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Sz cx="12192000" cy="6858000"/>
  <p:notesSz cx="6858000" cy="9144000"/>
  <p:defaultTextStyle>
    <a:defPPr>
      <a:defRPr lang="ko-KR"/>
    </a:defPPr>
    <a:lvl1pPr marL="0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5727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1612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67418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3224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79110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34834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0560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46292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0066"/>
    <a:srgbClr val="000099"/>
    <a:srgbClr val="0033CC"/>
    <a:srgbClr val="0000CC"/>
    <a:srgbClr val="006600"/>
    <a:srgbClr val="3333CC"/>
    <a:srgbClr val="0000FF"/>
    <a:srgbClr val="00FF00"/>
    <a:srgbClr val="728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6362" autoAdjust="0"/>
  </p:normalViewPr>
  <p:slideViewPr>
    <p:cSldViewPr snapToGrid="0">
      <p:cViewPr varScale="1">
        <p:scale>
          <a:sx n="110" d="100"/>
          <a:sy n="110" d="100"/>
        </p:scale>
        <p:origin x="624" y="114"/>
      </p:cViewPr>
      <p:guideLst>
        <p:guide orient="horz" pos="2160"/>
        <p:guide pos="3840"/>
      </p:guideLst>
    </p:cSldViewPr>
  </p:slideViewPr>
  <p:outlineViewPr>
    <p:cViewPr>
      <p:scale>
        <a:sx n="50" d="100"/>
        <a:sy n="50" d="100"/>
      </p:scale>
      <p:origin x="0" y="-2949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668A172-28A6-6703-BF7B-FFD4F91037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908356C-4C82-C6F3-5DCA-9FFB41D081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1434"/>
            <a:ext cx="12192000" cy="54065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4D95AF-47D0-8923-BBFF-48223C6CCE2F}"/>
              </a:ext>
            </a:extLst>
          </p:cNvPr>
          <p:cNvSpPr txBox="1"/>
          <p:nvPr userDrawn="1"/>
        </p:nvSpPr>
        <p:spPr>
          <a:xfrm>
            <a:off x="345282" y="1451434"/>
            <a:ext cx="11501436" cy="5085691"/>
          </a:xfrm>
          <a:prstGeom prst="rect">
            <a:avLst/>
          </a:prstGeom>
          <a:noFill/>
        </p:spPr>
        <p:txBody>
          <a:bodyPr wrap="square" lIns="179808" tIns="45718" rIns="179808" bIns="45718" rtlCol="0" anchor="ctr">
            <a:normAutofit/>
          </a:bodyPr>
          <a:lstStyle/>
          <a:p>
            <a:pPr marL="0" marR="0" lvl="0" indent="0" algn="ctr" defTabSz="913312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2738B9E-308F-F69E-1AF8-178C38BF1C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33" y="1130549"/>
            <a:ext cx="3266934" cy="38793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5A124938-F5CC-6654-C56C-5BA6C672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792" y="458272"/>
            <a:ext cx="4054415" cy="53489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4D524FA6-D7DF-CB6A-8263-51AB2843E7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157" y="1616207"/>
            <a:ext cx="10973685" cy="5085691"/>
          </a:xfrm>
        </p:spPr>
        <p:txBody>
          <a:bodyPr anchor="ctr"/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57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FFED6-57C5-4830-A79C-8F5CD51E214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1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748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748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91C89-62F3-4BF9-956B-7F046A90C2B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4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50CE9-C2F4-45BE-AF2D-5E810D68128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66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70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47" indent="0">
              <a:buNone/>
              <a:defRPr sz="1900"/>
            </a:lvl2pPr>
            <a:lvl3pPr marL="913538" indent="0">
              <a:buNone/>
              <a:defRPr sz="1600"/>
            </a:lvl3pPr>
            <a:lvl4pPr marL="1370308" indent="0">
              <a:buNone/>
              <a:defRPr sz="1500"/>
            </a:lvl4pPr>
            <a:lvl5pPr marL="1827077" indent="0">
              <a:buNone/>
              <a:defRPr sz="1500"/>
            </a:lvl5pPr>
            <a:lvl6pPr marL="2283870" indent="0">
              <a:buNone/>
              <a:defRPr sz="1500"/>
            </a:lvl6pPr>
            <a:lvl7pPr marL="2740614" indent="0">
              <a:buNone/>
              <a:defRPr sz="1500"/>
            </a:lvl7pPr>
            <a:lvl8pPr marL="3197360" indent="0">
              <a:buNone/>
              <a:defRPr sz="1500"/>
            </a:lvl8pPr>
            <a:lvl9pPr marL="3654107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6F0FC-35A8-447C-8836-4ABB4342161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9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CB7A6-4191-4CC7-978A-7E6B66AD488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4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47" indent="0">
              <a:buNone/>
              <a:defRPr sz="2000" b="1"/>
            </a:lvl2pPr>
            <a:lvl3pPr marL="913538" indent="0">
              <a:buNone/>
              <a:defRPr sz="1900" b="1"/>
            </a:lvl3pPr>
            <a:lvl4pPr marL="1370308" indent="0">
              <a:buNone/>
              <a:defRPr sz="1600" b="1"/>
            </a:lvl4pPr>
            <a:lvl5pPr marL="1827077" indent="0">
              <a:buNone/>
              <a:defRPr sz="1600" b="1"/>
            </a:lvl5pPr>
            <a:lvl6pPr marL="2283870" indent="0">
              <a:buNone/>
              <a:defRPr sz="1600" b="1"/>
            </a:lvl6pPr>
            <a:lvl7pPr marL="2740614" indent="0">
              <a:buNone/>
              <a:defRPr sz="1600" b="1"/>
            </a:lvl7pPr>
            <a:lvl8pPr marL="3197360" indent="0">
              <a:buNone/>
              <a:defRPr sz="1600" b="1"/>
            </a:lvl8pPr>
            <a:lvl9pPr marL="365410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490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47" indent="0">
              <a:buNone/>
              <a:defRPr sz="2000" b="1"/>
            </a:lvl2pPr>
            <a:lvl3pPr marL="913538" indent="0">
              <a:buNone/>
              <a:defRPr sz="1900" b="1"/>
            </a:lvl3pPr>
            <a:lvl4pPr marL="1370308" indent="0">
              <a:buNone/>
              <a:defRPr sz="1600" b="1"/>
            </a:lvl4pPr>
            <a:lvl5pPr marL="1827077" indent="0">
              <a:buNone/>
              <a:defRPr sz="1600" b="1"/>
            </a:lvl5pPr>
            <a:lvl6pPr marL="2283870" indent="0">
              <a:buNone/>
              <a:defRPr sz="1600" b="1"/>
            </a:lvl6pPr>
            <a:lvl7pPr marL="2740614" indent="0">
              <a:buNone/>
              <a:defRPr sz="1600" b="1"/>
            </a:lvl7pPr>
            <a:lvl8pPr marL="3197360" indent="0">
              <a:buNone/>
              <a:defRPr sz="1600" b="1"/>
            </a:lvl8pPr>
            <a:lvl9pPr marL="365410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49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6A11B-974F-4B4F-8531-9688D47A269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4C9C6-8741-41E1-9F9A-763BDB73094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7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EE3E3-FEBC-44DF-87A3-DC6444109C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2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157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21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6747" indent="0">
              <a:buNone/>
              <a:defRPr sz="1200"/>
            </a:lvl2pPr>
            <a:lvl3pPr marL="913538" indent="0">
              <a:buNone/>
              <a:defRPr sz="1100"/>
            </a:lvl3pPr>
            <a:lvl4pPr marL="1370308" indent="0">
              <a:buNone/>
              <a:defRPr sz="900"/>
            </a:lvl4pPr>
            <a:lvl5pPr marL="1827077" indent="0">
              <a:buNone/>
              <a:defRPr sz="900"/>
            </a:lvl5pPr>
            <a:lvl6pPr marL="2283870" indent="0">
              <a:buNone/>
              <a:defRPr sz="900"/>
            </a:lvl6pPr>
            <a:lvl7pPr marL="2740614" indent="0">
              <a:buNone/>
              <a:defRPr sz="900"/>
            </a:lvl7pPr>
            <a:lvl8pPr marL="3197360" indent="0">
              <a:buNone/>
              <a:defRPr sz="900"/>
            </a:lvl8pPr>
            <a:lvl9pPr marL="3654107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9B329-352F-4BCE-A655-D4413F31DE5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57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709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47" indent="0">
              <a:buNone/>
              <a:defRPr sz="2800"/>
            </a:lvl2pPr>
            <a:lvl3pPr marL="913538" indent="0">
              <a:buNone/>
              <a:defRPr sz="2400"/>
            </a:lvl3pPr>
            <a:lvl4pPr marL="1370308" indent="0">
              <a:buNone/>
              <a:defRPr sz="2000"/>
            </a:lvl4pPr>
            <a:lvl5pPr marL="1827077" indent="0">
              <a:buNone/>
              <a:defRPr sz="2000"/>
            </a:lvl5pPr>
            <a:lvl6pPr marL="2283870" indent="0">
              <a:buNone/>
              <a:defRPr sz="2000"/>
            </a:lvl6pPr>
            <a:lvl7pPr marL="2740614" indent="0">
              <a:buNone/>
              <a:defRPr sz="2000"/>
            </a:lvl7pPr>
            <a:lvl8pPr marL="3197360" indent="0">
              <a:buNone/>
              <a:defRPr sz="2000"/>
            </a:lvl8pPr>
            <a:lvl9pPr marL="3654107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495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6747" indent="0">
              <a:buNone/>
              <a:defRPr sz="1200"/>
            </a:lvl2pPr>
            <a:lvl3pPr marL="913538" indent="0">
              <a:buNone/>
              <a:defRPr sz="1100"/>
            </a:lvl3pPr>
            <a:lvl4pPr marL="1370308" indent="0">
              <a:buNone/>
              <a:defRPr sz="900"/>
            </a:lvl4pPr>
            <a:lvl5pPr marL="1827077" indent="0">
              <a:buNone/>
              <a:defRPr sz="900"/>
            </a:lvl5pPr>
            <a:lvl6pPr marL="2283870" indent="0">
              <a:buNone/>
              <a:defRPr sz="900"/>
            </a:lvl6pPr>
            <a:lvl7pPr marL="2740614" indent="0">
              <a:buNone/>
              <a:defRPr sz="900"/>
            </a:lvl7pPr>
            <a:lvl8pPr marL="3197360" indent="0">
              <a:buNone/>
              <a:defRPr sz="900"/>
            </a:lvl8pPr>
            <a:lvl9pPr marL="3654107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F5591-2FD0-4997-B49E-3973123833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3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4" tIns="45718" rIns="91364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4" tIns="45718" rIns="9136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333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718" rIns="91364" bIns="45718" numCol="1" anchor="t" anchorCtr="0" compatLnSpc="1">
            <a:prstTxWarp prst="textNoShape">
              <a:avLst/>
            </a:prstTxWarp>
          </a:bodyPr>
          <a:lstStyle>
            <a:lvl1pPr>
              <a:defRPr sz="1500" b="0"/>
            </a:lvl1pPr>
          </a:lstStyle>
          <a:p>
            <a:pPr defTabSz="913538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333"/>
            <a:ext cx="3860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718" rIns="91364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 b="0"/>
            </a:lvl1pPr>
          </a:lstStyle>
          <a:p>
            <a:pPr defTabSz="913538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333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718" rIns="91364" bIns="45718" numCol="1" anchor="t" anchorCtr="0" compatLnSpc="1">
            <a:prstTxWarp prst="textNoShape">
              <a:avLst/>
            </a:prstTxWarp>
          </a:bodyPr>
          <a:lstStyle>
            <a:lvl1pPr algn="r">
              <a:defRPr sz="1500" b="0"/>
            </a:lvl1pPr>
          </a:lstStyle>
          <a:p>
            <a:pPr defTabSz="913538" fontAlgn="base">
              <a:spcBef>
                <a:spcPct val="0"/>
              </a:spcBef>
              <a:spcAft>
                <a:spcPct val="0"/>
              </a:spcAft>
              <a:defRPr/>
            </a:pPr>
            <a:fld id="{20F74894-BFEA-4814-9C67-63771A1C097D}" type="slidenum">
              <a:rPr kumimoji="1" lang="en-US" altLang="ko-KR" smtClean="0">
                <a:solidFill>
                  <a:srgbClr val="000000"/>
                </a:solidFill>
              </a:rPr>
              <a:pPr defTabSz="91353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1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674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3538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0308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707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594" indent="-34259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241" indent="-28549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1934" indent="-228397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8680" indent="-22839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5427" indent="-228397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2219" indent="-2283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68988" indent="-2283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5757" indent="-2283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2550" indent="-2283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47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38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08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77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70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14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360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07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8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4010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굴림</vt:lpstr>
      <vt:lpstr>나눔스퀘어 Bold</vt:lpstr>
      <vt:lpstr>나눔스퀘어 ExtraBold</vt:lpstr>
      <vt:lpstr>8_기본 디자인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한상춘</dc:creator>
  <cp:lastModifiedBy>신동주(Dongjoo Shin) 인시스템</cp:lastModifiedBy>
  <cp:revision>758</cp:revision>
  <dcterms:created xsi:type="dcterms:W3CDTF">2020-08-17T03:30:44Z</dcterms:created>
  <dcterms:modified xsi:type="dcterms:W3CDTF">2024-04-11T13:05:14Z</dcterms:modified>
</cp:coreProperties>
</file>