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932A-0624-4B97-9181-2E84BA8CFC4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BA12-552A-44AE-87D8-253B8E06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932A-0624-4B97-9181-2E84BA8CFC4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BA12-552A-44AE-87D8-253B8E06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2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932A-0624-4B97-9181-2E84BA8CFC4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BA12-552A-44AE-87D8-253B8E06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3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932A-0624-4B97-9181-2E84BA8CFC4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BA12-552A-44AE-87D8-253B8E06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8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932A-0624-4B97-9181-2E84BA8CFC4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BA12-552A-44AE-87D8-253B8E06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932A-0624-4B97-9181-2E84BA8CFC4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BA12-552A-44AE-87D8-253B8E06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932A-0624-4B97-9181-2E84BA8CFC4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BA12-552A-44AE-87D8-253B8E06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3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932A-0624-4B97-9181-2E84BA8CFC4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BA12-552A-44AE-87D8-253B8E06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7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932A-0624-4B97-9181-2E84BA8CFC4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BA12-552A-44AE-87D8-253B8E06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932A-0624-4B97-9181-2E84BA8CFC4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BA12-552A-44AE-87D8-253B8E06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932A-0624-4B97-9181-2E84BA8CFC4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BA12-552A-44AE-87D8-253B8E06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7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8932A-0624-4B97-9181-2E84BA8CFC4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BA12-552A-44AE-87D8-253B8E06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1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tips and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East</a:t>
            </a:r>
          </a:p>
          <a:p>
            <a:r>
              <a:rPr lang="en-US" dirty="0"/>
              <a:t>Jun 2019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965" y="366087"/>
            <a:ext cx="3542083" cy="1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8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9" y="270200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1050" y="5175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Cheatsheets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8938"/>
            <a:ext cx="5977618" cy="51190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88818" y="3376246"/>
            <a:ext cx="3155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do you want to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way to find out how to do it is to be aware of what is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9" y="270200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1050" y="5175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Test Datasets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best way to try and/or learn something is to play with a fake dataset that might be like one you’ll create.</a:t>
            </a:r>
          </a:p>
          <a:p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Or, make up your own.  See script.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2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9" y="270200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1050" y="5175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Test Datasets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86" y="2090419"/>
            <a:ext cx="5797548" cy="47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6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9" y="270200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1050" y="5175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 Books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r4ds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Advanced R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Hands-On Programming in R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Art of R Programming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 Cookbook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 Graphics Cookbook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Biometry/Intro to Stats/FSA/Derek Ogle website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See </a:t>
            </a:r>
            <a:r>
              <a:rPr lang="en-US" dirty="0" err="1" smtClean="0">
                <a:cs typeface="Courier New" panose="02070309020205020404" pitchFamily="49" charset="0"/>
              </a:rPr>
              <a:t>sharepoint</a:t>
            </a:r>
            <a:r>
              <a:rPr lang="en-US" dirty="0" smtClean="0">
                <a:cs typeface="Courier New" panose="02070309020205020404" pitchFamily="49" charset="0"/>
              </a:rPr>
              <a:t> stats stuff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1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9" y="270200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1050" y="5175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Vocab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adv-r.had.co.nz/Vocabulary.html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339" y="2305527"/>
            <a:ext cx="2209091" cy="45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8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9" y="270200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1050" y="5175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Style Guides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google.github.io/styleguide/Rguide.xml</a:t>
            </a:r>
          </a:p>
          <a:p>
            <a:r>
              <a:rPr lang="en-US" dirty="0">
                <a:cs typeface="Courier New" panose="02070309020205020404" pitchFamily="49" charset="0"/>
              </a:rPr>
              <a:t>https://style.tidyverse.org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cs typeface="Courier New" panose="02070309020205020404" pitchFamily="49" charset="0"/>
              </a:rPr>
              <a:t>http://</a:t>
            </a:r>
            <a:r>
              <a:rPr lang="en-US" dirty="0" smtClean="0">
                <a:cs typeface="Courier New" panose="02070309020205020404" pitchFamily="49" charset="0"/>
              </a:rPr>
              <a:t>adv-r.had.co.nz/Style.html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610" y="3717890"/>
            <a:ext cx="4630632" cy="314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2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Make </a:t>
            </a:r>
            <a:r>
              <a:rPr lang="en-US" dirty="0" smtClean="0">
                <a:cs typeface="Courier New" panose="02070309020205020404" pitchFamily="49" charset="0"/>
              </a:rPr>
              <a:t>R a tool so you can think less</a:t>
            </a: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Dedicate time to it same as you do reading the lit.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9" y="270200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1050" y="5175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Wrap 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10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cs typeface="Courier New" panose="02070309020205020404" pitchFamily="49" charset="0"/>
              </a:rPr>
              <a:t>Concepts</a:t>
            </a: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Cheatsheets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Test Datasets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 Books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Vocab/Style Guides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9" y="270200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1050" y="5175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8294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cs typeface="Courier New" panose="02070309020205020404" pitchFamily="49" charset="0"/>
              </a:rPr>
              <a:t>Make R a tool so you can think less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But, think enough to use R effectively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Not just about knowing </a:t>
            </a:r>
            <a:r>
              <a:rPr lang="en-US" dirty="0" smtClean="0">
                <a:cs typeface="Courier New" panose="02070309020205020404" pitchFamily="49" charset="0"/>
              </a:rPr>
              <a:t>tips/tricks/vocabulary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Dedicate time to it same as you do reading the lit.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9" y="270200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1050" y="5175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Concepts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436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“Usual” progression of </a:t>
            </a:r>
            <a:r>
              <a:rPr lang="en-US" sz="4000" err="1"/>
              <a:t>useRs'</a:t>
            </a:r>
            <a:r>
              <a:rPr lang="en-US" sz="4000"/>
              <a:t> skills: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107932" y="2127183"/>
            <a:ext cx="1" cy="39559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07933" y="6044663"/>
            <a:ext cx="432174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89760" y="6083167"/>
            <a:ext cx="5072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Time or Practice or Luck or Raw Stubbornness </a:t>
            </a:r>
          </a:p>
        </p:txBody>
      </p:sp>
      <p:sp>
        <p:nvSpPr>
          <p:cNvPr id="19" name="Freeform 18"/>
          <p:cNvSpPr/>
          <p:nvPr/>
        </p:nvSpPr>
        <p:spPr>
          <a:xfrm>
            <a:off x="2252312" y="2107933"/>
            <a:ext cx="5120640" cy="3734856"/>
          </a:xfrm>
          <a:custGeom>
            <a:avLst/>
            <a:gdLst>
              <a:gd name="connsiteX0" fmla="*/ 0 w 5120640"/>
              <a:gd name="connsiteY0" fmla="*/ 3724976 h 3734856"/>
              <a:gd name="connsiteX1" fmla="*/ 144379 w 5120640"/>
              <a:gd name="connsiteY1" fmla="*/ 3724976 h 3734856"/>
              <a:gd name="connsiteX2" fmla="*/ 548640 w 5120640"/>
              <a:gd name="connsiteY2" fmla="*/ 3705726 h 3734856"/>
              <a:gd name="connsiteX3" fmla="*/ 587141 w 5120640"/>
              <a:gd name="connsiteY3" fmla="*/ 3696101 h 3734856"/>
              <a:gd name="connsiteX4" fmla="*/ 654517 w 5120640"/>
              <a:gd name="connsiteY4" fmla="*/ 3686475 h 3734856"/>
              <a:gd name="connsiteX5" fmla="*/ 712269 w 5120640"/>
              <a:gd name="connsiteY5" fmla="*/ 3667225 h 3734856"/>
              <a:gd name="connsiteX6" fmla="*/ 760395 w 5120640"/>
              <a:gd name="connsiteY6" fmla="*/ 3657600 h 3734856"/>
              <a:gd name="connsiteX7" fmla="*/ 837397 w 5120640"/>
              <a:gd name="connsiteY7" fmla="*/ 3638349 h 3734856"/>
              <a:gd name="connsiteX8" fmla="*/ 933650 w 5120640"/>
              <a:gd name="connsiteY8" fmla="*/ 3619099 h 3734856"/>
              <a:gd name="connsiteX9" fmla="*/ 991402 w 5120640"/>
              <a:gd name="connsiteY9" fmla="*/ 3599848 h 3734856"/>
              <a:gd name="connsiteX10" fmla="*/ 1020277 w 5120640"/>
              <a:gd name="connsiteY10" fmla="*/ 3590223 h 3734856"/>
              <a:gd name="connsiteX11" fmla="*/ 1097280 w 5120640"/>
              <a:gd name="connsiteY11" fmla="*/ 3522846 h 3734856"/>
              <a:gd name="connsiteX12" fmla="*/ 1155031 w 5120640"/>
              <a:gd name="connsiteY12" fmla="*/ 3465094 h 3734856"/>
              <a:gd name="connsiteX13" fmla="*/ 1193532 w 5120640"/>
              <a:gd name="connsiteY13" fmla="*/ 3407343 h 3734856"/>
              <a:gd name="connsiteX14" fmla="*/ 1203157 w 5120640"/>
              <a:gd name="connsiteY14" fmla="*/ 3378467 h 3734856"/>
              <a:gd name="connsiteX15" fmla="*/ 1232033 w 5120640"/>
              <a:gd name="connsiteY15" fmla="*/ 3339966 h 3734856"/>
              <a:gd name="connsiteX16" fmla="*/ 1270534 w 5120640"/>
              <a:gd name="connsiteY16" fmla="*/ 3253339 h 3734856"/>
              <a:gd name="connsiteX17" fmla="*/ 1280160 w 5120640"/>
              <a:gd name="connsiteY17" fmla="*/ 3214838 h 3734856"/>
              <a:gd name="connsiteX18" fmla="*/ 1299410 w 5120640"/>
              <a:gd name="connsiteY18" fmla="*/ 3157086 h 3734856"/>
              <a:gd name="connsiteX19" fmla="*/ 1328286 w 5120640"/>
              <a:gd name="connsiteY19" fmla="*/ 3051208 h 3734856"/>
              <a:gd name="connsiteX20" fmla="*/ 1337911 w 5120640"/>
              <a:gd name="connsiteY20" fmla="*/ 3012707 h 3734856"/>
              <a:gd name="connsiteX21" fmla="*/ 1366787 w 5120640"/>
              <a:gd name="connsiteY21" fmla="*/ 2926080 h 3734856"/>
              <a:gd name="connsiteX22" fmla="*/ 1376412 w 5120640"/>
              <a:gd name="connsiteY22" fmla="*/ 2887579 h 3734856"/>
              <a:gd name="connsiteX23" fmla="*/ 1386037 w 5120640"/>
              <a:gd name="connsiteY23" fmla="*/ 2858703 h 3734856"/>
              <a:gd name="connsiteX24" fmla="*/ 1395663 w 5120640"/>
              <a:gd name="connsiteY24" fmla="*/ 2810576 h 3734856"/>
              <a:gd name="connsiteX25" fmla="*/ 1414913 w 5120640"/>
              <a:gd name="connsiteY25" fmla="*/ 2752825 h 3734856"/>
              <a:gd name="connsiteX26" fmla="*/ 1424539 w 5120640"/>
              <a:gd name="connsiteY26" fmla="*/ 2723949 h 3734856"/>
              <a:gd name="connsiteX27" fmla="*/ 1434164 w 5120640"/>
              <a:gd name="connsiteY27" fmla="*/ 2627696 h 3734856"/>
              <a:gd name="connsiteX28" fmla="*/ 1453414 w 5120640"/>
              <a:gd name="connsiteY28" fmla="*/ 2454442 h 3734856"/>
              <a:gd name="connsiteX29" fmla="*/ 1463040 w 5120640"/>
              <a:gd name="connsiteY29" fmla="*/ 2425566 h 3734856"/>
              <a:gd name="connsiteX30" fmla="*/ 1482290 w 5120640"/>
              <a:gd name="connsiteY30" fmla="*/ 2319688 h 3734856"/>
              <a:gd name="connsiteX31" fmla="*/ 1491915 w 5120640"/>
              <a:gd name="connsiteY31" fmla="*/ 2290812 h 3734856"/>
              <a:gd name="connsiteX32" fmla="*/ 1511166 w 5120640"/>
              <a:gd name="connsiteY32" fmla="*/ 2261936 h 3734856"/>
              <a:gd name="connsiteX33" fmla="*/ 1540042 w 5120640"/>
              <a:gd name="connsiteY33" fmla="*/ 2204185 h 3734856"/>
              <a:gd name="connsiteX34" fmla="*/ 1559292 w 5120640"/>
              <a:gd name="connsiteY34" fmla="*/ 2136808 h 3734856"/>
              <a:gd name="connsiteX35" fmla="*/ 1578543 w 5120640"/>
              <a:gd name="connsiteY35" fmla="*/ 2107932 h 3734856"/>
              <a:gd name="connsiteX36" fmla="*/ 1607419 w 5120640"/>
              <a:gd name="connsiteY36" fmla="*/ 2088682 h 3734856"/>
              <a:gd name="connsiteX37" fmla="*/ 1655545 w 5120640"/>
              <a:gd name="connsiteY37" fmla="*/ 2030930 h 3734856"/>
              <a:gd name="connsiteX38" fmla="*/ 1713296 w 5120640"/>
              <a:gd name="connsiteY38" fmla="*/ 1982804 h 3734856"/>
              <a:gd name="connsiteX39" fmla="*/ 1771048 w 5120640"/>
              <a:gd name="connsiteY39" fmla="*/ 1934678 h 3734856"/>
              <a:gd name="connsiteX40" fmla="*/ 1799924 w 5120640"/>
              <a:gd name="connsiteY40" fmla="*/ 1905802 h 3734856"/>
              <a:gd name="connsiteX41" fmla="*/ 1838425 w 5120640"/>
              <a:gd name="connsiteY41" fmla="*/ 1896176 h 3734856"/>
              <a:gd name="connsiteX42" fmla="*/ 2175309 w 5120640"/>
              <a:gd name="connsiteY42" fmla="*/ 1867301 h 3734856"/>
              <a:gd name="connsiteX43" fmla="*/ 2213810 w 5120640"/>
              <a:gd name="connsiteY43" fmla="*/ 1857675 h 3734856"/>
              <a:gd name="connsiteX44" fmla="*/ 3060833 w 5120640"/>
              <a:gd name="connsiteY44" fmla="*/ 1838425 h 3734856"/>
              <a:gd name="connsiteX45" fmla="*/ 3099334 w 5120640"/>
              <a:gd name="connsiteY45" fmla="*/ 1828800 h 3734856"/>
              <a:gd name="connsiteX46" fmla="*/ 3147461 w 5120640"/>
              <a:gd name="connsiteY46" fmla="*/ 1742172 h 3734856"/>
              <a:gd name="connsiteX47" fmla="*/ 3157086 w 5120640"/>
              <a:gd name="connsiteY47" fmla="*/ 1694046 h 3734856"/>
              <a:gd name="connsiteX48" fmla="*/ 3166711 w 5120640"/>
              <a:gd name="connsiteY48" fmla="*/ 1636294 h 3734856"/>
              <a:gd name="connsiteX49" fmla="*/ 3214837 w 5120640"/>
              <a:gd name="connsiteY49" fmla="*/ 1588168 h 3734856"/>
              <a:gd name="connsiteX50" fmla="*/ 3234088 w 5120640"/>
              <a:gd name="connsiteY50" fmla="*/ 1559292 h 3734856"/>
              <a:gd name="connsiteX51" fmla="*/ 3282214 w 5120640"/>
              <a:gd name="connsiteY51" fmla="*/ 1549667 h 3734856"/>
              <a:gd name="connsiteX52" fmla="*/ 3368842 w 5120640"/>
              <a:gd name="connsiteY52" fmla="*/ 1540042 h 3734856"/>
              <a:gd name="connsiteX53" fmla="*/ 3397717 w 5120640"/>
              <a:gd name="connsiteY53" fmla="*/ 1530416 h 3734856"/>
              <a:gd name="connsiteX54" fmla="*/ 3455469 w 5120640"/>
              <a:gd name="connsiteY54" fmla="*/ 1520791 h 3734856"/>
              <a:gd name="connsiteX55" fmla="*/ 3503595 w 5120640"/>
              <a:gd name="connsiteY55" fmla="*/ 1511166 h 3734856"/>
              <a:gd name="connsiteX56" fmla="*/ 3532471 w 5120640"/>
              <a:gd name="connsiteY56" fmla="*/ 1328286 h 3734856"/>
              <a:gd name="connsiteX57" fmla="*/ 3542096 w 5120640"/>
              <a:gd name="connsiteY57" fmla="*/ 1299410 h 3734856"/>
              <a:gd name="connsiteX58" fmla="*/ 3599848 w 5120640"/>
              <a:gd name="connsiteY58" fmla="*/ 1241659 h 3734856"/>
              <a:gd name="connsiteX59" fmla="*/ 3859730 w 5120640"/>
              <a:gd name="connsiteY59" fmla="*/ 1212783 h 3734856"/>
              <a:gd name="connsiteX60" fmla="*/ 3878981 w 5120640"/>
              <a:gd name="connsiteY60" fmla="*/ 1126155 h 3734856"/>
              <a:gd name="connsiteX61" fmla="*/ 3888606 w 5120640"/>
              <a:gd name="connsiteY61" fmla="*/ 1087654 h 3734856"/>
              <a:gd name="connsiteX62" fmla="*/ 3898231 w 5120640"/>
              <a:gd name="connsiteY62" fmla="*/ 1039528 h 3734856"/>
              <a:gd name="connsiteX63" fmla="*/ 3907856 w 5120640"/>
              <a:gd name="connsiteY63" fmla="*/ 981776 h 3734856"/>
              <a:gd name="connsiteX64" fmla="*/ 3975233 w 5120640"/>
              <a:gd name="connsiteY64" fmla="*/ 952901 h 3734856"/>
              <a:gd name="connsiteX65" fmla="*/ 4004109 w 5120640"/>
              <a:gd name="connsiteY65" fmla="*/ 933650 h 3734856"/>
              <a:gd name="connsiteX66" fmla="*/ 4158113 w 5120640"/>
              <a:gd name="connsiteY66" fmla="*/ 914400 h 3734856"/>
              <a:gd name="connsiteX67" fmla="*/ 4177364 w 5120640"/>
              <a:gd name="connsiteY67" fmla="*/ 885524 h 3734856"/>
              <a:gd name="connsiteX68" fmla="*/ 4186989 w 5120640"/>
              <a:gd name="connsiteY68" fmla="*/ 837398 h 3734856"/>
              <a:gd name="connsiteX69" fmla="*/ 4196614 w 5120640"/>
              <a:gd name="connsiteY69" fmla="*/ 577515 h 3734856"/>
              <a:gd name="connsiteX70" fmla="*/ 4254366 w 5120640"/>
              <a:gd name="connsiteY70" fmla="*/ 539014 h 3734856"/>
              <a:gd name="connsiteX71" fmla="*/ 4389120 w 5120640"/>
              <a:gd name="connsiteY71" fmla="*/ 529389 h 3734856"/>
              <a:gd name="connsiteX72" fmla="*/ 4417995 w 5120640"/>
              <a:gd name="connsiteY72" fmla="*/ 423511 h 3734856"/>
              <a:gd name="connsiteX73" fmla="*/ 4427621 w 5120640"/>
              <a:gd name="connsiteY73" fmla="*/ 375385 h 3734856"/>
              <a:gd name="connsiteX74" fmla="*/ 4437246 w 5120640"/>
              <a:gd name="connsiteY74" fmla="*/ 317633 h 3734856"/>
              <a:gd name="connsiteX75" fmla="*/ 4466122 w 5120640"/>
              <a:gd name="connsiteY75" fmla="*/ 250256 h 3734856"/>
              <a:gd name="connsiteX76" fmla="*/ 4494997 w 5120640"/>
              <a:gd name="connsiteY76" fmla="*/ 240631 h 3734856"/>
              <a:gd name="connsiteX77" fmla="*/ 4735629 w 5120640"/>
              <a:gd name="connsiteY77" fmla="*/ 269507 h 3734856"/>
              <a:gd name="connsiteX78" fmla="*/ 4764505 w 5120640"/>
              <a:gd name="connsiteY78" fmla="*/ 250256 h 3734856"/>
              <a:gd name="connsiteX79" fmla="*/ 4774130 w 5120640"/>
              <a:gd name="connsiteY79" fmla="*/ 221381 h 3734856"/>
              <a:gd name="connsiteX80" fmla="*/ 4793381 w 5120640"/>
              <a:gd name="connsiteY80" fmla="*/ 192505 h 3734856"/>
              <a:gd name="connsiteX81" fmla="*/ 4822256 w 5120640"/>
              <a:gd name="connsiteY81" fmla="*/ 105878 h 3734856"/>
              <a:gd name="connsiteX82" fmla="*/ 4831882 w 5120640"/>
              <a:gd name="connsiteY82" fmla="*/ 77002 h 3734856"/>
              <a:gd name="connsiteX83" fmla="*/ 4889633 w 5120640"/>
              <a:gd name="connsiteY83" fmla="*/ 48126 h 3734856"/>
              <a:gd name="connsiteX84" fmla="*/ 4947385 w 5120640"/>
              <a:gd name="connsiteY84" fmla="*/ 38501 h 3734856"/>
              <a:gd name="connsiteX85" fmla="*/ 5034012 w 5120640"/>
              <a:gd name="connsiteY85" fmla="*/ 9625 h 3734856"/>
              <a:gd name="connsiteX86" fmla="*/ 5062888 w 5120640"/>
              <a:gd name="connsiteY86" fmla="*/ 0 h 3734856"/>
              <a:gd name="connsiteX87" fmla="*/ 5120640 w 5120640"/>
              <a:gd name="connsiteY87" fmla="*/ 0 h 373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120640" h="3734856">
                <a:moveTo>
                  <a:pt x="0" y="3724976"/>
                </a:moveTo>
                <a:cubicBezTo>
                  <a:pt x="89119" y="3742801"/>
                  <a:pt x="13370" y="3732534"/>
                  <a:pt x="144379" y="3724976"/>
                </a:cubicBezTo>
                <a:cubicBezTo>
                  <a:pt x="279061" y="3717206"/>
                  <a:pt x="548640" y="3705726"/>
                  <a:pt x="548640" y="3705726"/>
                </a:cubicBezTo>
                <a:cubicBezTo>
                  <a:pt x="561474" y="3702518"/>
                  <a:pt x="574126" y="3698467"/>
                  <a:pt x="587141" y="3696101"/>
                </a:cubicBezTo>
                <a:cubicBezTo>
                  <a:pt x="609462" y="3692043"/>
                  <a:pt x="632411" y="3691576"/>
                  <a:pt x="654517" y="3686475"/>
                </a:cubicBezTo>
                <a:cubicBezTo>
                  <a:pt x="674289" y="3681912"/>
                  <a:pt x="692692" y="3672564"/>
                  <a:pt x="712269" y="3667225"/>
                </a:cubicBezTo>
                <a:cubicBezTo>
                  <a:pt x="728052" y="3662921"/>
                  <a:pt x="744454" y="3661279"/>
                  <a:pt x="760395" y="3657600"/>
                </a:cubicBezTo>
                <a:cubicBezTo>
                  <a:pt x="786175" y="3651651"/>
                  <a:pt x="811570" y="3644088"/>
                  <a:pt x="837397" y="3638349"/>
                </a:cubicBezTo>
                <a:cubicBezTo>
                  <a:pt x="869338" y="3631251"/>
                  <a:pt x="902609" y="3629446"/>
                  <a:pt x="933650" y="3619099"/>
                </a:cubicBezTo>
                <a:lnTo>
                  <a:pt x="991402" y="3599848"/>
                </a:lnTo>
                <a:lnTo>
                  <a:pt x="1020277" y="3590223"/>
                </a:lnTo>
                <a:cubicBezTo>
                  <a:pt x="1140150" y="3510309"/>
                  <a:pt x="1038947" y="3588471"/>
                  <a:pt x="1097280" y="3522846"/>
                </a:cubicBezTo>
                <a:cubicBezTo>
                  <a:pt x="1115367" y="3502498"/>
                  <a:pt x="1155031" y="3465094"/>
                  <a:pt x="1155031" y="3465094"/>
                </a:cubicBezTo>
                <a:cubicBezTo>
                  <a:pt x="1177917" y="3396435"/>
                  <a:pt x="1145465" y="3479444"/>
                  <a:pt x="1193532" y="3407343"/>
                </a:cubicBezTo>
                <a:cubicBezTo>
                  <a:pt x="1199160" y="3398901"/>
                  <a:pt x="1198123" y="3387276"/>
                  <a:pt x="1203157" y="3378467"/>
                </a:cubicBezTo>
                <a:cubicBezTo>
                  <a:pt x="1211116" y="3364539"/>
                  <a:pt x="1222408" y="3352800"/>
                  <a:pt x="1232033" y="3339966"/>
                </a:cubicBezTo>
                <a:cubicBezTo>
                  <a:pt x="1254942" y="3271240"/>
                  <a:pt x="1240028" y="3299098"/>
                  <a:pt x="1270534" y="3253339"/>
                </a:cubicBezTo>
                <a:cubicBezTo>
                  <a:pt x="1273743" y="3240505"/>
                  <a:pt x="1276359" y="3227509"/>
                  <a:pt x="1280160" y="3214838"/>
                </a:cubicBezTo>
                <a:cubicBezTo>
                  <a:pt x="1285991" y="3195402"/>
                  <a:pt x="1294489" y="3176772"/>
                  <a:pt x="1299410" y="3157086"/>
                </a:cubicBezTo>
                <a:cubicBezTo>
                  <a:pt x="1321180" y="3070003"/>
                  <a:pt x="1293959" y="3177074"/>
                  <a:pt x="1328286" y="3051208"/>
                </a:cubicBezTo>
                <a:cubicBezTo>
                  <a:pt x="1331767" y="3038446"/>
                  <a:pt x="1334021" y="3025351"/>
                  <a:pt x="1337911" y="3012707"/>
                </a:cubicBezTo>
                <a:cubicBezTo>
                  <a:pt x="1346862" y="2983615"/>
                  <a:pt x="1359405" y="2955609"/>
                  <a:pt x="1366787" y="2926080"/>
                </a:cubicBezTo>
                <a:cubicBezTo>
                  <a:pt x="1369995" y="2913246"/>
                  <a:pt x="1372778" y="2900299"/>
                  <a:pt x="1376412" y="2887579"/>
                </a:cubicBezTo>
                <a:cubicBezTo>
                  <a:pt x="1379199" y="2877823"/>
                  <a:pt x="1383576" y="2868546"/>
                  <a:pt x="1386037" y="2858703"/>
                </a:cubicBezTo>
                <a:cubicBezTo>
                  <a:pt x="1390005" y="2842831"/>
                  <a:pt x="1391358" y="2826360"/>
                  <a:pt x="1395663" y="2810576"/>
                </a:cubicBezTo>
                <a:cubicBezTo>
                  <a:pt x="1401002" y="2790999"/>
                  <a:pt x="1408496" y="2772075"/>
                  <a:pt x="1414913" y="2752825"/>
                </a:cubicBezTo>
                <a:lnTo>
                  <a:pt x="1424539" y="2723949"/>
                </a:lnTo>
                <a:cubicBezTo>
                  <a:pt x="1427747" y="2691865"/>
                  <a:pt x="1431245" y="2659808"/>
                  <a:pt x="1434164" y="2627696"/>
                </a:cubicBezTo>
                <a:cubicBezTo>
                  <a:pt x="1439840" y="2565254"/>
                  <a:pt x="1440251" y="2513674"/>
                  <a:pt x="1453414" y="2454442"/>
                </a:cubicBezTo>
                <a:cubicBezTo>
                  <a:pt x="1455615" y="2444538"/>
                  <a:pt x="1459831" y="2435191"/>
                  <a:pt x="1463040" y="2425566"/>
                </a:cubicBezTo>
                <a:cubicBezTo>
                  <a:pt x="1470830" y="2371037"/>
                  <a:pt x="1469324" y="2365071"/>
                  <a:pt x="1482290" y="2319688"/>
                </a:cubicBezTo>
                <a:cubicBezTo>
                  <a:pt x="1485077" y="2309932"/>
                  <a:pt x="1487378" y="2299887"/>
                  <a:pt x="1491915" y="2290812"/>
                </a:cubicBezTo>
                <a:cubicBezTo>
                  <a:pt x="1497088" y="2280465"/>
                  <a:pt x="1504749" y="2271561"/>
                  <a:pt x="1511166" y="2261936"/>
                </a:cubicBezTo>
                <a:cubicBezTo>
                  <a:pt x="1535359" y="2189356"/>
                  <a:pt x="1502723" y="2278823"/>
                  <a:pt x="1540042" y="2204185"/>
                </a:cubicBezTo>
                <a:cubicBezTo>
                  <a:pt x="1558772" y="2166726"/>
                  <a:pt x="1540789" y="2179980"/>
                  <a:pt x="1559292" y="2136808"/>
                </a:cubicBezTo>
                <a:cubicBezTo>
                  <a:pt x="1563849" y="2126175"/>
                  <a:pt x="1570363" y="2116112"/>
                  <a:pt x="1578543" y="2107932"/>
                </a:cubicBezTo>
                <a:cubicBezTo>
                  <a:pt x="1586723" y="2099752"/>
                  <a:pt x="1597794" y="2095099"/>
                  <a:pt x="1607419" y="2088682"/>
                </a:cubicBezTo>
                <a:cubicBezTo>
                  <a:pt x="1649962" y="2024866"/>
                  <a:pt x="1599965" y="2095773"/>
                  <a:pt x="1655545" y="2030930"/>
                </a:cubicBezTo>
                <a:cubicBezTo>
                  <a:pt x="1697501" y="1981982"/>
                  <a:pt x="1664780" y="1998976"/>
                  <a:pt x="1713296" y="1982804"/>
                </a:cubicBezTo>
                <a:cubicBezTo>
                  <a:pt x="1797658" y="1898442"/>
                  <a:pt x="1690644" y="2001681"/>
                  <a:pt x="1771048" y="1934678"/>
                </a:cubicBezTo>
                <a:cubicBezTo>
                  <a:pt x="1781505" y="1925964"/>
                  <a:pt x="1788105" y="1912556"/>
                  <a:pt x="1799924" y="1905802"/>
                </a:cubicBezTo>
                <a:cubicBezTo>
                  <a:pt x="1811410" y="1899239"/>
                  <a:pt x="1825754" y="1899977"/>
                  <a:pt x="1838425" y="1896176"/>
                </a:cubicBezTo>
                <a:cubicBezTo>
                  <a:pt x="2002831" y="1846854"/>
                  <a:pt x="1791786" y="1880526"/>
                  <a:pt x="2175309" y="1867301"/>
                </a:cubicBezTo>
                <a:cubicBezTo>
                  <a:pt x="2188143" y="1864092"/>
                  <a:pt x="2200896" y="1860545"/>
                  <a:pt x="2213810" y="1857675"/>
                </a:cubicBezTo>
                <a:cubicBezTo>
                  <a:pt x="2490368" y="1796216"/>
                  <a:pt x="2778138" y="1841831"/>
                  <a:pt x="3060833" y="1838425"/>
                </a:cubicBezTo>
                <a:cubicBezTo>
                  <a:pt x="3073667" y="1835217"/>
                  <a:pt x="3089378" y="1837511"/>
                  <a:pt x="3099334" y="1828800"/>
                </a:cubicBezTo>
                <a:cubicBezTo>
                  <a:pt x="3122272" y="1808729"/>
                  <a:pt x="3139811" y="1772770"/>
                  <a:pt x="3147461" y="1742172"/>
                </a:cubicBezTo>
                <a:cubicBezTo>
                  <a:pt x="3151429" y="1726301"/>
                  <a:pt x="3154160" y="1710142"/>
                  <a:pt x="3157086" y="1694046"/>
                </a:cubicBezTo>
                <a:cubicBezTo>
                  <a:pt x="3160577" y="1674845"/>
                  <a:pt x="3160539" y="1654809"/>
                  <a:pt x="3166711" y="1636294"/>
                </a:cubicBezTo>
                <a:cubicBezTo>
                  <a:pt x="3175877" y="1608796"/>
                  <a:pt x="3192839" y="1602834"/>
                  <a:pt x="3214837" y="1588168"/>
                </a:cubicBezTo>
                <a:cubicBezTo>
                  <a:pt x="3221254" y="1578543"/>
                  <a:pt x="3224044" y="1565031"/>
                  <a:pt x="3234088" y="1559292"/>
                </a:cubicBezTo>
                <a:cubicBezTo>
                  <a:pt x="3248292" y="1551175"/>
                  <a:pt x="3266019" y="1551981"/>
                  <a:pt x="3282214" y="1549667"/>
                </a:cubicBezTo>
                <a:cubicBezTo>
                  <a:pt x="3310976" y="1545558"/>
                  <a:pt x="3339966" y="1543250"/>
                  <a:pt x="3368842" y="1540042"/>
                </a:cubicBezTo>
                <a:cubicBezTo>
                  <a:pt x="3378467" y="1536833"/>
                  <a:pt x="3387813" y="1532617"/>
                  <a:pt x="3397717" y="1530416"/>
                </a:cubicBezTo>
                <a:cubicBezTo>
                  <a:pt x="3416768" y="1526182"/>
                  <a:pt x="3436268" y="1524282"/>
                  <a:pt x="3455469" y="1520791"/>
                </a:cubicBezTo>
                <a:cubicBezTo>
                  <a:pt x="3471565" y="1517865"/>
                  <a:pt x="3487553" y="1514374"/>
                  <a:pt x="3503595" y="1511166"/>
                </a:cubicBezTo>
                <a:cubicBezTo>
                  <a:pt x="3553268" y="1436658"/>
                  <a:pt x="3513718" y="1506445"/>
                  <a:pt x="3532471" y="1328286"/>
                </a:cubicBezTo>
                <a:cubicBezTo>
                  <a:pt x="3533533" y="1318196"/>
                  <a:pt x="3537062" y="1308219"/>
                  <a:pt x="3542096" y="1299410"/>
                </a:cubicBezTo>
                <a:cubicBezTo>
                  <a:pt x="3556516" y="1274175"/>
                  <a:pt x="3573054" y="1253568"/>
                  <a:pt x="3599848" y="1241659"/>
                </a:cubicBezTo>
                <a:cubicBezTo>
                  <a:pt x="3687506" y="1202700"/>
                  <a:pt x="3750635" y="1217978"/>
                  <a:pt x="3859730" y="1212783"/>
                </a:cubicBezTo>
                <a:cubicBezTo>
                  <a:pt x="3878462" y="1156586"/>
                  <a:pt x="3862041" y="1210853"/>
                  <a:pt x="3878981" y="1126155"/>
                </a:cubicBezTo>
                <a:cubicBezTo>
                  <a:pt x="3881575" y="1113183"/>
                  <a:pt x="3885736" y="1100568"/>
                  <a:pt x="3888606" y="1087654"/>
                </a:cubicBezTo>
                <a:cubicBezTo>
                  <a:pt x="3892155" y="1071684"/>
                  <a:pt x="3895305" y="1055624"/>
                  <a:pt x="3898231" y="1039528"/>
                </a:cubicBezTo>
                <a:cubicBezTo>
                  <a:pt x="3901722" y="1020327"/>
                  <a:pt x="3899128" y="999232"/>
                  <a:pt x="3907856" y="981776"/>
                </a:cubicBezTo>
                <a:cubicBezTo>
                  <a:pt x="3917352" y="962785"/>
                  <a:pt x="3960259" y="956644"/>
                  <a:pt x="3975233" y="952901"/>
                </a:cubicBezTo>
                <a:cubicBezTo>
                  <a:pt x="3984858" y="946484"/>
                  <a:pt x="3992739" y="935782"/>
                  <a:pt x="4004109" y="933650"/>
                </a:cubicBezTo>
                <a:cubicBezTo>
                  <a:pt x="4241913" y="889061"/>
                  <a:pt x="4064676" y="945544"/>
                  <a:pt x="4158113" y="914400"/>
                </a:cubicBezTo>
                <a:cubicBezTo>
                  <a:pt x="4164530" y="904775"/>
                  <a:pt x="4173302" y="896356"/>
                  <a:pt x="4177364" y="885524"/>
                </a:cubicBezTo>
                <a:cubicBezTo>
                  <a:pt x="4183108" y="870206"/>
                  <a:pt x="4185969" y="853726"/>
                  <a:pt x="4186989" y="837398"/>
                </a:cubicBezTo>
                <a:cubicBezTo>
                  <a:pt x="4192396" y="750880"/>
                  <a:pt x="4177520" y="662073"/>
                  <a:pt x="4196614" y="577515"/>
                </a:cubicBezTo>
                <a:cubicBezTo>
                  <a:pt x="4201710" y="554947"/>
                  <a:pt x="4231288" y="540662"/>
                  <a:pt x="4254366" y="539014"/>
                </a:cubicBezTo>
                <a:lnTo>
                  <a:pt x="4389120" y="529389"/>
                </a:lnTo>
                <a:cubicBezTo>
                  <a:pt x="4424202" y="476764"/>
                  <a:pt x="4403616" y="516970"/>
                  <a:pt x="4417995" y="423511"/>
                </a:cubicBezTo>
                <a:cubicBezTo>
                  <a:pt x="4420483" y="407342"/>
                  <a:pt x="4424694" y="391481"/>
                  <a:pt x="4427621" y="375385"/>
                </a:cubicBezTo>
                <a:cubicBezTo>
                  <a:pt x="4431112" y="356184"/>
                  <a:pt x="4433419" y="336770"/>
                  <a:pt x="4437246" y="317633"/>
                </a:cubicBezTo>
                <a:cubicBezTo>
                  <a:pt x="4441650" y="295613"/>
                  <a:pt x="4446552" y="265912"/>
                  <a:pt x="4466122" y="250256"/>
                </a:cubicBezTo>
                <a:cubicBezTo>
                  <a:pt x="4474044" y="243918"/>
                  <a:pt x="4485372" y="243839"/>
                  <a:pt x="4494997" y="240631"/>
                </a:cubicBezTo>
                <a:cubicBezTo>
                  <a:pt x="4703781" y="261510"/>
                  <a:pt x="4624267" y="247235"/>
                  <a:pt x="4735629" y="269507"/>
                </a:cubicBezTo>
                <a:cubicBezTo>
                  <a:pt x="4745254" y="263090"/>
                  <a:pt x="4757278" y="259289"/>
                  <a:pt x="4764505" y="250256"/>
                </a:cubicBezTo>
                <a:cubicBezTo>
                  <a:pt x="4770843" y="242334"/>
                  <a:pt x="4769593" y="230456"/>
                  <a:pt x="4774130" y="221381"/>
                </a:cubicBezTo>
                <a:cubicBezTo>
                  <a:pt x="4779304" y="211034"/>
                  <a:pt x="4786964" y="202130"/>
                  <a:pt x="4793381" y="192505"/>
                </a:cubicBezTo>
                <a:lnTo>
                  <a:pt x="4822256" y="105878"/>
                </a:lnTo>
                <a:cubicBezTo>
                  <a:pt x="4825465" y="96253"/>
                  <a:pt x="4823440" y="82630"/>
                  <a:pt x="4831882" y="77002"/>
                </a:cubicBezTo>
                <a:cubicBezTo>
                  <a:pt x="4857841" y="59695"/>
                  <a:pt x="4859744" y="54768"/>
                  <a:pt x="4889633" y="48126"/>
                </a:cubicBezTo>
                <a:cubicBezTo>
                  <a:pt x="4908684" y="43892"/>
                  <a:pt x="4928134" y="41709"/>
                  <a:pt x="4947385" y="38501"/>
                </a:cubicBezTo>
                <a:lnTo>
                  <a:pt x="5034012" y="9625"/>
                </a:lnTo>
                <a:cubicBezTo>
                  <a:pt x="5043637" y="6417"/>
                  <a:pt x="5052742" y="0"/>
                  <a:pt x="5062888" y="0"/>
                </a:cubicBezTo>
                <a:lnTo>
                  <a:pt x="512064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72000" y="4755077"/>
            <a:ext cx="1708288" cy="369332"/>
          </a:xfrm>
          <a:prstGeom prst="borderCallout2">
            <a:avLst>
              <a:gd name="adj1" fmla="val 21356"/>
              <a:gd name="adj2" fmla="val -3825"/>
              <a:gd name="adj3" fmla="val 18750"/>
              <a:gd name="adj4" fmla="val -16667"/>
              <a:gd name="adj5" fmla="val -15200"/>
              <a:gd name="adj6" fmla="val -44976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Oh, I get it 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6017" y="5494183"/>
            <a:ext cx="1447384" cy="369332"/>
          </a:xfrm>
          <a:prstGeom prst="borderCallout2">
            <a:avLst>
              <a:gd name="adj1" fmla="val 78691"/>
              <a:gd name="adj2" fmla="val -1830"/>
              <a:gd name="adj3" fmla="val 115177"/>
              <a:gd name="adj4" fmla="val -21987"/>
              <a:gd name="adj5" fmla="val 89045"/>
              <a:gd name="adj6" fmla="val -90050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The wtf stage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2227" y="2831562"/>
            <a:ext cx="1658531" cy="646331"/>
          </a:xfrm>
          <a:prstGeom prst="borderCallout2">
            <a:avLst>
              <a:gd name="adj1" fmla="val 109220"/>
              <a:gd name="adj2" fmla="val 82647"/>
              <a:gd name="adj3" fmla="val 124485"/>
              <a:gd name="adj4" fmla="val 91858"/>
              <a:gd name="adj5" fmla="val 154571"/>
              <a:gd name="adj6" fmla="val 100246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But it doesn’t </a:t>
            </a:r>
          </a:p>
          <a:p>
            <a:r>
              <a:rPr lang="en-US"/>
              <a:t>look good stage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9217" y="3544510"/>
            <a:ext cx="1799980" cy="646331"/>
          </a:xfrm>
          <a:prstGeom prst="borderCallout2">
            <a:avLst>
              <a:gd name="adj1" fmla="val 21356"/>
              <a:gd name="adj2" fmla="val -3825"/>
              <a:gd name="adj3" fmla="val 18750"/>
              <a:gd name="adj4" fmla="val -16667"/>
              <a:gd name="adj5" fmla="val -58387"/>
              <a:gd name="adj6" fmla="val -39858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Guys, I learned a </a:t>
            </a:r>
          </a:p>
          <a:p>
            <a:r>
              <a:rPr lang="en-US"/>
              <a:t>new trick! stage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95136" y="2217489"/>
            <a:ext cx="71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/>
              <a:t>Skillz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03361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“Usual” progression of </a:t>
            </a:r>
            <a:r>
              <a:rPr lang="en-US" sz="4000" err="1"/>
              <a:t>useRs'</a:t>
            </a:r>
            <a:r>
              <a:rPr lang="en-US" sz="4000"/>
              <a:t> skills: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107932" y="2127183"/>
            <a:ext cx="1" cy="39559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07933" y="6044663"/>
            <a:ext cx="432174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37359" y="6083167"/>
            <a:ext cx="5062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Time or Practice or Luck or Raw Stubbornness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86498" y="5396202"/>
            <a:ext cx="1708288" cy="369332"/>
          </a:xfrm>
          <a:prstGeom prst="borderCallout2">
            <a:avLst>
              <a:gd name="adj1" fmla="val 21356"/>
              <a:gd name="adj2" fmla="val -3825"/>
              <a:gd name="adj3" fmla="val 18750"/>
              <a:gd name="adj4" fmla="val -16667"/>
              <a:gd name="adj5" fmla="val -43867"/>
              <a:gd name="adj6" fmla="val -31454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Oh, I get it 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0986" y="1600487"/>
            <a:ext cx="1447384" cy="369332"/>
          </a:xfrm>
          <a:prstGeom prst="borderCallout2">
            <a:avLst>
              <a:gd name="adj1" fmla="val 78691"/>
              <a:gd name="adj2" fmla="val -1830"/>
              <a:gd name="adj3" fmla="val 115177"/>
              <a:gd name="adj4" fmla="val -21987"/>
              <a:gd name="adj5" fmla="val 214139"/>
              <a:gd name="adj6" fmla="val -20223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The wtf stage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18370" y="2189027"/>
            <a:ext cx="1658531" cy="646331"/>
          </a:xfrm>
          <a:prstGeom prst="borderCallout2">
            <a:avLst>
              <a:gd name="adj1" fmla="val 110709"/>
              <a:gd name="adj2" fmla="val 8362"/>
              <a:gd name="adj3" fmla="val 148312"/>
              <a:gd name="adj4" fmla="val 9448"/>
              <a:gd name="adj5" fmla="val 169463"/>
              <a:gd name="adj6" fmla="val -6538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But it doesn’t </a:t>
            </a:r>
          </a:p>
          <a:p>
            <a:r>
              <a:rPr lang="en-US"/>
              <a:t>look good stage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30190" y="3563762"/>
            <a:ext cx="1799980" cy="646331"/>
          </a:xfrm>
          <a:prstGeom prst="borderCallout2">
            <a:avLst>
              <a:gd name="adj1" fmla="val 21356"/>
              <a:gd name="adj2" fmla="val -1686"/>
              <a:gd name="adj3" fmla="val 20240"/>
              <a:gd name="adj4" fmla="val -21479"/>
              <a:gd name="adj5" fmla="val 96491"/>
              <a:gd name="adj6" fmla="val -45740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Guys, I learned a </a:t>
            </a:r>
          </a:p>
          <a:p>
            <a:r>
              <a:rPr lang="en-US"/>
              <a:t>new trick! stage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7424" y="2127183"/>
            <a:ext cx="12031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/>
              <a:t>Amount of time with head on keyboard</a:t>
            </a:r>
          </a:p>
        </p:txBody>
      </p:sp>
      <p:sp>
        <p:nvSpPr>
          <p:cNvPr id="7" name="Freeform 6"/>
          <p:cNvSpPr/>
          <p:nvPr/>
        </p:nvSpPr>
        <p:spPr>
          <a:xfrm>
            <a:off x="2223436" y="2560320"/>
            <a:ext cx="4523899" cy="3185962"/>
          </a:xfrm>
          <a:custGeom>
            <a:avLst/>
            <a:gdLst>
              <a:gd name="connsiteX0" fmla="*/ 0 w 4523899"/>
              <a:gd name="connsiteY0" fmla="*/ 3185962 h 3185962"/>
              <a:gd name="connsiteX1" fmla="*/ 144379 w 4523899"/>
              <a:gd name="connsiteY1" fmla="*/ 3157086 h 3185962"/>
              <a:gd name="connsiteX2" fmla="*/ 202130 w 4523899"/>
              <a:gd name="connsiteY2" fmla="*/ 3137836 h 3185962"/>
              <a:gd name="connsiteX3" fmla="*/ 231006 w 4523899"/>
              <a:gd name="connsiteY3" fmla="*/ 3108960 h 3185962"/>
              <a:gd name="connsiteX4" fmla="*/ 240631 w 4523899"/>
              <a:gd name="connsiteY4" fmla="*/ 3080084 h 3185962"/>
              <a:gd name="connsiteX5" fmla="*/ 259882 w 4523899"/>
              <a:gd name="connsiteY5" fmla="*/ 3031958 h 3185962"/>
              <a:gd name="connsiteX6" fmla="*/ 269507 w 4523899"/>
              <a:gd name="connsiteY6" fmla="*/ 3003082 h 3185962"/>
              <a:gd name="connsiteX7" fmla="*/ 288758 w 4523899"/>
              <a:gd name="connsiteY7" fmla="*/ 2964581 h 3185962"/>
              <a:gd name="connsiteX8" fmla="*/ 298383 w 4523899"/>
              <a:gd name="connsiteY8" fmla="*/ 2926080 h 3185962"/>
              <a:gd name="connsiteX9" fmla="*/ 317633 w 4523899"/>
              <a:gd name="connsiteY9" fmla="*/ 2887579 h 3185962"/>
              <a:gd name="connsiteX10" fmla="*/ 336884 w 4523899"/>
              <a:gd name="connsiteY10" fmla="*/ 2839453 h 3185962"/>
              <a:gd name="connsiteX11" fmla="*/ 356135 w 4523899"/>
              <a:gd name="connsiteY11" fmla="*/ 2464067 h 3185962"/>
              <a:gd name="connsiteX12" fmla="*/ 365760 w 4523899"/>
              <a:gd name="connsiteY12" fmla="*/ 2425566 h 3185962"/>
              <a:gd name="connsiteX13" fmla="*/ 385010 w 4523899"/>
              <a:gd name="connsiteY13" fmla="*/ 1819175 h 3185962"/>
              <a:gd name="connsiteX14" fmla="*/ 413886 w 4523899"/>
              <a:gd name="connsiteY14" fmla="*/ 1722922 h 3185962"/>
              <a:gd name="connsiteX15" fmla="*/ 423511 w 4523899"/>
              <a:gd name="connsiteY15" fmla="*/ 1645920 h 3185962"/>
              <a:gd name="connsiteX16" fmla="*/ 433137 w 4523899"/>
              <a:gd name="connsiteY16" fmla="*/ 1511166 h 3185962"/>
              <a:gd name="connsiteX17" fmla="*/ 452387 w 4523899"/>
              <a:gd name="connsiteY17" fmla="*/ 1434164 h 3185962"/>
              <a:gd name="connsiteX18" fmla="*/ 462012 w 4523899"/>
              <a:gd name="connsiteY18" fmla="*/ 1357162 h 3185962"/>
              <a:gd name="connsiteX19" fmla="*/ 471638 w 4523899"/>
              <a:gd name="connsiteY19" fmla="*/ 1318661 h 3185962"/>
              <a:gd name="connsiteX20" fmla="*/ 490888 w 4523899"/>
              <a:gd name="connsiteY20" fmla="*/ 1232034 h 3185962"/>
              <a:gd name="connsiteX21" fmla="*/ 500513 w 4523899"/>
              <a:gd name="connsiteY21" fmla="*/ 1164657 h 3185962"/>
              <a:gd name="connsiteX22" fmla="*/ 519764 w 4523899"/>
              <a:gd name="connsiteY22" fmla="*/ 1126156 h 3185962"/>
              <a:gd name="connsiteX23" fmla="*/ 539015 w 4523899"/>
              <a:gd name="connsiteY23" fmla="*/ 1039528 h 3185962"/>
              <a:gd name="connsiteX24" fmla="*/ 558265 w 4523899"/>
              <a:gd name="connsiteY24" fmla="*/ 972152 h 3185962"/>
              <a:gd name="connsiteX25" fmla="*/ 567890 w 4523899"/>
              <a:gd name="connsiteY25" fmla="*/ 943276 h 3185962"/>
              <a:gd name="connsiteX26" fmla="*/ 587141 w 4523899"/>
              <a:gd name="connsiteY26" fmla="*/ 847023 h 3185962"/>
              <a:gd name="connsiteX27" fmla="*/ 596766 w 4523899"/>
              <a:gd name="connsiteY27" fmla="*/ 741145 h 3185962"/>
              <a:gd name="connsiteX28" fmla="*/ 606391 w 4523899"/>
              <a:gd name="connsiteY28" fmla="*/ 702644 h 3185962"/>
              <a:gd name="connsiteX29" fmla="*/ 616017 w 4523899"/>
              <a:gd name="connsiteY29" fmla="*/ 654518 h 3185962"/>
              <a:gd name="connsiteX30" fmla="*/ 635267 w 4523899"/>
              <a:gd name="connsiteY30" fmla="*/ 558265 h 3185962"/>
              <a:gd name="connsiteX31" fmla="*/ 644892 w 4523899"/>
              <a:gd name="connsiteY31" fmla="*/ 471638 h 3185962"/>
              <a:gd name="connsiteX32" fmla="*/ 664143 w 4523899"/>
              <a:gd name="connsiteY32" fmla="*/ 404261 h 3185962"/>
              <a:gd name="connsiteX33" fmla="*/ 673768 w 4523899"/>
              <a:gd name="connsiteY33" fmla="*/ 356135 h 3185962"/>
              <a:gd name="connsiteX34" fmla="*/ 693019 w 4523899"/>
              <a:gd name="connsiteY34" fmla="*/ 298383 h 3185962"/>
              <a:gd name="connsiteX35" fmla="*/ 702644 w 4523899"/>
              <a:gd name="connsiteY35" fmla="*/ 250257 h 3185962"/>
              <a:gd name="connsiteX36" fmla="*/ 731520 w 4523899"/>
              <a:gd name="connsiteY36" fmla="*/ 182880 h 3185962"/>
              <a:gd name="connsiteX37" fmla="*/ 741145 w 4523899"/>
              <a:gd name="connsiteY37" fmla="*/ 134754 h 3185962"/>
              <a:gd name="connsiteX38" fmla="*/ 798897 w 4523899"/>
              <a:gd name="connsiteY38" fmla="*/ 38501 h 3185962"/>
              <a:gd name="connsiteX39" fmla="*/ 847023 w 4523899"/>
              <a:gd name="connsiteY39" fmla="*/ 0 h 3185962"/>
              <a:gd name="connsiteX40" fmla="*/ 875899 w 4523899"/>
              <a:gd name="connsiteY40" fmla="*/ 9625 h 3185962"/>
              <a:gd name="connsiteX41" fmla="*/ 904775 w 4523899"/>
              <a:gd name="connsiteY41" fmla="*/ 96253 h 3185962"/>
              <a:gd name="connsiteX42" fmla="*/ 914400 w 4523899"/>
              <a:gd name="connsiteY42" fmla="*/ 202131 h 3185962"/>
              <a:gd name="connsiteX43" fmla="*/ 924025 w 4523899"/>
              <a:gd name="connsiteY43" fmla="*/ 240632 h 3185962"/>
              <a:gd name="connsiteX44" fmla="*/ 933650 w 4523899"/>
              <a:gd name="connsiteY44" fmla="*/ 288758 h 3185962"/>
              <a:gd name="connsiteX45" fmla="*/ 952901 w 4523899"/>
              <a:gd name="connsiteY45" fmla="*/ 375385 h 3185962"/>
              <a:gd name="connsiteX46" fmla="*/ 981777 w 4523899"/>
              <a:gd name="connsiteY46" fmla="*/ 616017 h 3185962"/>
              <a:gd name="connsiteX47" fmla="*/ 991402 w 4523899"/>
              <a:gd name="connsiteY47" fmla="*/ 654518 h 3185962"/>
              <a:gd name="connsiteX48" fmla="*/ 1010652 w 4523899"/>
              <a:gd name="connsiteY48" fmla="*/ 760396 h 3185962"/>
              <a:gd name="connsiteX49" fmla="*/ 1020278 w 4523899"/>
              <a:gd name="connsiteY49" fmla="*/ 875899 h 3185962"/>
              <a:gd name="connsiteX50" fmla="*/ 1039528 w 4523899"/>
              <a:gd name="connsiteY50" fmla="*/ 981777 h 3185962"/>
              <a:gd name="connsiteX51" fmla="*/ 1068404 w 4523899"/>
              <a:gd name="connsiteY51" fmla="*/ 1183907 h 3185962"/>
              <a:gd name="connsiteX52" fmla="*/ 1078029 w 4523899"/>
              <a:gd name="connsiteY52" fmla="*/ 1232034 h 3185962"/>
              <a:gd name="connsiteX53" fmla="*/ 1106905 w 4523899"/>
              <a:gd name="connsiteY53" fmla="*/ 1337912 h 3185962"/>
              <a:gd name="connsiteX54" fmla="*/ 1116530 w 4523899"/>
              <a:gd name="connsiteY54" fmla="*/ 1482291 h 3185962"/>
              <a:gd name="connsiteX55" fmla="*/ 1135781 w 4523899"/>
              <a:gd name="connsiteY55" fmla="*/ 1559293 h 3185962"/>
              <a:gd name="connsiteX56" fmla="*/ 1145406 w 4523899"/>
              <a:gd name="connsiteY56" fmla="*/ 1597794 h 3185962"/>
              <a:gd name="connsiteX57" fmla="*/ 1174282 w 4523899"/>
              <a:gd name="connsiteY57" fmla="*/ 1751798 h 3185962"/>
              <a:gd name="connsiteX58" fmla="*/ 1183907 w 4523899"/>
              <a:gd name="connsiteY58" fmla="*/ 1790299 h 3185962"/>
              <a:gd name="connsiteX59" fmla="*/ 1212783 w 4523899"/>
              <a:gd name="connsiteY59" fmla="*/ 2098307 h 3185962"/>
              <a:gd name="connsiteX60" fmla="*/ 1232033 w 4523899"/>
              <a:gd name="connsiteY60" fmla="*/ 2252312 h 3185962"/>
              <a:gd name="connsiteX61" fmla="*/ 1241659 w 4523899"/>
              <a:gd name="connsiteY61" fmla="*/ 2300438 h 3185962"/>
              <a:gd name="connsiteX62" fmla="*/ 1251284 w 4523899"/>
              <a:gd name="connsiteY62" fmla="*/ 2329314 h 3185962"/>
              <a:gd name="connsiteX63" fmla="*/ 1280160 w 4523899"/>
              <a:gd name="connsiteY63" fmla="*/ 2425566 h 3185962"/>
              <a:gd name="connsiteX64" fmla="*/ 1318661 w 4523899"/>
              <a:gd name="connsiteY64" fmla="*/ 2502568 h 3185962"/>
              <a:gd name="connsiteX65" fmla="*/ 1337911 w 4523899"/>
              <a:gd name="connsiteY65" fmla="*/ 2531444 h 3185962"/>
              <a:gd name="connsiteX66" fmla="*/ 1347537 w 4523899"/>
              <a:gd name="connsiteY66" fmla="*/ 2560320 h 3185962"/>
              <a:gd name="connsiteX67" fmla="*/ 1376412 w 4523899"/>
              <a:gd name="connsiteY67" fmla="*/ 2627697 h 3185962"/>
              <a:gd name="connsiteX68" fmla="*/ 1453415 w 4523899"/>
              <a:gd name="connsiteY68" fmla="*/ 2579571 h 3185962"/>
              <a:gd name="connsiteX69" fmla="*/ 1491916 w 4523899"/>
              <a:gd name="connsiteY69" fmla="*/ 2521819 h 3185962"/>
              <a:gd name="connsiteX70" fmla="*/ 1540042 w 4523899"/>
              <a:gd name="connsiteY70" fmla="*/ 2435192 h 3185962"/>
              <a:gd name="connsiteX71" fmla="*/ 1559292 w 4523899"/>
              <a:gd name="connsiteY71" fmla="*/ 2406316 h 3185962"/>
              <a:gd name="connsiteX72" fmla="*/ 1568918 w 4523899"/>
              <a:gd name="connsiteY72" fmla="*/ 2367815 h 3185962"/>
              <a:gd name="connsiteX73" fmla="*/ 1588168 w 4523899"/>
              <a:gd name="connsiteY73" fmla="*/ 2300438 h 3185962"/>
              <a:gd name="connsiteX74" fmla="*/ 1597793 w 4523899"/>
              <a:gd name="connsiteY74" fmla="*/ 2242686 h 3185962"/>
              <a:gd name="connsiteX75" fmla="*/ 1607419 w 4523899"/>
              <a:gd name="connsiteY75" fmla="*/ 2213811 h 3185962"/>
              <a:gd name="connsiteX76" fmla="*/ 1626669 w 4523899"/>
              <a:gd name="connsiteY76" fmla="*/ 2146434 h 3185962"/>
              <a:gd name="connsiteX77" fmla="*/ 1645920 w 4523899"/>
              <a:gd name="connsiteY77" fmla="*/ 2107933 h 3185962"/>
              <a:gd name="connsiteX78" fmla="*/ 1655545 w 4523899"/>
              <a:gd name="connsiteY78" fmla="*/ 2069432 h 3185962"/>
              <a:gd name="connsiteX79" fmla="*/ 1665170 w 4523899"/>
              <a:gd name="connsiteY79" fmla="*/ 2002055 h 3185962"/>
              <a:gd name="connsiteX80" fmla="*/ 1684421 w 4523899"/>
              <a:gd name="connsiteY80" fmla="*/ 1973179 h 3185962"/>
              <a:gd name="connsiteX81" fmla="*/ 1722922 w 4523899"/>
              <a:gd name="connsiteY81" fmla="*/ 1867301 h 3185962"/>
              <a:gd name="connsiteX82" fmla="*/ 1751798 w 4523899"/>
              <a:gd name="connsiteY82" fmla="*/ 1694046 h 3185962"/>
              <a:gd name="connsiteX83" fmla="*/ 1771048 w 4523899"/>
              <a:gd name="connsiteY83" fmla="*/ 1424539 h 3185962"/>
              <a:gd name="connsiteX84" fmla="*/ 1790299 w 4523899"/>
              <a:gd name="connsiteY84" fmla="*/ 1337912 h 3185962"/>
              <a:gd name="connsiteX85" fmla="*/ 1809549 w 4523899"/>
              <a:gd name="connsiteY85" fmla="*/ 1222408 h 3185962"/>
              <a:gd name="connsiteX86" fmla="*/ 1819175 w 4523899"/>
              <a:gd name="connsiteY86" fmla="*/ 1106905 h 3185962"/>
              <a:gd name="connsiteX87" fmla="*/ 1838425 w 4523899"/>
              <a:gd name="connsiteY87" fmla="*/ 1010653 h 3185962"/>
              <a:gd name="connsiteX88" fmla="*/ 1857676 w 4523899"/>
              <a:gd name="connsiteY88" fmla="*/ 904775 h 3185962"/>
              <a:gd name="connsiteX89" fmla="*/ 1886551 w 4523899"/>
              <a:gd name="connsiteY89" fmla="*/ 731520 h 3185962"/>
              <a:gd name="connsiteX90" fmla="*/ 1896177 w 4523899"/>
              <a:gd name="connsiteY90" fmla="*/ 702644 h 3185962"/>
              <a:gd name="connsiteX91" fmla="*/ 1915427 w 4523899"/>
              <a:gd name="connsiteY91" fmla="*/ 654518 h 3185962"/>
              <a:gd name="connsiteX92" fmla="*/ 1934678 w 4523899"/>
              <a:gd name="connsiteY92" fmla="*/ 587141 h 3185962"/>
              <a:gd name="connsiteX93" fmla="*/ 1963553 w 4523899"/>
              <a:gd name="connsiteY93" fmla="*/ 558265 h 3185962"/>
              <a:gd name="connsiteX94" fmla="*/ 2002055 w 4523899"/>
              <a:gd name="connsiteY94" fmla="*/ 500514 h 3185962"/>
              <a:gd name="connsiteX95" fmla="*/ 2059806 w 4523899"/>
              <a:gd name="connsiteY95" fmla="*/ 471638 h 3185962"/>
              <a:gd name="connsiteX96" fmla="*/ 2204185 w 4523899"/>
              <a:gd name="connsiteY96" fmla="*/ 500514 h 3185962"/>
              <a:gd name="connsiteX97" fmla="*/ 2223436 w 4523899"/>
              <a:gd name="connsiteY97" fmla="*/ 529389 h 3185962"/>
              <a:gd name="connsiteX98" fmla="*/ 2233061 w 4523899"/>
              <a:gd name="connsiteY98" fmla="*/ 558265 h 3185962"/>
              <a:gd name="connsiteX99" fmla="*/ 2252311 w 4523899"/>
              <a:gd name="connsiteY99" fmla="*/ 596766 h 3185962"/>
              <a:gd name="connsiteX100" fmla="*/ 2261937 w 4523899"/>
              <a:gd name="connsiteY100" fmla="*/ 635267 h 3185962"/>
              <a:gd name="connsiteX101" fmla="*/ 2281187 w 4523899"/>
              <a:gd name="connsiteY101" fmla="*/ 750771 h 3185962"/>
              <a:gd name="connsiteX102" fmla="*/ 2290812 w 4523899"/>
              <a:gd name="connsiteY102" fmla="*/ 1597794 h 3185962"/>
              <a:gd name="connsiteX103" fmla="*/ 2300438 w 4523899"/>
              <a:gd name="connsiteY103" fmla="*/ 1674796 h 3185962"/>
              <a:gd name="connsiteX104" fmla="*/ 2319688 w 4523899"/>
              <a:gd name="connsiteY104" fmla="*/ 1790299 h 3185962"/>
              <a:gd name="connsiteX105" fmla="*/ 2348564 w 4523899"/>
              <a:gd name="connsiteY105" fmla="*/ 1982804 h 3185962"/>
              <a:gd name="connsiteX106" fmla="*/ 2377440 w 4523899"/>
              <a:gd name="connsiteY106" fmla="*/ 2136808 h 3185962"/>
              <a:gd name="connsiteX107" fmla="*/ 2387065 w 4523899"/>
              <a:gd name="connsiteY107" fmla="*/ 2165684 h 3185962"/>
              <a:gd name="connsiteX108" fmla="*/ 2396690 w 4523899"/>
              <a:gd name="connsiteY108" fmla="*/ 2194560 h 3185962"/>
              <a:gd name="connsiteX109" fmla="*/ 2435191 w 4523899"/>
              <a:gd name="connsiteY109" fmla="*/ 2213811 h 3185962"/>
              <a:gd name="connsiteX110" fmla="*/ 2464067 w 4523899"/>
              <a:gd name="connsiteY110" fmla="*/ 2204185 h 3185962"/>
              <a:gd name="connsiteX111" fmla="*/ 2550695 w 4523899"/>
              <a:gd name="connsiteY111" fmla="*/ 2146434 h 3185962"/>
              <a:gd name="connsiteX112" fmla="*/ 2589196 w 4523899"/>
              <a:gd name="connsiteY112" fmla="*/ 2088682 h 3185962"/>
              <a:gd name="connsiteX113" fmla="*/ 2627697 w 4523899"/>
              <a:gd name="connsiteY113" fmla="*/ 2040556 h 3185962"/>
              <a:gd name="connsiteX114" fmla="*/ 2656572 w 4523899"/>
              <a:gd name="connsiteY114" fmla="*/ 1973179 h 3185962"/>
              <a:gd name="connsiteX115" fmla="*/ 2675823 w 4523899"/>
              <a:gd name="connsiteY115" fmla="*/ 1934678 h 3185962"/>
              <a:gd name="connsiteX116" fmla="*/ 2685448 w 4523899"/>
              <a:gd name="connsiteY116" fmla="*/ 1905802 h 3185962"/>
              <a:gd name="connsiteX117" fmla="*/ 2704699 w 4523899"/>
              <a:gd name="connsiteY117" fmla="*/ 1876926 h 3185962"/>
              <a:gd name="connsiteX118" fmla="*/ 2714324 w 4523899"/>
              <a:gd name="connsiteY118" fmla="*/ 1838425 h 3185962"/>
              <a:gd name="connsiteX119" fmla="*/ 2733575 w 4523899"/>
              <a:gd name="connsiteY119" fmla="*/ 1809549 h 3185962"/>
              <a:gd name="connsiteX120" fmla="*/ 2743200 w 4523899"/>
              <a:gd name="connsiteY120" fmla="*/ 1742173 h 3185962"/>
              <a:gd name="connsiteX121" fmla="*/ 2762450 w 4523899"/>
              <a:gd name="connsiteY121" fmla="*/ 1674796 h 3185962"/>
              <a:gd name="connsiteX122" fmla="*/ 2781701 w 4523899"/>
              <a:gd name="connsiteY122" fmla="*/ 1597794 h 3185962"/>
              <a:gd name="connsiteX123" fmla="*/ 2791326 w 4523899"/>
              <a:gd name="connsiteY123" fmla="*/ 1559293 h 3185962"/>
              <a:gd name="connsiteX124" fmla="*/ 2800951 w 4523899"/>
              <a:gd name="connsiteY124" fmla="*/ 1530417 h 3185962"/>
              <a:gd name="connsiteX125" fmla="*/ 2839452 w 4523899"/>
              <a:gd name="connsiteY125" fmla="*/ 1395663 h 3185962"/>
              <a:gd name="connsiteX126" fmla="*/ 2858703 w 4523899"/>
              <a:gd name="connsiteY126" fmla="*/ 1337912 h 3185962"/>
              <a:gd name="connsiteX127" fmla="*/ 2877953 w 4523899"/>
              <a:gd name="connsiteY127" fmla="*/ 1299411 h 3185962"/>
              <a:gd name="connsiteX128" fmla="*/ 2916455 w 4523899"/>
              <a:gd name="connsiteY128" fmla="*/ 1212783 h 3185962"/>
              <a:gd name="connsiteX129" fmla="*/ 2983831 w 4523899"/>
              <a:gd name="connsiteY129" fmla="*/ 1222408 h 3185962"/>
              <a:gd name="connsiteX130" fmla="*/ 3041583 w 4523899"/>
              <a:gd name="connsiteY130" fmla="*/ 1270535 h 3185962"/>
              <a:gd name="connsiteX131" fmla="*/ 3060833 w 4523899"/>
              <a:gd name="connsiteY131" fmla="*/ 1328286 h 3185962"/>
              <a:gd name="connsiteX132" fmla="*/ 3070459 w 4523899"/>
              <a:gd name="connsiteY132" fmla="*/ 1357162 h 3185962"/>
              <a:gd name="connsiteX133" fmla="*/ 3080084 w 4523899"/>
              <a:gd name="connsiteY133" fmla="*/ 1395663 h 3185962"/>
              <a:gd name="connsiteX134" fmla="*/ 3089709 w 4523899"/>
              <a:gd name="connsiteY134" fmla="*/ 1905802 h 3185962"/>
              <a:gd name="connsiteX135" fmla="*/ 3099335 w 4523899"/>
              <a:gd name="connsiteY135" fmla="*/ 1944303 h 3185962"/>
              <a:gd name="connsiteX136" fmla="*/ 3118585 w 4523899"/>
              <a:gd name="connsiteY136" fmla="*/ 1973179 h 3185962"/>
              <a:gd name="connsiteX137" fmla="*/ 3195587 w 4523899"/>
              <a:gd name="connsiteY137" fmla="*/ 1963554 h 3185962"/>
              <a:gd name="connsiteX138" fmla="*/ 3253339 w 4523899"/>
              <a:gd name="connsiteY138" fmla="*/ 1905802 h 3185962"/>
              <a:gd name="connsiteX139" fmla="*/ 3301465 w 4523899"/>
              <a:gd name="connsiteY139" fmla="*/ 1848051 h 3185962"/>
              <a:gd name="connsiteX140" fmla="*/ 3339966 w 4523899"/>
              <a:gd name="connsiteY140" fmla="*/ 1780674 h 3185962"/>
              <a:gd name="connsiteX141" fmla="*/ 3349591 w 4523899"/>
              <a:gd name="connsiteY141" fmla="*/ 1751798 h 3185962"/>
              <a:gd name="connsiteX142" fmla="*/ 3368842 w 4523899"/>
              <a:gd name="connsiteY142" fmla="*/ 1722922 h 3185962"/>
              <a:gd name="connsiteX143" fmla="*/ 3455469 w 4523899"/>
              <a:gd name="connsiteY143" fmla="*/ 1645920 h 3185962"/>
              <a:gd name="connsiteX144" fmla="*/ 3484345 w 4523899"/>
              <a:gd name="connsiteY144" fmla="*/ 1636295 h 3185962"/>
              <a:gd name="connsiteX145" fmla="*/ 3522846 w 4523899"/>
              <a:gd name="connsiteY145" fmla="*/ 1655545 h 3185962"/>
              <a:gd name="connsiteX146" fmla="*/ 3551722 w 4523899"/>
              <a:gd name="connsiteY146" fmla="*/ 1761423 h 3185962"/>
              <a:gd name="connsiteX147" fmla="*/ 3561347 w 4523899"/>
              <a:gd name="connsiteY147" fmla="*/ 1896177 h 3185962"/>
              <a:gd name="connsiteX148" fmla="*/ 3570972 w 4523899"/>
              <a:gd name="connsiteY148" fmla="*/ 1925053 h 3185962"/>
              <a:gd name="connsiteX149" fmla="*/ 3590223 w 4523899"/>
              <a:gd name="connsiteY149" fmla="*/ 2079057 h 3185962"/>
              <a:gd name="connsiteX150" fmla="*/ 3628724 w 4523899"/>
              <a:gd name="connsiteY150" fmla="*/ 2146434 h 3185962"/>
              <a:gd name="connsiteX151" fmla="*/ 3734602 w 4523899"/>
              <a:gd name="connsiteY151" fmla="*/ 2117558 h 3185962"/>
              <a:gd name="connsiteX152" fmla="*/ 3763478 w 4523899"/>
              <a:gd name="connsiteY152" fmla="*/ 2079057 h 3185962"/>
              <a:gd name="connsiteX153" fmla="*/ 3782728 w 4523899"/>
              <a:gd name="connsiteY153" fmla="*/ 2021305 h 3185962"/>
              <a:gd name="connsiteX154" fmla="*/ 3792353 w 4523899"/>
              <a:gd name="connsiteY154" fmla="*/ 1992429 h 3185962"/>
              <a:gd name="connsiteX155" fmla="*/ 3830855 w 4523899"/>
              <a:gd name="connsiteY155" fmla="*/ 1925053 h 3185962"/>
              <a:gd name="connsiteX156" fmla="*/ 3840480 w 4523899"/>
              <a:gd name="connsiteY156" fmla="*/ 1896177 h 3185962"/>
              <a:gd name="connsiteX157" fmla="*/ 3898231 w 4523899"/>
              <a:gd name="connsiteY157" fmla="*/ 1828800 h 3185962"/>
              <a:gd name="connsiteX158" fmla="*/ 3917482 w 4523899"/>
              <a:gd name="connsiteY158" fmla="*/ 1857676 h 3185962"/>
              <a:gd name="connsiteX159" fmla="*/ 3927107 w 4523899"/>
              <a:gd name="connsiteY159" fmla="*/ 1886552 h 3185962"/>
              <a:gd name="connsiteX160" fmla="*/ 3946358 w 4523899"/>
              <a:gd name="connsiteY160" fmla="*/ 1992429 h 3185962"/>
              <a:gd name="connsiteX161" fmla="*/ 3955983 w 4523899"/>
              <a:gd name="connsiteY161" fmla="*/ 2040556 h 3185962"/>
              <a:gd name="connsiteX162" fmla="*/ 3965608 w 4523899"/>
              <a:gd name="connsiteY162" fmla="*/ 2117558 h 3185962"/>
              <a:gd name="connsiteX163" fmla="*/ 3975233 w 4523899"/>
              <a:gd name="connsiteY163" fmla="*/ 2184935 h 3185962"/>
              <a:gd name="connsiteX164" fmla="*/ 3984859 w 4523899"/>
              <a:gd name="connsiteY164" fmla="*/ 2213811 h 3185962"/>
              <a:gd name="connsiteX165" fmla="*/ 4013735 w 4523899"/>
              <a:gd name="connsiteY165" fmla="*/ 2233061 h 3185962"/>
              <a:gd name="connsiteX166" fmla="*/ 4100362 w 4523899"/>
              <a:gd name="connsiteY166" fmla="*/ 2223436 h 3185962"/>
              <a:gd name="connsiteX167" fmla="*/ 4148488 w 4523899"/>
              <a:gd name="connsiteY167" fmla="*/ 2146434 h 3185962"/>
              <a:gd name="connsiteX168" fmla="*/ 4158113 w 4523899"/>
              <a:gd name="connsiteY168" fmla="*/ 2107933 h 3185962"/>
              <a:gd name="connsiteX169" fmla="*/ 4196615 w 4523899"/>
              <a:gd name="connsiteY169" fmla="*/ 2050181 h 3185962"/>
              <a:gd name="connsiteX170" fmla="*/ 4235116 w 4523899"/>
              <a:gd name="connsiteY170" fmla="*/ 1992429 h 3185962"/>
              <a:gd name="connsiteX171" fmla="*/ 4263991 w 4523899"/>
              <a:gd name="connsiteY171" fmla="*/ 1982804 h 3185962"/>
              <a:gd name="connsiteX172" fmla="*/ 4321743 w 4523899"/>
              <a:gd name="connsiteY172" fmla="*/ 2079057 h 3185962"/>
              <a:gd name="connsiteX173" fmla="*/ 4331368 w 4523899"/>
              <a:gd name="connsiteY173" fmla="*/ 2127183 h 3185962"/>
              <a:gd name="connsiteX174" fmla="*/ 4350619 w 4523899"/>
              <a:gd name="connsiteY174" fmla="*/ 2184935 h 3185962"/>
              <a:gd name="connsiteX175" fmla="*/ 4369869 w 4523899"/>
              <a:gd name="connsiteY175" fmla="*/ 2271562 h 3185962"/>
              <a:gd name="connsiteX176" fmla="*/ 4485372 w 4523899"/>
              <a:gd name="connsiteY176" fmla="*/ 2223436 h 3185962"/>
              <a:gd name="connsiteX177" fmla="*/ 4494998 w 4523899"/>
              <a:gd name="connsiteY177" fmla="*/ 2184935 h 3185962"/>
              <a:gd name="connsiteX178" fmla="*/ 4514248 w 4523899"/>
              <a:gd name="connsiteY178" fmla="*/ 2156059 h 3185962"/>
              <a:gd name="connsiteX179" fmla="*/ 4523873 w 4523899"/>
              <a:gd name="connsiteY179" fmla="*/ 2117558 h 318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4523899" h="3185962">
                <a:moveTo>
                  <a:pt x="0" y="3185962"/>
                </a:moveTo>
                <a:cubicBezTo>
                  <a:pt x="56429" y="3177901"/>
                  <a:pt x="88679" y="3175652"/>
                  <a:pt x="144379" y="3157086"/>
                </a:cubicBezTo>
                <a:lnTo>
                  <a:pt x="202130" y="3137836"/>
                </a:lnTo>
                <a:cubicBezTo>
                  <a:pt x="211755" y="3128211"/>
                  <a:pt x="223455" y="3120286"/>
                  <a:pt x="231006" y="3108960"/>
                </a:cubicBezTo>
                <a:cubicBezTo>
                  <a:pt x="236634" y="3100518"/>
                  <a:pt x="237068" y="3089584"/>
                  <a:pt x="240631" y="3080084"/>
                </a:cubicBezTo>
                <a:cubicBezTo>
                  <a:pt x="246698" y="3063906"/>
                  <a:pt x="253815" y="3048136"/>
                  <a:pt x="259882" y="3031958"/>
                </a:cubicBezTo>
                <a:cubicBezTo>
                  <a:pt x="263445" y="3022458"/>
                  <a:pt x="265510" y="3012408"/>
                  <a:pt x="269507" y="3003082"/>
                </a:cubicBezTo>
                <a:cubicBezTo>
                  <a:pt x="275159" y="2989894"/>
                  <a:pt x="282341" y="2977415"/>
                  <a:pt x="288758" y="2964581"/>
                </a:cubicBezTo>
                <a:cubicBezTo>
                  <a:pt x="291966" y="2951747"/>
                  <a:pt x="293738" y="2938466"/>
                  <a:pt x="298383" y="2926080"/>
                </a:cubicBezTo>
                <a:cubicBezTo>
                  <a:pt x="303421" y="2912645"/>
                  <a:pt x="311806" y="2900691"/>
                  <a:pt x="317633" y="2887579"/>
                </a:cubicBezTo>
                <a:cubicBezTo>
                  <a:pt x="324650" y="2871790"/>
                  <a:pt x="330467" y="2855495"/>
                  <a:pt x="336884" y="2839453"/>
                </a:cubicBezTo>
                <a:cubicBezTo>
                  <a:pt x="340583" y="2724775"/>
                  <a:pt x="335922" y="2585341"/>
                  <a:pt x="356135" y="2464067"/>
                </a:cubicBezTo>
                <a:cubicBezTo>
                  <a:pt x="358310" y="2451018"/>
                  <a:pt x="362552" y="2438400"/>
                  <a:pt x="365760" y="2425566"/>
                </a:cubicBezTo>
                <a:cubicBezTo>
                  <a:pt x="366860" y="2367273"/>
                  <a:pt x="360194" y="1992884"/>
                  <a:pt x="385010" y="1819175"/>
                </a:cubicBezTo>
                <a:cubicBezTo>
                  <a:pt x="388646" y="1793726"/>
                  <a:pt x="407191" y="1743007"/>
                  <a:pt x="413886" y="1722922"/>
                </a:cubicBezTo>
                <a:cubicBezTo>
                  <a:pt x="417094" y="1697255"/>
                  <a:pt x="421169" y="1671681"/>
                  <a:pt x="423511" y="1645920"/>
                </a:cubicBezTo>
                <a:cubicBezTo>
                  <a:pt x="427588" y="1601072"/>
                  <a:pt x="427052" y="1555786"/>
                  <a:pt x="433137" y="1511166"/>
                </a:cubicBezTo>
                <a:cubicBezTo>
                  <a:pt x="436712" y="1484951"/>
                  <a:pt x="447511" y="1460168"/>
                  <a:pt x="452387" y="1434164"/>
                </a:cubicBezTo>
                <a:cubicBezTo>
                  <a:pt x="457154" y="1408740"/>
                  <a:pt x="457759" y="1382677"/>
                  <a:pt x="462012" y="1357162"/>
                </a:cubicBezTo>
                <a:cubicBezTo>
                  <a:pt x="464187" y="1344113"/>
                  <a:pt x="468663" y="1331551"/>
                  <a:pt x="471638" y="1318661"/>
                </a:cubicBezTo>
                <a:cubicBezTo>
                  <a:pt x="478289" y="1289839"/>
                  <a:pt x="485437" y="1261107"/>
                  <a:pt x="490888" y="1232034"/>
                </a:cubicBezTo>
                <a:cubicBezTo>
                  <a:pt x="495069" y="1209736"/>
                  <a:pt x="494544" y="1186545"/>
                  <a:pt x="500513" y="1164657"/>
                </a:cubicBezTo>
                <a:cubicBezTo>
                  <a:pt x="504288" y="1150814"/>
                  <a:pt x="513347" y="1138990"/>
                  <a:pt x="519764" y="1126156"/>
                </a:cubicBezTo>
                <a:cubicBezTo>
                  <a:pt x="527784" y="1086053"/>
                  <a:pt x="528816" y="1076923"/>
                  <a:pt x="539015" y="1039528"/>
                </a:cubicBezTo>
                <a:cubicBezTo>
                  <a:pt x="545161" y="1016994"/>
                  <a:pt x="551553" y="994524"/>
                  <a:pt x="558265" y="972152"/>
                </a:cubicBezTo>
                <a:cubicBezTo>
                  <a:pt x="561180" y="962434"/>
                  <a:pt x="565609" y="953162"/>
                  <a:pt x="567890" y="943276"/>
                </a:cubicBezTo>
                <a:cubicBezTo>
                  <a:pt x="575247" y="911394"/>
                  <a:pt x="587141" y="847023"/>
                  <a:pt x="587141" y="847023"/>
                </a:cubicBezTo>
                <a:cubicBezTo>
                  <a:pt x="590349" y="811730"/>
                  <a:pt x="592082" y="776272"/>
                  <a:pt x="596766" y="741145"/>
                </a:cubicBezTo>
                <a:cubicBezTo>
                  <a:pt x="598514" y="728032"/>
                  <a:pt x="603521" y="715558"/>
                  <a:pt x="606391" y="702644"/>
                </a:cubicBezTo>
                <a:cubicBezTo>
                  <a:pt x="609940" y="686674"/>
                  <a:pt x="613327" y="670655"/>
                  <a:pt x="616017" y="654518"/>
                </a:cubicBezTo>
                <a:cubicBezTo>
                  <a:pt x="630765" y="566032"/>
                  <a:pt x="616819" y="613612"/>
                  <a:pt x="635267" y="558265"/>
                </a:cubicBezTo>
                <a:cubicBezTo>
                  <a:pt x="638475" y="529389"/>
                  <a:pt x="639538" y="500194"/>
                  <a:pt x="644892" y="471638"/>
                </a:cubicBezTo>
                <a:cubicBezTo>
                  <a:pt x="649197" y="448680"/>
                  <a:pt x="658478" y="426921"/>
                  <a:pt x="664143" y="404261"/>
                </a:cubicBezTo>
                <a:cubicBezTo>
                  <a:pt x="668111" y="388390"/>
                  <a:pt x="669463" y="371918"/>
                  <a:pt x="673768" y="356135"/>
                </a:cubicBezTo>
                <a:cubicBezTo>
                  <a:pt x="679107" y="336558"/>
                  <a:pt x="687680" y="317960"/>
                  <a:pt x="693019" y="298383"/>
                </a:cubicBezTo>
                <a:cubicBezTo>
                  <a:pt x="697324" y="282600"/>
                  <a:pt x="697471" y="265777"/>
                  <a:pt x="702644" y="250257"/>
                </a:cubicBezTo>
                <a:cubicBezTo>
                  <a:pt x="730192" y="167613"/>
                  <a:pt x="714699" y="250165"/>
                  <a:pt x="731520" y="182880"/>
                </a:cubicBezTo>
                <a:cubicBezTo>
                  <a:pt x="735488" y="167009"/>
                  <a:pt x="735972" y="150274"/>
                  <a:pt x="741145" y="134754"/>
                </a:cubicBezTo>
                <a:cubicBezTo>
                  <a:pt x="751010" y="105159"/>
                  <a:pt x="784255" y="60464"/>
                  <a:pt x="798897" y="38501"/>
                </a:cubicBezTo>
                <a:cubicBezTo>
                  <a:pt x="823775" y="1183"/>
                  <a:pt x="807172" y="13283"/>
                  <a:pt x="847023" y="0"/>
                </a:cubicBezTo>
                <a:cubicBezTo>
                  <a:pt x="856648" y="3208"/>
                  <a:pt x="870679" y="925"/>
                  <a:pt x="875899" y="9625"/>
                </a:cubicBezTo>
                <a:cubicBezTo>
                  <a:pt x="891559" y="35725"/>
                  <a:pt x="904775" y="96253"/>
                  <a:pt x="904775" y="96253"/>
                </a:cubicBezTo>
                <a:cubicBezTo>
                  <a:pt x="907983" y="131546"/>
                  <a:pt x="909716" y="167004"/>
                  <a:pt x="914400" y="202131"/>
                </a:cubicBezTo>
                <a:cubicBezTo>
                  <a:pt x="916148" y="215244"/>
                  <a:pt x="921155" y="227718"/>
                  <a:pt x="924025" y="240632"/>
                </a:cubicBezTo>
                <a:cubicBezTo>
                  <a:pt x="927574" y="256602"/>
                  <a:pt x="930101" y="272788"/>
                  <a:pt x="933650" y="288758"/>
                </a:cubicBezTo>
                <a:cubicBezTo>
                  <a:pt x="945190" y="340686"/>
                  <a:pt x="943222" y="317310"/>
                  <a:pt x="952901" y="375385"/>
                </a:cubicBezTo>
                <a:cubicBezTo>
                  <a:pt x="1000429" y="660558"/>
                  <a:pt x="948136" y="346897"/>
                  <a:pt x="981777" y="616017"/>
                </a:cubicBezTo>
                <a:cubicBezTo>
                  <a:pt x="983418" y="629143"/>
                  <a:pt x="988532" y="641604"/>
                  <a:pt x="991402" y="654518"/>
                </a:cubicBezTo>
                <a:cubicBezTo>
                  <a:pt x="996478" y="677362"/>
                  <a:pt x="1008330" y="739497"/>
                  <a:pt x="1010652" y="760396"/>
                </a:cubicBezTo>
                <a:cubicBezTo>
                  <a:pt x="1014919" y="798794"/>
                  <a:pt x="1016233" y="837477"/>
                  <a:pt x="1020278" y="875899"/>
                </a:cubicBezTo>
                <a:cubicBezTo>
                  <a:pt x="1040893" y="1071735"/>
                  <a:pt x="1019083" y="853999"/>
                  <a:pt x="1039528" y="981777"/>
                </a:cubicBezTo>
                <a:cubicBezTo>
                  <a:pt x="1050281" y="1048983"/>
                  <a:pt x="1055057" y="1117168"/>
                  <a:pt x="1068404" y="1183907"/>
                </a:cubicBezTo>
                <a:cubicBezTo>
                  <a:pt x="1071612" y="1199949"/>
                  <a:pt x="1074480" y="1216064"/>
                  <a:pt x="1078029" y="1232034"/>
                </a:cubicBezTo>
                <a:cubicBezTo>
                  <a:pt x="1085670" y="1266417"/>
                  <a:pt x="1097530" y="1305097"/>
                  <a:pt x="1106905" y="1337912"/>
                </a:cubicBezTo>
                <a:cubicBezTo>
                  <a:pt x="1110113" y="1386038"/>
                  <a:pt x="1111730" y="1434297"/>
                  <a:pt x="1116530" y="1482291"/>
                </a:cubicBezTo>
                <a:cubicBezTo>
                  <a:pt x="1121045" y="1527444"/>
                  <a:pt x="1125386" y="1522911"/>
                  <a:pt x="1135781" y="1559293"/>
                </a:cubicBezTo>
                <a:cubicBezTo>
                  <a:pt x="1139415" y="1572013"/>
                  <a:pt x="1142812" y="1584822"/>
                  <a:pt x="1145406" y="1597794"/>
                </a:cubicBezTo>
                <a:cubicBezTo>
                  <a:pt x="1155649" y="1649009"/>
                  <a:pt x="1161615" y="1701128"/>
                  <a:pt x="1174282" y="1751798"/>
                </a:cubicBezTo>
                <a:cubicBezTo>
                  <a:pt x="1177490" y="1764632"/>
                  <a:pt x="1181732" y="1777250"/>
                  <a:pt x="1183907" y="1790299"/>
                </a:cubicBezTo>
                <a:cubicBezTo>
                  <a:pt x="1196807" y="1867702"/>
                  <a:pt x="1210229" y="2069357"/>
                  <a:pt x="1212783" y="2098307"/>
                </a:cubicBezTo>
                <a:cubicBezTo>
                  <a:pt x="1219592" y="2175472"/>
                  <a:pt x="1219987" y="2186062"/>
                  <a:pt x="1232033" y="2252312"/>
                </a:cubicBezTo>
                <a:cubicBezTo>
                  <a:pt x="1234960" y="2268408"/>
                  <a:pt x="1237691" y="2284567"/>
                  <a:pt x="1241659" y="2300438"/>
                </a:cubicBezTo>
                <a:cubicBezTo>
                  <a:pt x="1244120" y="2310281"/>
                  <a:pt x="1248497" y="2319558"/>
                  <a:pt x="1251284" y="2329314"/>
                </a:cubicBezTo>
                <a:cubicBezTo>
                  <a:pt x="1260496" y="2361556"/>
                  <a:pt x="1264909" y="2395063"/>
                  <a:pt x="1280160" y="2425566"/>
                </a:cubicBezTo>
                <a:cubicBezTo>
                  <a:pt x="1292994" y="2451233"/>
                  <a:pt x="1302743" y="2478690"/>
                  <a:pt x="1318661" y="2502568"/>
                </a:cubicBezTo>
                <a:cubicBezTo>
                  <a:pt x="1325078" y="2512193"/>
                  <a:pt x="1332738" y="2521097"/>
                  <a:pt x="1337911" y="2531444"/>
                </a:cubicBezTo>
                <a:cubicBezTo>
                  <a:pt x="1342448" y="2540519"/>
                  <a:pt x="1343540" y="2550994"/>
                  <a:pt x="1347537" y="2560320"/>
                </a:cubicBezTo>
                <a:cubicBezTo>
                  <a:pt x="1383214" y="2643565"/>
                  <a:pt x="1353843" y="2559987"/>
                  <a:pt x="1376412" y="2627697"/>
                </a:cubicBezTo>
                <a:cubicBezTo>
                  <a:pt x="1423800" y="2615850"/>
                  <a:pt x="1417524" y="2624435"/>
                  <a:pt x="1453415" y="2579571"/>
                </a:cubicBezTo>
                <a:cubicBezTo>
                  <a:pt x="1467868" y="2561505"/>
                  <a:pt x="1491916" y="2521819"/>
                  <a:pt x="1491916" y="2521819"/>
                </a:cubicBezTo>
                <a:cubicBezTo>
                  <a:pt x="1508857" y="2470993"/>
                  <a:pt x="1495912" y="2501387"/>
                  <a:pt x="1540042" y="2435192"/>
                </a:cubicBezTo>
                <a:lnTo>
                  <a:pt x="1559292" y="2406316"/>
                </a:lnTo>
                <a:cubicBezTo>
                  <a:pt x="1562501" y="2393482"/>
                  <a:pt x="1565284" y="2380535"/>
                  <a:pt x="1568918" y="2367815"/>
                </a:cubicBezTo>
                <a:cubicBezTo>
                  <a:pt x="1581148" y="2325013"/>
                  <a:pt x="1578141" y="2350577"/>
                  <a:pt x="1588168" y="2300438"/>
                </a:cubicBezTo>
                <a:cubicBezTo>
                  <a:pt x="1591995" y="2281301"/>
                  <a:pt x="1593559" y="2261737"/>
                  <a:pt x="1597793" y="2242686"/>
                </a:cubicBezTo>
                <a:cubicBezTo>
                  <a:pt x="1599994" y="2232782"/>
                  <a:pt x="1604632" y="2223566"/>
                  <a:pt x="1607419" y="2213811"/>
                </a:cubicBezTo>
                <a:cubicBezTo>
                  <a:pt x="1614398" y="2189386"/>
                  <a:pt x="1616777" y="2169514"/>
                  <a:pt x="1626669" y="2146434"/>
                </a:cubicBezTo>
                <a:cubicBezTo>
                  <a:pt x="1632321" y="2133246"/>
                  <a:pt x="1639503" y="2120767"/>
                  <a:pt x="1645920" y="2107933"/>
                </a:cubicBezTo>
                <a:cubicBezTo>
                  <a:pt x="1649128" y="2095099"/>
                  <a:pt x="1653179" y="2082447"/>
                  <a:pt x="1655545" y="2069432"/>
                </a:cubicBezTo>
                <a:cubicBezTo>
                  <a:pt x="1659603" y="2047111"/>
                  <a:pt x="1658651" y="2023785"/>
                  <a:pt x="1665170" y="2002055"/>
                </a:cubicBezTo>
                <a:cubicBezTo>
                  <a:pt x="1668494" y="1990975"/>
                  <a:pt x="1678004" y="1982804"/>
                  <a:pt x="1684421" y="1973179"/>
                </a:cubicBezTo>
                <a:cubicBezTo>
                  <a:pt x="1706477" y="1884954"/>
                  <a:pt x="1688995" y="1918191"/>
                  <a:pt x="1722922" y="1867301"/>
                </a:cubicBezTo>
                <a:cubicBezTo>
                  <a:pt x="1734766" y="1808082"/>
                  <a:pt x="1745685" y="1757216"/>
                  <a:pt x="1751798" y="1694046"/>
                </a:cubicBezTo>
                <a:cubicBezTo>
                  <a:pt x="1769754" y="1508507"/>
                  <a:pt x="1752021" y="1567247"/>
                  <a:pt x="1771048" y="1424539"/>
                </a:cubicBezTo>
                <a:cubicBezTo>
                  <a:pt x="1779516" y="1361029"/>
                  <a:pt x="1779738" y="1394235"/>
                  <a:pt x="1790299" y="1337912"/>
                </a:cubicBezTo>
                <a:cubicBezTo>
                  <a:pt x="1797492" y="1299548"/>
                  <a:pt x="1804708" y="1261139"/>
                  <a:pt x="1809549" y="1222408"/>
                </a:cubicBezTo>
                <a:cubicBezTo>
                  <a:pt x="1814341" y="1184072"/>
                  <a:pt x="1813955" y="1145185"/>
                  <a:pt x="1819175" y="1106905"/>
                </a:cubicBezTo>
                <a:cubicBezTo>
                  <a:pt x="1823596" y="1074486"/>
                  <a:pt x="1832303" y="1042794"/>
                  <a:pt x="1838425" y="1010653"/>
                </a:cubicBezTo>
                <a:cubicBezTo>
                  <a:pt x="1845137" y="975415"/>
                  <a:pt x="1851442" y="940100"/>
                  <a:pt x="1857676" y="904775"/>
                </a:cubicBezTo>
                <a:cubicBezTo>
                  <a:pt x="1863090" y="874093"/>
                  <a:pt x="1885347" y="735133"/>
                  <a:pt x="1886551" y="731520"/>
                </a:cubicBezTo>
                <a:cubicBezTo>
                  <a:pt x="1889760" y="721895"/>
                  <a:pt x="1892614" y="712144"/>
                  <a:pt x="1896177" y="702644"/>
                </a:cubicBezTo>
                <a:cubicBezTo>
                  <a:pt x="1902244" y="686466"/>
                  <a:pt x="1909963" y="670909"/>
                  <a:pt x="1915427" y="654518"/>
                </a:cubicBezTo>
                <a:cubicBezTo>
                  <a:pt x="1917568" y="648095"/>
                  <a:pt x="1928496" y="596414"/>
                  <a:pt x="1934678" y="587141"/>
                </a:cubicBezTo>
                <a:cubicBezTo>
                  <a:pt x="1942229" y="575815"/>
                  <a:pt x="1955196" y="569010"/>
                  <a:pt x="1963553" y="558265"/>
                </a:cubicBezTo>
                <a:cubicBezTo>
                  <a:pt x="1977757" y="540002"/>
                  <a:pt x="1980106" y="507831"/>
                  <a:pt x="2002055" y="500514"/>
                </a:cubicBezTo>
                <a:cubicBezTo>
                  <a:pt x="2041904" y="487230"/>
                  <a:pt x="2022488" y="496516"/>
                  <a:pt x="2059806" y="471638"/>
                </a:cubicBezTo>
                <a:cubicBezTo>
                  <a:pt x="2112736" y="476049"/>
                  <a:pt x="2165351" y="461681"/>
                  <a:pt x="2204185" y="500514"/>
                </a:cubicBezTo>
                <a:cubicBezTo>
                  <a:pt x="2212365" y="508694"/>
                  <a:pt x="2217019" y="519764"/>
                  <a:pt x="2223436" y="529389"/>
                </a:cubicBezTo>
                <a:cubicBezTo>
                  <a:pt x="2226644" y="539014"/>
                  <a:pt x="2229064" y="548939"/>
                  <a:pt x="2233061" y="558265"/>
                </a:cubicBezTo>
                <a:cubicBezTo>
                  <a:pt x="2238713" y="571453"/>
                  <a:pt x="2247273" y="583331"/>
                  <a:pt x="2252311" y="596766"/>
                </a:cubicBezTo>
                <a:cubicBezTo>
                  <a:pt x="2256956" y="609152"/>
                  <a:pt x="2259499" y="622265"/>
                  <a:pt x="2261937" y="635267"/>
                </a:cubicBezTo>
                <a:cubicBezTo>
                  <a:pt x="2269130" y="673631"/>
                  <a:pt x="2274770" y="712270"/>
                  <a:pt x="2281187" y="750771"/>
                </a:cubicBezTo>
                <a:cubicBezTo>
                  <a:pt x="2284395" y="1033112"/>
                  <a:pt x="2284931" y="1315496"/>
                  <a:pt x="2290812" y="1597794"/>
                </a:cubicBezTo>
                <a:cubicBezTo>
                  <a:pt x="2291351" y="1623656"/>
                  <a:pt x="2297019" y="1649156"/>
                  <a:pt x="2300438" y="1674796"/>
                </a:cubicBezTo>
                <a:cubicBezTo>
                  <a:pt x="2327123" y="1874927"/>
                  <a:pt x="2294980" y="1635876"/>
                  <a:pt x="2319688" y="1790299"/>
                </a:cubicBezTo>
                <a:cubicBezTo>
                  <a:pt x="2329939" y="1854370"/>
                  <a:pt x="2342108" y="1918240"/>
                  <a:pt x="2348564" y="1982804"/>
                </a:cubicBezTo>
                <a:cubicBezTo>
                  <a:pt x="2360209" y="2099253"/>
                  <a:pt x="2347992" y="2048465"/>
                  <a:pt x="2377440" y="2136808"/>
                </a:cubicBezTo>
                <a:lnTo>
                  <a:pt x="2387065" y="2165684"/>
                </a:lnTo>
                <a:cubicBezTo>
                  <a:pt x="2390273" y="2175309"/>
                  <a:pt x="2387615" y="2190022"/>
                  <a:pt x="2396690" y="2194560"/>
                </a:cubicBezTo>
                <a:lnTo>
                  <a:pt x="2435191" y="2213811"/>
                </a:lnTo>
                <a:cubicBezTo>
                  <a:pt x="2444816" y="2210602"/>
                  <a:pt x="2454992" y="2208723"/>
                  <a:pt x="2464067" y="2204185"/>
                </a:cubicBezTo>
                <a:cubicBezTo>
                  <a:pt x="2501192" y="2185622"/>
                  <a:pt x="2518455" y="2170613"/>
                  <a:pt x="2550695" y="2146434"/>
                </a:cubicBezTo>
                <a:cubicBezTo>
                  <a:pt x="2563529" y="2127183"/>
                  <a:pt x="2575588" y="2107393"/>
                  <a:pt x="2589196" y="2088682"/>
                </a:cubicBezTo>
                <a:cubicBezTo>
                  <a:pt x="2601279" y="2072067"/>
                  <a:pt x="2617346" y="2058301"/>
                  <a:pt x="2627697" y="2040556"/>
                </a:cubicBezTo>
                <a:cubicBezTo>
                  <a:pt x="2640009" y="2019450"/>
                  <a:pt x="2646461" y="1995423"/>
                  <a:pt x="2656572" y="1973179"/>
                </a:cubicBezTo>
                <a:cubicBezTo>
                  <a:pt x="2662509" y="1960117"/>
                  <a:pt x="2670171" y="1947866"/>
                  <a:pt x="2675823" y="1934678"/>
                </a:cubicBezTo>
                <a:cubicBezTo>
                  <a:pt x="2679820" y="1925352"/>
                  <a:pt x="2680911" y="1914877"/>
                  <a:pt x="2685448" y="1905802"/>
                </a:cubicBezTo>
                <a:cubicBezTo>
                  <a:pt x="2690621" y="1895455"/>
                  <a:pt x="2698282" y="1886551"/>
                  <a:pt x="2704699" y="1876926"/>
                </a:cubicBezTo>
                <a:cubicBezTo>
                  <a:pt x="2707907" y="1864092"/>
                  <a:pt x="2709113" y="1850584"/>
                  <a:pt x="2714324" y="1838425"/>
                </a:cubicBezTo>
                <a:cubicBezTo>
                  <a:pt x="2718881" y="1827792"/>
                  <a:pt x="2730251" y="1820629"/>
                  <a:pt x="2733575" y="1809549"/>
                </a:cubicBezTo>
                <a:cubicBezTo>
                  <a:pt x="2740094" y="1787819"/>
                  <a:pt x="2739142" y="1764494"/>
                  <a:pt x="2743200" y="1742173"/>
                </a:cubicBezTo>
                <a:cubicBezTo>
                  <a:pt x="2751943" y="1694085"/>
                  <a:pt x="2751206" y="1716025"/>
                  <a:pt x="2762450" y="1674796"/>
                </a:cubicBezTo>
                <a:cubicBezTo>
                  <a:pt x="2769411" y="1649271"/>
                  <a:pt x="2775284" y="1623461"/>
                  <a:pt x="2781701" y="1597794"/>
                </a:cubicBezTo>
                <a:cubicBezTo>
                  <a:pt x="2784909" y="1584960"/>
                  <a:pt x="2787143" y="1571843"/>
                  <a:pt x="2791326" y="1559293"/>
                </a:cubicBezTo>
                <a:cubicBezTo>
                  <a:pt x="2794534" y="1549668"/>
                  <a:pt x="2798490" y="1540260"/>
                  <a:pt x="2800951" y="1530417"/>
                </a:cubicBezTo>
                <a:cubicBezTo>
                  <a:pt x="2832138" y="1405671"/>
                  <a:pt x="2776395" y="1584834"/>
                  <a:pt x="2839452" y="1395663"/>
                </a:cubicBezTo>
                <a:cubicBezTo>
                  <a:pt x="2845869" y="1376413"/>
                  <a:pt x="2849628" y="1356062"/>
                  <a:pt x="2858703" y="1337912"/>
                </a:cubicBezTo>
                <a:cubicBezTo>
                  <a:pt x="2865120" y="1325078"/>
                  <a:pt x="2872624" y="1312733"/>
                  <a:pt x="2877953" y="1299411"/>
                </a:cubicBezTo>
                <a:cubicBezTo>
                  <a:pt x="2912315" y="1213506"/>
                  <a:pt x="2879419" y="1268336"/>
                  <a:pt x="2916455" y="1212783"/>
                </a:cubicBezTo>
                <a:cubicBezTo>
                  <a:pt x="2938914" y="1215991"/>
                  <a:pt x="2962101" y="1215889"/>
                  <a:pt x="2983831" y="1222408"/>
                </a:cubicBezTo>
                <a:cubicBezTo>
                  <a:pt x="3002974" y="1228151"/>
                  <a:pt x="3029307" y="1258259"/>
                  <a:pt x="3041583" y="1270535"/>
                </a:cubicBezTo>
                <a:lnTo>
                  <a:pt x="3060833" y="1328286"/>
                </a:lnTo>
                <a:cubicBezTo>
                  <a:pt x="3064042" y="1337911"/>
                  <a:pt x="3067998" y="1347319"/>
                  <a:pt x="3070459" y="1357162"/>
                </a:cubicBezTo>
                <a:lnTo>
                  <a:pt x="3080084" y="1395663"/>
                </a:lnTo>
                <a:cubicBezTo>
                  <a:pt x="3083292" y="1565709"/>
                  <a:pt x="3083745" y="1735830"/>
                  <a:pt x="3089709" y="1905802"/>
                </a:cubicBezTo>
                <a:cubicBezTo>
                  <a:pt x="3090173" y="1919023"/>
                  <a:pt x="3094124" y="1932144"/>
                  <a:pt x="3099335" y="1944303"/>
                </a:cubicBezTo>
                <a:cubicBezTo>
                  <a:pt x="3103892" y="1954936"/>
                  <a:pt x="3112168" y="1963554"/>
                  <a:pt x="3118585" y="1973179"/>
                </a:cubicBezTo>
                <a:cubicBezTo>
                  <a:pt x="3144252" y="1969971"/>
                  <a:pt x="3172451" y="1975122"/>
                  <a:pt x="3195587" y="1963554"/>
                </a:cubicBezTo>
                <a:cubicBezTo>
                  <a:pt x="3219937" y="1951379"/>
                  <a:pt x="3234088" y="1925053"/>
                  <a:pt x="3253339" y="1905802"/>
                </a:cubicBezTo>
                <a:cubicBezTo>
                  <a:pt x="3290395" y="1868746"/>
                  <a:pt x="3274664" y="1888252"/>
                  <a:pt x="3301465" y="1848051"/>
                </a:cubicBezTo>
                <a:cubicBezTo>
                  <a:pt x="3321822" y="1766620"/>
                  <a:pt x="3294090" y="1849488"/>
                  <a:pt x="3339966" y="1780674"/>
                </a:cubicBezTo>
                <a:cubicBezTo>
                  <a:pt x="3345594" y="1772232"/>
                  <a:pt x="3345054" y="1760873"/>
                  <a:pt x="3349591" y="1751798"/>
                </a:cubicBezTo>
                <a:cubicBezTo>
                  <a:pt x="3354764" y="1741451"/>
                  <a:pt x="3361156" y="1731568"/>
                  <a:pt x="3368842" y="1722922"/>
                </a:cubicBezTo>
                <a:cubicBezTo>
                  <a:pt x="3389248" y="1699965"/>
                  <a:pt x="3423286" y="1662011"/>
                  <a:pt x="3455469" y="1645920"/>
                </a:cubicBezTo>
                <a:cubicBezTo>
                  <a:pt x="3464544" y="1641383"/>
                  <a:pt x="3474720" y="1639503"/>
                  <a:pt x="3484345" y="1636295"/>
                </a:cubicBezTo>
                <a:cubicBezTo>
                  <a:pt x="3497179" y="1642712"/>
                  <a:pt x="3514237" y="1644066"/>
                  <a:pt x="3522846" y="1655545"/>
                </a:cubicBezTo>
                <a:cubicBezTo>
                  <a:pt x="3536169" y="1673309"/>
                  <a:pt x="3547068" y="1738150"/>
                  <a:pt x="3551722" y="1761423"/>
                </a:cubicBezTo>
                <a:cubicBezTo>
                  <a:pt x="3554930" y="1806341"/>
                  <a:pt x="3556086" y="1851453"/>
                  <a:pt x="3561347" y="1896177"/>
                </a:cubicBezTo>
                <a:cubicBezTo>
                  <a:pt x="3562532" y="1906253"/>
                  <a:pt x="3569390" y="1915031"/>
                  <a:pt x="3570972" y="1925053"/>
                </a:cubicBezTo>
                <a:cubicBezTo>
                  <a:pt x="3579041" y="1976154"/>
                  <a:pt x="3583233" y="2027797"/>
                  <a:pt x="3590223" y="2079057"/>
                </a:cubicBezTo>
                <a:cubicBezTo>
                  <a:pt x="3599365" y="2146099"/>
                  <a:pt x="3582452" y="2131009"/>
                  <a:pt x="3628724" y="2146434"/>
                </a:cubicBezTo>
                <a:cubicBezTo>
                  <a:pt x="3674271" y="2140740"/>
                  <a:pt x="3703404" y="2148756"/>
                  <a:pt x="3734602" y="2117558"/>
                </a:cubicBezTo>
                <a:cubicBezTo>
                  <a:pt x="3745946" y="2106215"/>
                  <a:pt x="3753853" y="2091891"/>
                  <a:pt x="3763478" y="2079057"/>
                </a:cubicBezTo>
                <a:lnTo>
                  <a:pt x="3782728" y="2021305"/>
                </a:lnTo>
                <a:cubicBezTo>
                  <a:pt x="3785936" y="2011680"/>
                  <a:pt x="3787815" y="2001504"/>
                  <a:pt x="3792353" y="1992429"/>
                </a:cubicBezTo>
                <a:cubicBezTo>
                  <a:pt x="3816777" y="1943581"/>
                  <a:pt x="3803645" y="1965867"/>
                  <a:pt x="3830855" y="1925053"/>
                </a:cubicBezTo>
                <a:cubicBezTo>
                  <a:pt x="3834063" y="1915428"/>
                  <a:pt x="3835446" y="1904986"/>
                  <a:pt x="3840480" y="1896177"/>
                </a:cubicBezTo>
                <a:cubicBezTo>
                  <a:pt x="3856942" y="1867368"/>
                  <a:pt x="3875476" y="1851556"/>
                  <a:pt x="3898231" y="1828800"/>
                </a:cubicBezTo>
                <a:cubicBezTo>
                  <a:pt x="3904648" y="1838425"/>
                  <a:pt x="3912309" y="1847329"/>
                  <a:pt x="3917482" y="1857676"/>
                </a:cubicBezTo>
                <a:cubicBezTo>
                  <a:pt x="3922019" y="1866751"/>
                  <a:pt x="3924320" y="1876796"/>
                  <a:pt x="3927107" y="1886552"/>
                </a:cubicBezTo>
                <a:cubicBezTo>
                  <a:pt x="3941889" y="1938291"/>
                  <a:pt x="3935453" y="1927001"/>
                  <a:pt x="3946358" y="1992429"/>
                </a:cubicBezTo>
                <a:cubicBezTo>
                  <a:pt x="3949048" y="2008566"/>
                  <a:pt x="3953495" y="2024386"/>
                  <a:pt x="3955983" y="2040556"/>
                </a:cubicBezTo>
                <a:cubicBezTo>
                  <a:pt x="3959916" y="2066122"/>
                  <a:pt x="3962189" y="2091918"/>
                  <a:pt x="3965608" y="2117558"/>
                </a:cubicBezTo>
                <a:cubicBezTo>
                  <a:pt x="3968606" y="2140046"/>
                  <a:pt x="3970784" y="2162689"/>
                  <a:pt x="3975233" y="2184935"/>
                </a:cubicBezTo>
                <a:cubicBezTo>
                  <a:pt x="3977223" y="2194884"/>
                  <a:pt x="3978521" y="2205888"/>
                  <a:pt x="3984859" y="2213811"/>
                </a:cubicBezTo>
                <a:cubicBezTo>
                  <a:pt x="3992086" y="2222844"/>
                  <a:pt x="4004110" y="2226644"/>
                  <a:pt x="4013735" y="2233061"/>
                </a:cubicBezTo>
                <a:cubicBezTo>
                  <a:pt x="4042611" y="2229853"/>
                  <a:pt x="4073983" y="2235611"/>
                  <a:pt x="4100362" y="2223436"/>
                </a:cubicBezTo>
                <a:cubicBezTo>
                  <a:pt x="4128193" y="2210591"/>
                  <a:pt x="4140766" y="2173463"/>
                  <a:pt x="4148488" y="2146434"/>
                </a:cubicBezTo>
                <a:cubicBezTo>
                  <a:pt x="4152122" y="2133714"/>
                  <a:pt x="4152197" y="2119765"/>
                  <a:pt x="4158113" y="2107933"/>
                </a:cubicBezTo>
                <a:cubicBezTo>
                  <a:pt x="4168460" y="2087239"/>
                  <a:pt x="4183781" y="2069432"/>
                  <a:pt x="4196615" y="2050181"/>
                </a:cubicBezTo>
                <a:cubicBezTo>
                  <a:pt x="4196616" y="2050180"/>
                  <a:pt x="4235114" y="1992430"/>
                  <a:pt x="4235116" y="1992429"/>
                </a:cubicBezTo>
                <a:lnTo>
                  <a:pt x="4263991" y="1982804"/>
                </a:lnTo>
                <a:cubicBezTo>
                  <a:pt x="4310451" y="2052495"/>
                  <a:pt x="4292145" y="2019862"/>
                  <a:pt x="4321743" y="2079057"/>
                </a:cubicBezTo>
                <a:cubicBezTo>
                  <a:pt x="4324951" y="2095099"/>
                  <a:pt x="4327063" y="2111400"/>
                  <a:pt x="4331368" y="2127183"/>
                </a:cubicBezTo>
                <a:cubicBezTo>
                  <a:pt x="4336707" y="2146760"/>
                  <a:pt x="4346639" y="2165037"/>
                  <a:pt x="4350619" y="2184935"/>
                </a:cubicBezTo>
                <a:cubicBezTo>
                  <a:pt x="4362838" y="2246033"/>
                  <a:pt x="4356276" y="2217190"/>
                  <a:pt x="4369869" y="2271562"/>
                </a:cubicBezTo>
                <a:cubicBezTo>
                  <a:pt x="4416670" y="2261162"/>
                  <a:pt x="4460023" y="2267798"/>
                  <a:pt x="4485372" y="2223436"/>
                </a:cubicBezTo>
                <a:cubicBezTo>
                  <a:pt x="4491935" y="2211950"/>
                  <a:pt x="4489787" y="2197094"/>
                  <a:pt x="4494998" y="2184935"/>
                </a:cubicBezTo>
                <a:cubicBezTo>
                  <a:pt x="4499555" y="2174302"/>
                  <a:pt x="4509075" y="2166406"/>
                  <a:pt x="4514248" y="2156059"/>
                </a:cubicBezTo>
                <a:cubicBezTo>
                  <a:pt x="4524888" y="2134779"/>
                  <a:pt x="4523873" y="2133964"/>
                  <a:pt x="4523873" y="2117558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“Usual” progression of </a:t>
            </a:r>
            <a:r>
              <a:rPr lang="en-US" sz="4000" err="1"/>
              <a:t>useRs'</a:t>
            </a:r>
            <a:r>
              <a:rPr lang="en-US" sz="4000"/>
              <a:t> skills: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107932" y="2127183"/>
            <a:ext cx="1" cy="39559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07933" y="6044663"/>
            <a:ext cx="432174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3550" y="6083167"/>
            <a:ext cx="501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Time or Practice or Luck or Raw Stubbornness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4372" y="2364032"/>
            <a:ext cx="1708288" cy="369332"/>
          </a:xfrm>
          <a:prstGeom prst="borderCallout2">
            <a:avLst>
              <a:gd name="adj1" fmla="val 21356"/>
              <a:gd name="adj2" fmla="val -3825"/>
              <a:gd name="adj3" fmla="val 18750"/>
              <a:gd name="adj4" fmla="val -16667"/>
              <a:gd name="adj5" fmla="val 135956"/>
              <a:gd name="adj6" fmla="val -25256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Oh, I get it 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6397" y="5509918"/>
            <a:ext cx="1447384" cy="369332"/>
          </a:xfrm>
          <a:prstGeom prst="borderCallout2">
            <a:avLst>
              <a:gd name="adj1" fmla="val 78691"/>
              <a:gd name="adj2" fmla="val -4490"/>
              <a:gd name="adj3" fmla="val 76085"/>
              <a:gd name="adj4" fmla="val -20657"/>
              <a:gd name="adj5" fmla="val 39528"/>
              <a:gd name="adj6" fmla="val -32193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The wtf stage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06288" y="4832035"/>
            <a:ext cx="1658531" cy="646331"/>
          </a:xfrm>
          <a:prstGeom prst="borderCallout2">
            <a:avLst>
              <a:gd name="adj1" fmla="val 42206"/>
              <a:gd name="adj2" fmla="val -6147"/>
              <a:gd name="adj3" fmla="val 41088"/>
              <a:gd name="adj4" fmla="val -21310"/>
              <a:gd name="adj5" fmla="val 5649"/>
              <a:gd name="adj6" fmla="val -35555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But it doesn’t </a:t>
            </a:r>
          </a:p>
          <a:p>
            <a:r>
              <a:rPr lang="en-US"/>
              <a:t>look good stage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30190" y="3458844"/>
            <a:ext cx="1799980" cy="646331"/>
          </a:xfrm>
          <a:prstGeom prst="borderCallout2">
            <a:avLst>
              <a:gd name="adj1" fmla="val 21356"/>
              <a:gd name="adj2" fmla="val -1686"/>
              <a:gd name="adj3" fmla="val 20240"/>
              <a:gd name="adj4" fmla="val -21479"/>
              <a:gd name="adj5" fmla="val 96491"/>
              <a:gd name="adj6" fmla="val -45740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Guys, I learned a </a:t>
            </a:r>
          </a:p>
          <a:p>
            <a:r>
              <a:rPr lang="en-US"/>
              <a:t>new trick! stage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3217" y="2236460"/>
            <a:ext cx="10876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/>
              <a:t>Amount of code you will write yourself</a:t>
            </a:r>
          </a:p>
        </p:txBody>
      </p:sp>
      <p:sp>
        <p:nvSpPr>
          <p:cNvPr id="3" name="Freeform 2"/>
          <p:cNvSpPr/>
          <p:nvPr/>
        </p:nvSpPr>
        <p:spPr>
          <a:xfrm rot="21244967">
            <a:off x="2322250" y="3044503"/>
            <a:ext cx="4177364" cy="2319689"/>
          </a:xfrm>
          <a:custGeom>
            <a:avLst/>
            <a:gdLst>
              <a:gd name="connsiteX0" fmla="*/ 0 w 4177364"/>
              <a:gd name="connsiteY0" fmla="*/ 2233061 h 2319689"/>
              <a:gd name="connsiteX1" fmla="*/ 48126 w 4177364"/>
              <a:gd name="connsiteY1" fmla="*/ 2261937 h 2319689"/>
              <a:gd name="connsiteX2" fmla="*/ 96253 w 4177364"/>
              <a:gd name="connsiteY2" fmla="*/ 2271562 h 2319689"/>
              <a:gd name="connsiteX3" fmla="*/ 279133 w 4177364"/>
              <a:gd name="connsiteY3" fmla="*/ 2300438 h 2319689"/>
              <a:gd name="connsiteX4" fmla="*/ 644893 w 4177364"/>
              <a:gd name="connsiteY4" fmla="*/ 2319689 h 2319689"/>
              <a:gd name="connsiteX5" fmla="*/ 837398 w 4177364"/>
              <a:gd name="connsiteY5" fmla="*/ 2310063 h 2319689"/>
              <a:gd name="connsiteX6" fmla="*/ 856649 w 4177364"/>
              <a:gd name="connsiteY6" fmla="*/ 2261937 h 2319689"/>
              <a:gd name="connsiteX7" fmla="*/ 875899 w 4177364"/>
              <a:gd name="connsiteY7" fmla="*/ 2204185 h 2319689"/>
              <a:gd name="connsiteX8" fmla="*/ 914400 w 4177364"/>
              <a:gd name="connsiteY8" fmla="*/ 2117558 h 2319689"/>
              <a:gd name="connsiteX9" fmla="*/ 933651 w 4177364"/>
              <a:gd name="connsiteY9" fmla="*/ 2079057 h 2319689"/>
              <a:gd name="connsiteX10" fmla="*/ 943276 w 4177364"/>
              <a:gd name="connsiteY10" fmla="*/ 2050181 h 2319689"/>
              <a:gd name="connsiteX11" fmla="*/ 1020278 w 4177364"/>
              <a:gd name="connsiteY11" fmla="*/ 1876926 h 2319689"/>
              <a:gd name="connsiteX12" fmla="*/ 1049154 w 4177364"/>
              <a:gd name="connsiteY12" fmla="*/ 1780674 h 2319689"/>
              <a:gd name="connsiteX13" fmla="*/ 1078030 w 4177364"/>
              <a:gd name="connsiteY13" fmla="*/ 1684421 h 2319689"/>
              <a:gd name="connsiteX14" fmla="*/ 1087655 w 4177364"/>
              <a:gd name="connsiteY14" fmla="*/ 1626670 h 2319689"/>
              <a:gd name="connsiteX15" fmla="*/ 1106905 w 4177364"/>
              <a:gd name="connsiteY15" fmla="*/ 1530417 h 2319689"/>
              <a:gd name="connsiteX16" fmla="*/ 1116531 w 4177364"/>
              <a:gd name="connsiteY16" fmla="*/ 1453415 h 2319689"/>
              <a:gd name="connsiteX17" fmla="*/ 1155032 w 4177364"/>
              <a:gd name="connsiteY17" fmla="*/ 1318661 h 2319689"/>
              <a:gd name="connsiteX18" fmla="*/ 1183907 w 4177364"/>
              <a:gd name="connsiteY18" fmla="*/ 1193533 h 2319689"/>
              <a:gd name="connsiteX19" fmla="*/ 1203158 w 4177364"/>
              <a:gd name="connsiteY19" fmla="*/ 1116531 h 2319689"/>
              <a:gd name="connsiteX20" fmla="*/ 1232034 w 4177364"/>
              <a:gd name="connsiteY20" fmla="*/ 1049154 h 2319689"/>
              <a:gd name="connsiteX21" fmla="*/ 1260910 w 4177364"/>
              <a:gd name="connsiteY21" fmla="*/ 856649 h 2319689"/>
              <a:gd name="connsiteX22" fmla="*/ 1289785 w 4177364"/>
              <a:gd name="connsiteY22" fmla="*/ 789272 h 2319689"/>
              <a:gd name="connsiteX23" fmla="*/ 1299411 w 4177364"/>
              <a:gd name="connsiteY23" fmla="*/ 750771 h 2319689"/>
              <a:gd name="connsiteX24" fmla="*/ 1328286 w 4177364"/>
              <a:gd name="connsiteY24" fmla="*/ 683394 h 2319689"/>
              <a:gd name="connsiteX25" fmla="*/ 1347537 w 4177364"/>
              <a:gd name="connsiteY25" fmla="*/ 596766 h 2319689"/>
              <a:gd name="connsiteX26" fmla="*/ 1366787 w 4177364"/>
              <a:gd name="connsiteY26" fmla="*/ 567891 h 2319689"/>
              <a:gd name="connsiteX27" fmla="*/ 1376413 w 4177364"/>
              <a:gd name="connsiteY27" fmla="*/ 519764 h 2319689"/>
              <a:gd name="connsiteX28" fmla="*/ 1386038 w 4177364"/>
              <a:gd name="connsiteY28" fmla="*/ 462013 h 2319689"/>
              <a:gd name="connsiteX29" fmla="*/ 1405289 w 4177364"/>
              <a:gd name="connsiteY29" fmla="*/ 404261 h 2319689"/>
              <a:gd name="connsiteX30" fmla="*/ 1414914 w 4177364"/>
              <a:gd name="connsiteY30" fmla="*/ 375385 h 2319689"/>
              <a:gd name="connsiteX31" fmla="*/ 1434164 w 4177364"/>
              <a:gd name="connsiteY31" fmla="*/ 298383 h 2319689"/>
              <a:gd name="connsiteX32" fmla="*/ 1453415 w 4177364"/>
              <a:gd name="connsiteY32" fmla="*/ 231006 h 2319689"/>
              <a:gd name="connsiteX33" fmla="*/ 1472665 w 4177364"/>
              <a:gd name="connsiteY33" fmla="*/ 182880 h 2319689"/>
              <a:gd name="connsiteX34" fmla="*/ 1491916 w 4177364"/>
              <a:gd name="connsiteY34" fmla="*/ 96253 h 2319689"/>
              <a:gd name="connsiteX35" fmla="*/ 1501541 w 4177364"/>
              <a:gd name="connsiteY35" fmla="*/ 67377 h 2319689"/>
              <a:gd name="connsiteX36" fmla="*/ 1511166 w 4177364"/>
              <a:gd name="connsiteY36" fmla="*/ 28876 h 2319689"/>
              <a:gd name="connsiteX37" fmla="*/ 1530417 w 4177364"/>
              <a:gd name="connsiteY37" fmla="*/ 0 h 2319689"/>
              <a:gd name="connsiteX38" fmla="*/ 1626670 w 4177364"/>
              <a:gd name="connsiteY38" fmla="*/ 9625 h 2319689"/>
              <a:gd name="connsiteX39" fmla="*/ 1655545 w 4177364"/>
              <a:gd name="connsiteY39" fmla="*/ 19251 h 2319689"/>
              <a:gd name="connsiteX40" fmla="*/ 1722922 w 4177364"/>
              <a:gd name="connsiteY40" fmla="*/ 28876 h 2319689"/>
              <a:gd name="connsiteX41" fmla="*/ 1857676 w 4177364"/>
              <a:gd name="connsiteY41" fmla="*/ 48126 h 2319689"/>
              <a:gd name="connsiteX42" fmla="*/ 2127183 w 4177364"/>
              <a:gd name="connsiteY42" fmla="*/ 67377 h 2319689"/>
              <a:gd name="connsiteX43" fmla="*/ 2310063 w 4177364"/>
              <a:gd name="connsiteY43" fmla="*/ 86627 h 2319689"/>
              <a:gd name="connsiteX44" fmla="*/ 2329314 w 4177364"/>
              <a:gd name="connsiteY44" fmla="*/ 500514 h 2319689"/>
              <a:gd name="connsiteX45" fmla="*/ 2338939 w 4177364"/>
              <a:gd name="connsiteY45" fmla="*/ 625642 h 2319689"/>
              <a:gd name="connsiteX46" fmla="*/ 2358190 w 4177364"/>
              <a:gd name="connsiteY46" fmla="*/ 895150 h 2319689"/>
              <a:gd name="connsiteX47" fmla="*/ 2367815 w 4177364"/>
              <a:gd name="connsiteY47" fmla="*/ 962526 h 2319689"/>
              <a:gd name="connsiteX48" fmla="*/ 2377440 w 4177364"/>
              <a:gd name="connsiteY48" fmla="*/ 1482291 h 2319689"/>
              <a:gd name="connsiteX49" fmla="*/ 2387065 w 4177364"/>
              <a:gd name="connsiteY49" fmla="*/ 1703672 h 2319689"/>
              <a:gd name="connsiteX50" fmla="*/ 2492943 w 4177364"/>
              <a:gd name="connsiteY50" fmla="*/ 1694046 h 2319689"/>
              <a:gd name="connsiteX51" fmla="*/ 2695074 w 4177364"/>
              <a:gd name="connsiteY51" fmla="*/ 1674796 h 2319689"/>
              <a:gd name="connsiteX52" fmla="*/ 3176337 w 4177364"/>
              <a:gd name="connsiteY52" fmla="*/ 1684421 h 2319689"/>
              <a:gd name="connsiteX53" fmla="*/ 3253339 w 4177364"/>
              <a:gd name="connsiteY53" fmla="*/ 1694046 h 2319689"/>
              <a:gd name="connsiteX54" fmla="*/ 3378467 w 4177364"/>
              <a:gd name="connsiteY54" fmla="*/ 1703672 h 2319689"/>
              <a:gd name="connsiteX55" fmla="*/ 3513221 w 4177364"/>
              <a:gd name="connsiteY55" fmla="*/ 1703672 h 2319689"/>
              <a:gd name="connsiteX56" fmla="*/ 3522846 w 4177364"/>
              <a:gd name="connsiteY56" fmla="*/ 1636295 h 2319689"/>
              <a:gd name="connsiteX57" fmla="*/ 3532472 w 4177364"/>
              <a:gd name="connsiteY57" fmla="*/ 1280160 h 2319689"/>
              <a:gd name="connsiteX58" fmla="*/ 3599849 w 4177364"/>
              <a:gd name="connsiteY58" fmla="*/ 1289785 h 2319689"/>
              <a:gd name="connsiteX59" fmla="*/ 3686476 w 4177364"/>
              <a:gd name="connsiteY59" fmla="*/ 1309036 h 2319689"/>
              <a:gd name="connsiteX60" fmla="*/ 3715352 w 4177364"/>
              <a:gd name="connsiteY60" fmla="*/ 1318661 h 2319689"/>
              <a:gd name="connsiteX61" fmla="*/ 4177364 w 4177364"/>
              <a:gd name="connsiteY61" fmla="*/ 1328286 h 23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177364" h="2319689">
                <a:moveTo>
                  <a:pt x="0" y="2233061"/>
                </a:moveTo>
                <a:cubicBezTo>
                  <a:pt x="16042" y="2242686"/>
                  <a:pt x="30756" y="2254989"/>
                  <a:pt x="48126" y="2261937"/>
                </a:cubicBezTo>
                <a:cubicBezTo>
                  <a:pt x="63316" y="2268013"/>
                  <a:pt x="80312" y="2267883"/>
                  <a:pt x="96253" y="2271562"/>
                </a:cubicBezTo>
                <a:cubicBezTo>
                  <a:pt x="202990" y="2296194"/>
                  <a:pt x="153128" y="2292723"/>
                  <a:pt x="279133" y="2300438"/>
                </a:cubicBezTo>
                <a:lnTo>
                  <a:pt x="644893" y="2319689"/>
                </a:lnTo>
                <a:lnTo>
                  <a:pt x="837398" y="2310063"/>
                </a:lnTo>
                <a:cubicBezTo>
                  <a:pt x="854067" y="2305517"/>
                  <a:pt x="850744" y="2278175"/>
                  <a:pt x="856649" y="2261937"/>
                </a:cubicBezTo>
                <a:cubicBezTo>
                  <a:pt x="863584" y="2242867"/>
                  <a:pt x="866824" y="2222335"/>
                  <a:pt x="875899" y="2204185"/>
                </a:cubicBezTo>
                <a:cubicBezTo>
                  <a:pt x="923290" y="2109406"/>
                  <a:pt x="865241" y="2228165"/>
                  <a:pt x="914400" y="2117558"/>
                </a:cubicBezTo>
                <a:cubicBezTo>
                  <a:pt x="920228" y="2104446"/>
                  <a:pt x="927999" y="2092245"/>
                  <a:pt x="933651" y="2079057"/>
                </a:cubicBezTo>
                <a:cubicBezTo>
                  <a:pt x="937648" y="2069731"/>
                  <a:pt x="939279" y="2059507"/>
                  <a:pt x="943276" y="2050181"/>
                </a:cubicBezTo>
                <a:cubicBezTo>
                  <a:pt x="986318" y="1949747"/>
                  <a:pt x="950276" y="2086933"/>
                  <a:pt x="1020278" y="1876926"/>
                </a:cubicBezTo>
                <a:cubicBezTo>
                  <a:pt x="1046857" y="1797188"/>
                  <a:pt x="1005088" y="1923890"/>
                  <a:pt x="1049154" y="1780674"/>
                </a:cubicBezTo>
                <a:cubicBezTo>
                  <a:pt x="1063179" y="1735092"/>
                  <a:pt x="1069615" y="1726492"/>
                  <a:pt x="1078030" y="1684421"/>
                </a:cubicBezTo>
                <a:cubicBezTo>
                  <a:pt x="1081857" y="1665284"/>
                  <a:pt x="1083828" y="1645807"/>
                  <a:pt x="1087655" y="1626670"/>
                </a:cubicBezTo>
                <a:cubicBezTo>
                  <a:pt x="1105195" y="1538967"/>
                  <a:pt x="1090411" y="1645872"/>
                  <a:pt x="1106905" y="1530417"/>
                </a:cubicBezTo>
                <a:cubicBezTo>
                  <a:pt x="1110563" y="1504810"/>
                  <a:pt x="1110798" y="1478639"/>
                  <a:pt x="1116531" y="1453415"/>
                </a:cubicBezTo>
                <a:cubicBezTo>
                  <a:pt x="1126884" y="1407861"/>
                  <a:pt x="1147352" y="1364741"/>
                  <a:pt x="1155032" y="1318661"/>
                </a:cubicBezTo>
                <a:cubicBezTo>
                  <a:pt x="1170781" y="1224167"/>
                  <a:pt x="1156562" y="1296076"/>
                  <a:pt x="1183907" y="1193533"/>
                </a:cubicBezTo>
                <a:cubicBezTo>
                  <a:pt x="1190724" y="1167969"/>
                  <a:pt x="1194791" y="1141631"/>
                  <a:pt x="1203158" y="1116531"/>
                </a:cubicBezTo>
                <a:cubicBezTo>
                  <a:pt x="1210885" y="1093350"/>
                  <a:pt x="1222409" y="1071613"/>
                  <a:pt x="1232034" y="1049154"/>
                </a:cubicBezTo>
                <a:cubicBezTo>
                  <a:pt x="1236422" y="1014046"/>
                  <a:pt x="1252613" y="876009"/>
                  <a:pt x="1260910" y="856649"/>
                </a:cubicBezTo>
                <a:cubicBezTo>
                  <a:pt x="1270535" y="834190"/>
                  <a:pt x="1281435" y="812235"/>
                  <a:pt x="1289785" y="789272"/>
                </a:cubicBezTo>
                <a:cubicBezTo>
                  <a:pt x="1294306" y="776840"/>
                  <a:pt x="1294890" y="763203"/>
                  <a:pt x="1299411" y="750771"/>
                </a:cubicBezTo>
                <a:cubicBezTo>
                  <a:pt x="1307761" y="727808"/>
                  <a:pt x="1318661" y="705853"/>
                  <a:pt x="1328286" y="683394"/>
                </a:cubicBezTo>
                <a:cubicBezTo>
                  <a:pt x="1331982" y="661217"/>
                  <a:pt x="1335690" y="620460"/>
                  <a:pt x="1347537" y="596766"/>
                </a:cubicBezTo>
                <a:cubicBezTo>
                  <a:pt x="1352710" y="586419"/>
                  <a:pt x="1360370" y="577516"/>
                  <a:pt x="1366787" y="567891"/>
                </a:cubicBezTo>
                <a:cubicBezTo>
                  <a:pt x="1369996" y="551849"/>
                  <a:pt x="1373486" y="535860"/>
                  <a:pt x="1376413" y="519764"/>
                </a:cubicBezTo>
                <a:cubicBezTo>
                  <a:pt x="1379904" y="500563"/>
                  <a:pt x="1381305" y="480946"/>
                  <a:pt x="1386038" y="462013"/>
                </a:cubicBezTo>
                <a:cubicBezTo>
                  <a:pt x="1390960" y="442327"/>
                  <a:pt x="1398872" y="423512"/>
                  <a:pt x="1405289" y="404261"/>
                </a:cubicBezTo>
                <a:cubicBezTo>
                  <a:pt x="1408497" y="394636"/>
                  <a:pt x="1412924" y="385334"/>
                  <a:pt x="1414914" y="375385"/>
                </a:cubicBezTo>
                <a:cubicBezTo>
                  <a:pt x="1434479" y="277560"/>
                  <a:pt x="1414435" y="367431"/>
                  <a:pt x="1434164" y="298383"/>
                </a:cubicBezTo>
                <a:cubicBezTo>
                  <a:pt x="1446298" y="255917"/>
                  <a:pt x="1439571" y="267924"/>
                  <a:pt x="1453415" y="231006"/>
                </a:cubicBezTo>
                <a:cubicBezTo>
                  <a:pt x="1459481" y="214828"/>
                  <a:pt x="1467201" y="199271"/>
                  <a:pt x="1472665" y="182880"/>
                </a:cubicBezTo>
                <a:cubicBezTo>
                  <a:pt x="1482550" y="153225"/>
                  <a:pt x="1484284" y="126783"/>
                  <a:pt x="1491916" y="96253"/>
                </a:cubicBezTo>
                <a:cubicBezTo>
                  <a:pt x="1494377" y="86410"/>
                  <a:pt x="1498754" y="77133"/>
                  <a:pt x="1501541" y="67377"/>
                </a:cubicBezTo>
                <a:cubicBezTo>
                  <a:pt x="1505175" y="54657"/>
                  <a:pt x="1505955" y="41035"/>
                  <a:pt x="1511166" y="28876"/>
                </a:cubicBezTo>
                <a:cubicBezTo>
                  <a:pt x="1515723" y="18243"/>
                  <a:pt x="1524000" y="9625"/>
                  <a:pt x="1530417" y="0"/>
                </a:cubicBezTo>
                <a:cubicBezTo>
                  <a:pt x="1562501" y="3208"/>
                  <a:pt x="1594801" y="4722"/>
                  <a:pt x="1626670" y="9625"/>
                </a:cubicBezTo>
                <a:cubicBezTo>
                  <a:pt x="1636698" y="11168"/>
                  <a:pt x="1645596" y="17261"/>
                  <a:pt x="1655545" y="19251"/>
                </a:cubicBezTo>
                <a:cubicBezTo>
                  <a:pt x="1677791" y="23700"/>
                  <a:pt x="1700463" y="25668"/>
                  <a:pt x="1722922" y="28876"/>
                </a:cubicBezTo>
                <a:cubicBezTo>
                  <a:pt x="1788437" y="50714"/>
                  <a:pt x="1731147" y="34067"/>
                  <a:pt x="1857676" y="48126"/>
                </a:cubicBezTo>
                <a:cubicBezTo>
                  <a:pt x="2058917" y="70487"/>
                  <a:pt x="1702923" y="47175"/>
                  <a:pt x="2127183" y="67377"/>
                </a:cubicBezTo>
                <a:cubicBezTo>
                  <a:pt x="2188143" y="73794"/>
                  <a:pt x="2284141" y="31081"/>
                  <a:pt x="2310063" y="86627"/>
                </a:cubicBezTo>
                <a:cubicBezTo>
                  <a:pt x="2368468" y="211781"/>
                  <a:pt x="2321926" y="362600"/>
                  <a:pt x="2329314" y="500514"/>
                </a:cubicBezTo>
                <a:cubicBezTo>
                  <a:pt x="2331552" y="542287"/>
                  <a:pt x="2336061" y="583909"/>
                  <a:pt x="2338939" y="625642"/>
                </a:cubicBezTo>
                <a:cubicBezTo>
                  <a:pt x="2345336" y="718405"/>
                  <a:pt x="2348527" y="803353"/>
                  <a:pt x="2358190" y="895150"/>
                </a:cubicBezTo>
                <a:cubicBezTo>
                  <a:pt x="2360565" y="917712"/>
                  <a:pt x="2364607" y="940067"/>
                  <a:pt x="2367815" y="962526"/>
                </a:cubicBezTo>
                <a:cubicBezTo>
                  <a:pt x="2371023" y="1135781"/>
                  <a:pt x="2372941" y="1309065"/>
                  <a:pt x="2377440" y="1482291"/>
                </a:cubicBezTo>
                <a:cubicBezTo>
                  <a:pt x="2379358" y="1556129"/>
                  <a:pt x="2351695" y="1638828"/>
                  <a:pt x="2387065" y="1703672"/>
                </a:cubicBezTo>
                <a:cubicBezTo>
                  <a:pt x="2404035" y="1734783"/>
                  <a:pt x="2457681" y="1697572"/>
                  <a:pt x="2492943" y="1694046"/>
                </a:cubicBezTo>
                <a:cubicBezTo>
                  <a:pt x="2701254" y="1673214"/>
                  <a:pt x="2439868" y="1696063"/>
                  <a:pt x="2695074" y="1674796"/>
                </a:cubicBezTo>
                <a:lnTo>
                  <a:pt x="3176337" y="1684421"/>
                </a:lnTo>
                <a:cubicBezTo>
                  <a:pt x="3202189" y="1685312"/>
                  <a:pt x="3227588" y="1691594"/>
                  <a:pt x="3253339" y="1694046"/>
                </a:cubicBezTo>
                <a:cubicBezTo>
                  <a:pt x="3294983" y="1698012"/>
                  <a:pt x="3336758" y="1700463"/>
                  <a:pt x="3378467" y="1703672"/>
                </a:cubicBezTo>
                <a:cubicBezTo>
                  <a:pt x="3415171" y="1711013"/>
                  <a:pt x="3481213" y="1729279"/>
                  <a:pt x="3513221" y="1703672"/>
                </a:cubicBezTo>
                <a:cubicBezTo>
                  <a:pt x="3530937" y="1689499"/>
                  <a:pt x="3519638" y="1658754"/>
                  <a:pt x="3522846" y="1636295"/>
                </a:cubicBezTo>
                <a:cubicBezTo>
                  <a:pt x="3526055" y="1517583"/>
                  <a:pt x="3506710" y="1396087"/>
                  <a:pt x="3532472" y="1280160"/>
                </a:cubicBezTo>
                <a:cubicBezTo>
                  <a:pt x="3537394" y="1258013"/>
                  <a:pt x="3577471" y="1286055"/>
                  <a:pt x="3599849" y="1289785"/>
                </a:cubicBezTo>
                <a:cubicBezTo>
                  <a:pt x="3623658" y="1293753"/>
                  <a:pt x="3662256" y="1302116"/>
                  <a:pt x="3686476" y="1309036"/>
                </a:cubicBezTo>
                <a:cubicBezTo>
                  <a:pt x="3696232" y="1311823"/>
                  <a:pt x="3705215" y="1318230"/>
                  <a:pt x="3715352" y="1318661"/>
                </a:cubicBezTo>
                <a:cubicBezTo>
                  <a:pt x="3948398" y="1328578"/>
                  <a:pt x="4016133" y="1328286"/>
                  <a:pt x="4177364" y="1328286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4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“Usual” progression of </a:t>
            </a:r>
            <a:r>
              <a:rPr lang="en-US" sz="4000" err="1"/>
              <a:t>useRs'</a:t>
            </a:r>
            <a:r>
              <a:rPr lang="en-US" sz="4000"/>
              <a:t> skills: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107932" y="2127183"/>
            <a:ext cx="1" cy="39559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07933" y="6044663"/>
            <a:ext cx="432174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88047" y="6063917"/>
            <a:ext cx="524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Time or Practice or Luck or Raw Stubbornness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72952" y="3121000"/>
            <a:ext cx="1515409" cy="1200329"/>
          </a:xfrm>
          <a:prstGeom prst="borderCallout2">
            <a:avLst>
              <a:gd name="adj1" fmla="val 21356"/>
              <a:gd name="adj2" fmla="val -1686"/>
              <a:gd name="adj3" fmla="val 20240"/>
              <a:gd name="adj4" fmla="val -21479"/>
              <a:gd name="adj5" fmla="val 50783"/>
              <a:gd name="adj6" fmla="val -48916"/>
            </a:avLst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Nobody cares when you’re the industry standard!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6903" y="2103837"/>
            <a:ext cx="1265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/>
              <a:t>Amount of fun I’m having right now</a:t>
            </a:r>
          </a:p>
        </p:txBody>
      </p:sp>
      <p:sp>
        <p:nvSpPr>
          <p:cNvPr id="7" name="Freeform 6"/>
          <p:cNvSpPr/>
          <p:nvPr/>
        </p:nvSpPr>
        <p:spPr>
          <a:xfrm>
            <a:off x="2223436" y="2560320"/>
            <a:ext cx="4523899" cy="3185962"/>
          </a:xfrm>
          <a:custGeom>
            <a:avLst/>
            <a:gdLst>
              <a:gd name="connsiteX0" fmla="*/ 0 w 4523899"/>
              <a:gd name="connsiteY0" fmla="*/ 3185962 h 3185962"/>
              <a:gd name="connsiteX1" fmla="*/ 144379 w 4523899"/>
              <a:gd name="connsiteY1" fmla="*/ 3157086 h 3185962"/>
              <a:gd name="connsiteX2" fmla="*/ 202130 w 4523899"/>
              <a:gd name="connsiteY2" fmla="*/ 3137836 h 3185962"/>
              <a:gd name="connsiteX3" fmla="*/ 231006 w 4523899"/>
              <a:gd name="connsiteY3" fmla="*/ 3108960 h 3185962"/>
              <a:gd name="connsiteX4" fmla="*/ 240631 w 4523899"/>
              <a:gd name="connsiteY4" fmla="*/ 3080084 h 3185962"/>
              <a:gd name="connsiteX5" fmla="*/ 259882 w 4523899"/>
              <a:gd name="connsiteY5" fmla="*/ 3031958 h 3185962"/>
              <a:gd name="connsiteX6" fmla="*/ 269507 w 4523899"/>
              <a:gd name="connsiteY6" fmla="*/ 3003082 h 3185962"/>
              <a:gd name="connsiteX7" fmla="*/ 288758 w 4523899"/>
              <a:gd name="connsiteY7" fmla="*/ 2964581 h 3185962"/>
              <a:gd name="connsiteX8" fmla="*/ 298383 w 4523899"/>
              <a:gd name="connsiteY8" fmla="*/ 2926080 h 3185962"/>
              <a:gd name="connsiteX9" fmla="*/ 317633 w 4523899"/>
              <a:gd name="connsiteY9" fmla="*/ 2887579 h 3185962"/>
              <a:gd name="connsiteX10" fmla="*/ 336884 w 4523899"/>
              <a:gd name="connsiteY10" fmla="*/ 2839453 h 3185962"/>
              <a:gd name="connsiteX11" fmla="*/ 356135 w 4523899"/>
              <a:gd name="connsiteY11" fmla="*/ 2464067 h 3185962"/>
              <a:gd name="connsiteX12" fmla="*/ 365760 w 4523899"/>
              <a:gd name="connsiteY12" fmla="*/ 2425566 h 3185962"/>
              <a:gd name="connsiteX13" fmla="*/ 385010 w 4523899"/>
              <a:gd name="connsiteY13" fmla="*/ 1819175 h 3185962"/>
              <a:gd name="connsiteX14" fmla="*/ 413886 w 4523899"/>
              <a:gd name="connsiteY14" fmla="*/ 1722922 h 3185962"/>
              <a:gd name="connsiteX15" fmla="*/ 423511 w 4523899"/>
              <a:gd name="connsiteY15" fmla="*/ 1645920 h 3185962"/>
              <a:gd name="connsiteX16" fmla="*/ 433137 w 4523899"/>
              <a:gd name="connsiteY16" fmla="*/ 1511166 h 3185962"/>
              <a:gd name="connsiteX17" fmla="*/ 452387 w 4523899"/>
              <a:gd name="connsiteY17" fmla="*/ 1434164 h 3185962"/>
              <a:gd name="connsiteX18" fmla="*/ 462012 w 4523899"/>
              <a:gd name="connsiteY18" fmla="*/ 1357162 h 3185962"/>
              <a:gd name="connsiteX19" fmla="*/ 471638 w 4523899"/>
              <a:gd name="connsiteY19" fmla="*/ 1318661 h 3185962"/>
              <a:gd name="connsiteX20" fmla="*/ 490888 w 4523899"/>
              <a:gd name="connsiteY20" fmla="*/ 1232034 h 3185962"/>
              <a:gd name="connsiteX21" fmla="*/ 500513 w 4523899"/>
              <a:gd name="connsiteY21" fmla="*/ 1164657 h 3185962"/>
              <a:gd name="connsiteX22" fmla="*/ 519764 w 4523899"/>
              <a:gd name="connsiteY22" fmla="*/ 1126156 h 3185962"/>
              <a:gd name="connsiteX23" fmla="*/ 539015 w 4523899"/>
              <a:gd name="connsiteY23" fmla="*/ 1039528 h 3185962"/>
              <a:gd name="connsiteX24" fmla="*/ 558265 w 4523899"/>
              <a:gd name="connsiteY24" fmla="*/ 972152 h 3185962"/>
              <a:gd name="connsiteX25" fmla="*/ 567890 w 4523899"/>
              <a:gd name="connsiteY25" fmla="*/ 943276 h 3185962"/>
              <a:gd name="connsiteX26" fmla="*/ 587141 w 4523899"/>
              <a:gd name="connsiteY26" fmla="*/ 847023 h 3185962"/>
              <a:gd name="connsiteX27" fmla="*/ 596766 w 4523899"/>
              <a:gd name="connsiteY27" fmla="*/ 741145 h 3185962"/>
              <a:gd name="connsiteX28" fmla="*/ 606391 w 4523899"/>
              <a:gd name="connsiteY28" fmla="*/ 702644 h 3185962"/>
              <a:gd name="connsiteX29" fmla="*/ 616017 w 4523899"/>
              <a:gd name="connsiteY29" fmla="*/ 654518 h 3185962"/>
              <a:gd name="connsiteX30" fmla="*/ 635267 w 4523899"/>
              <a:gd name="connsiteY30" fmla="*/ 558265 h 3185962"/>
              <a:gd name="connsiteX31" fmla="*/ 644892 w 4523899"/>
              <a:gd name="connsiteY31" fmla="*/ 471638 h 3185962"/>
              <a:gd name="connsiteX32" fmla="*/ 664143 w 4523899"/>
              <a:gd name="connsiteY32" fmla="*/ 404261 h 3185962"/>
              <a:gd name="connsiteX33" fmla="*/ 673768 w 4523899"/>
              <a:gd name="connsiteY33" fmla="*/ 356135 h 3185962"/>
              <a:gd name="connsiteX34" fmla="*/ 693019 w 4523899"/>
              <a:gd name="connsiteY34" fmla="*/ 298383 h 3185962"/>
              <a:gd name="connsiteX35" fmla="*/ 702644 w 4523899"/>
              <a:gd name="connsiteY35" fmla="*/ 250257 h 3185962"/>
              <a:gd name="connsiteX36" fmla="*/ 731520 w 4523899"/>
              <a:gd name="connsiteY36" fmla="*/ 182880 h 3185962"/>
              <a:gd name="connsiteX37" fmla="*/ 741145 w 4523899"/>
              <a:gd name="connsiteY37" fmla="*/ 134754 h 3185962"/>
              <a:gd name="connsiteX38" fmla="*/ 798897 w 4523899"/>
              <a:gd name="connsiteY38" fmla="*/ 38501 h 3185962"/>
              <a:gd name="connsiteX39" fmla="*/ 847023 w 4523899"/>
              <a:gd name="connsiteY39" fmla="*/ 0 h 3185962"/>
              <a:gd name="connsiteX40" fmla="*/ 875899 w 4523899"/>
              <a:gd name="connsiteY40" fmla="*/ 9625 h 3185962"/>
              <a:gd name="connsiteX41" fmla="*/ 904775 w 4523899"/>
              <a:gd name="connsiteY41" fmla="*/ 96253 h 3185962"/>
              <a:gd name="connsiteX42" fmla="*/ 914400 w 4523899"/>
              <a:gd name="connsiteY42" fmla="*/ 202131 h 3185962"/>
              <a:gd name="connsiteX43" fmla="*/ 924025 w 4523899"/>
              <a:gd name="connsiteY43" fmla="*/ 240632 h 3185962"/>
              <a:gd name="connsiteX44" fmla="*/ 933650 w 4523899"/>
              <a:gd name="connsiteY44" fmla="*/ 288758 h 3185962"/>
              <a:gd name="connsiteX45" fmla="*/ 952901 w 4523899"/>
              <a:gd name="connsiteY45" fmla="*/ 375385 h 3185962"/>
              <a:gd name="connsiteX46" fmla="*/ 981777 w 4523899"/>
              <a:gd name="connsiteY46" fmla="*/ 616017 h 3185962"/>
              <a:gd name="connsiteX47" fmla="*/ 991402 w 4523899"/>
              <a:gd name="connsiteY47" fmla="*/ 654518 h 3185962"/>
              <a:gd name="connsiteX48" fmla="*/ 1010652 w 4523899"/>
              <a:gd name="connsiteY48" fmla="*/ 760396 h 3185962"/>
              <a:gd name="connsiteX49" fmla="*/ 1020278 w 4523899"/>
              <a:gd name="connsiteY49" fmla="*/ 875899 h 3185962"/>
              <a:gd name="connsiteX50" fmla="*/ 1039528 w 4523899"/>
              <a:gd name="connsiteY50" fmla="*/ 981777 h 3185962"/>
              <a:gd name="connsiteX51" fmla="*/ 1068404 w 4523899"/>
              <a:gd name="connsiteY51" fmla="*/ 1183907 h 3185962"/>
              <a:gd name="connsiteX52" fmla="*/ 1078029 w 4523899"/>
              <a:gd name="connsiteY52" fmla="*/ 1232034 h 3185962"/>
              <a:gd name="connsiteX53" fmla="*/ 1106905 w 4523899"/>
              <a:gd name="connsiteY53" fmla="*/ 1337912 h 3185962"/>
              <a:gd name="connsiteX54" fmla="*/ 1116530 w 4523899"/>
              <a:gd name="connsiteY54" fmla="*/ 1482291 h 3185962"/>
              <a:gd name="connsiteX55" fmla="*/ 1135781 w 4523899"/>
              <a:gd name="connsiteY55" fmla="*/ 1559293 h 3185962"/>
              <a:gd name="connsiteX56" fmla="*/ 1145406 w 4523899"/>
              <a:gd name="connsiteY56" fmla="*/ 1597794 h 3185962"/>
              <a:gd name="connsiteX57" fmla="*/ 1174282 w 4523899"/>
              <a:gd name="connsiteY57" fmla="*/ 1751798 h 3185962"/>
              <a:gd name="connsiteX58" fmla="*/ 1183907 w 4523899"/>
              <a:gd name="connsiteY58" fmla="*/ 1790299 h 3185962"/>
              <a:gd name="connsiteX59" fmla="*/ 1212783 w 4523899"/>
              <a:gd name="connsiteY59" fmla="*/ 2098307 h 3185962"/>
              <a:gd name="connsiteX60" fmla="*/ 1232033 w 4523899"/>
              <a:gd name="connsiteY60" fmla="*/ 2252312 h 3185962"/>
              <a:gd name="connsiteX61" fmla="*/ 1241659 w 4523899"/>
              <a:gd name="connsiteY61" fmla="*/ 2300438 h 3185962"/>
              <a:gd name="connsiteX62" fmla="*/ 1251284 w 4523899"/>
              <a:gd name="connsiteY62" fmla="*/ 2329314 h 3185962"/>
              <a:gd name="connsiteX63" fmla="*/ 1280160 w 4523899"/>
              <a:gd name="connsiteY63" fmla="*/ 2425566 h 3185962"/>
              <a:gd name="connsiteX64" fmla="*/ 1318661 w 4523899"/>
              <a:gd name="connsiteY64" fmla="*/ 2502568 h 3185962"/>
              <a:gd name="connsiteX65" fmla="*/ 1337911 w 4523899"/>
              <a:gd name="connsiteY65" fmla="*/ 2531444 h 3185962"/>
              <a:gd name="connsiteX66" fmla="*/ 1347537 w 4523899"/>
              <a:gd name="connsiteY66" fmla="*/ 2560320 h 3185962"/>
              <a:gd name="connsiteX67" fmla="*/ 1376412 w 4523899"/>
              <a:gd name="connsiteY67" fmla="*/ 2627697 h 3185962"/>
              <a:gd name="connsiteX68" fmla="*/ 1453415 w 4523899"/>
              <a:gd name="connsiteY68" fmla="*/ 2579571 h 3185962"/>
              <a:gd name="connsiteX69" fmla="*/ 1491916 w 4523899"/>
              <a:gd name="connsiteY69" fmla="*/ 2521819 h 3185962"/>
              <a:gd name="connsiteX70" fmla="*/ 1540042 w 4523899"/>
              <a:gd name="connsiteY70" fmla="*/ 2435192 h 3185962"/>
              <a:gd name="connsiteX71" fmla="*/ 1559292 w 4523899"/>
              <a:gd name="connsiteY71" fmla="*/ 2406316 h 3185962"/>
              <a:gd name="connsiteX72" fmla="*/ 1568918 w 4523899"/>
              <a:gd name="connsiteY72" fmla="*/ 2367815 h 3185962"/>
              <a:gd name="connsiteX73" fmla="*/ 1588168 w 4523899"/>
              <a:gd name="connsiteY73" fmla="*/ 2300438 h 3185962"/>
              <a:gd name="connsiteX74" fmla="*/ 1597793 w 4523899"/>
              <a:gd name="connsiteY74" fmla="*/ 2242686 h 3185962"/>
              <a:gd name="connsiteX75" fmla="*/ 1607419 w 4523899"/>
              <a:gd name="connsiteY75" fmla="*/ 2213811 h 3185962"/>
              <a:gd name="connsiteX76" fmla="*/ 1626669 w 4523899"/>
              <a:gd name="connsiteY76" fmla="*/ 2146434 h 3185962"/>
              <a:gd name="connsiteX77" fmla="*/ 1645920 w 4523899"/>
              <a:gd name="connsiteY77" fmla="*/ 2107933 h 3185962"/>
              <a:gd name="connsiteX78" fmla="*/ 1655545 w 4523899"/>
              <a:gd name="connsiteY78" fmla="*/ 2069432 h 3185962"/>
              <a:gd name="connsiteX79" fmla="*/ 1665170 w 4523899"/>
              <a:gd name="connsiteY79" fmla="*/ 2002055 h 3185962"/>
              <a:gd name="connsiteX80" fmla="*/ 1684421 w 4523899"/>
              <a:gd name="connsiteY80" fmla="*/ 1973179 h 3185962"/>
              <a:gd name="connsiteX81" fmla="*/ 1722922 w 4523899"/>
              <a:gd name="connsiteY81" fmla="*/ 1867301 h 3185962"/>
              <a:gd name="connsiteX82" fmla="*/ 1751798 w 4523899"/>
              <a:gd name="connsiteY82" fmla="*/ 1694046 h 3185962"/>
              <a:gd name="connsiteX83" fmla="*/ 1771048 w 4523899"/>
              <a:gd name="connsiteY83" fmla="*/ 1424539 h 3185962"/>
              <a:gd name="connsiteX84" fmla="*/ 1790299 w 4523899"/>
              <a:gd name="connsiteY84" fmla="*/ 1337912 h 3185962"/>
              <a:gd name="connsiteX85" fmla="*/ 1809549 w 4523899"/>
              <a:gd name="connsiteY85" fmla="*/ 1222408 h 3185962"/>
              <a:gd name="connsiteX86" fmla="*/ 1819175 w 4523899"/>
              <a:gd name="connsiteY86" fmla="*/ 1106905 h 3185962"/>
              <a:gd name="connsiteX87" fmla="*/ 1838425 w 4523899"/>
              <a:gd name="connsiteY87" fmla="*/ 1010653 h 3185962"/>
              <a:gd name="connsiteX88" fmla="*/ 1857676 w 4523899"/>
              <a:gd name="connsiteY88" fmla="*/ 904775 h 3185962"/>
              <a:gd name="connsiteX89" fmla="*/ 1886551 w 4523899"/>
              <a:gd name="connsiteY89" fmla="*/ 731520 h 3185962"/>
              <a:gd name="connsiteX90" fmla="*/ 1896177 w 4523899"/>
              <a:gd name="connsiteY90" fmla="*/ 702644 h 3185962"/>
              <a:gd name="connsiteX91" fmla="*/ 1915427 w 4523899"/>
              <a:gd name="connsiteY91" fmla="*/ 654518 h 3185962"/>
              <a:gd name="connsiteX92" fmla="*/ 1934678 w 4523899"/>
              <a:gd name="connsiteY92" fmla="*/ 587141 h 3185962"/>
              <a:gd name="connsiteX93" fmla="*/ 1963553 w 4523899"/>
              <a:gd name="connsiteY93" fmla="*/ 558265 h 3185962"/>
              <a:gd name="connsiteX94" fmla="*/ 2002055 w 4523899"/>
              <a:gd name="connsiteY94" fmla="*/ 500514 h 3185962"/>
              <a:gd name="connsiteX95" fmla="*/ 2059806 w 4523899"/>
              <a:gd name="connsiteY95" fmla="*/ 471638 h 3185962"/>
              <a:gd name="connsiteX96" fmla="*/ 2204185 w 4523899"/>
              <a:gd name="connsiteY96" fmla="*/ 500514 h 3185962"/>
              <a:gd name="connsiteX97" fmla="*/ 2223436 w 4523899"/>
              <a:gd name="connsiteY97" fmla="*/ 529389 h 3185962"/>
              <a:gd name="connsiteX98" fmla="*/ 2233061 w 4523899"/>
              <a:gd name="connsiteY98" fmla="*/ 558265 h 3185962"/>
              <a:gd name="connsiteX99" fmla="*/ 2252311 w 4523899"/>
              <a:gd name="connsiteY99" fmla="*/ 596766 h 3185962"/>
              <a:gd name="connsiteX100" fmla="*/ 2261937 w 4523899"/>
              <a:gd name="connsiteY100" fmla="*/ 635267 h 3185962"/>
              <a:gd name="connsiteX101" fmla="*/ 2281187 w 4523899"/>
              <a:gd name="connsiteY101" fmla="*/ 750771 h 3185962"/>
              <a:gd name="connsiteX102" fmla="*/ 2290812 w 4523899"/>
              <a:gd name="connsiteY102" fmla="*/ 1597794 h 3185962"/>
              <a:gd name="connsiteX103" fmla="*/ 2300438 w 4523899"/>
              <a:gd name="connsiteY103" fmla="*/ 1674796 h 3185962"/>
              <a:gd name="connsiteX104" fmla="*/ 2319688 w 4523899"/>
              <a:gd name="connsiteY104" fmla="*/ 1790299 h 3185962"/>
              <a:gd name="connsiteX105" fmla="*/ 2348564 w 4523899"/>
              <a:gd name="connsiteY105" fmla="*/ 1982804 h 3185962"/>
              <a:gd name="connsiteX106" fmla="*/ 2377440 w 4523899"/>
              <a:gd name="connsiteY106" fmla="*/ 2136808 h 3185962"/>
              <a:gd name="connsiteX107" fmla="*/ 2387065 w 4523899"/>
              <a:gd name="connsiteY107" fmla="*/ 2165684 h 3185962"/>
              <a:gd name="connsiteX108" fmla="*/ 2396690 w 4523899"/>
              <a:gd name="connsiteY108" fmla="*/ 2194560 h 3185962"/>
              <a:gd name="connsiteX109" fmla="*/ 2435191 w 4523899"/>
              <a:gd name="connsiteY109" fmla="*/ 2213811 h 3185962"/>
              <a:gd name="connsiteX110" fmla="*/ 2464067 w 4523899"/>
              <a:gd name="connsiteY110" fmla="*/ 2204185 h 3185962"/>
              <a:gd name="connsiteX111" fmla="*/ 2550695 w 4523899"/>
              <a:gd name="connsiteY111" fmla="*/ 2146434 h 3185962"/>
              <a:gd name="connsiteX112" fmla="*/ 2589196 w 4523899"/>
              <a:gd name="connsiteY112" fmla="*/ 2088682 h 3185962"/>
              <a:gd name="connsiteX113" fmla="*/ 2627697 w 4523899"/>
              <a:gd name="connsiteY113" fmla="*/ 2040556 h 3185962"/>
              <a:gd name="connsiteX114" fmla="*/ 2656572 w 4523899"/>
              <a:gd name="connsiteY114" fmla="*/ 1973179 h 3185962"/>
              <a:gd name="connsiteX115" fmla="*/ 2675823 w 4523899"/>
              <a:gd name="connsiteY115" fmla="*/ 1934678 h 3185962"/>
              <a:gd name="connsiteX116" fmla="*/ 2685448 w 4523899"/>
              <a:gd name="connsiteY116" fmla="*/ 1905802 h 3185962"/>
              <a:gd name="connsiteX117" fmla="*/ 2704699 w 4523899"/>
              <a:gd name="connsiteY117" fmla="*/ 1876926 h 3185962"/>
              <a:gd name="connsiteX118" fmla="*/ 2714324 w 4523899"/>
              <a:gd name="connsiteY118" fmla="*/ 1838425 h 3185962"/>
              <a:gd name="connsiteX119" fmla="*/ 2733575 w 4523899"/>
              <a:gd name="connsiteY119" fmla="*/ 1809549 h 3185962"/>
              <a:gd name="connsiteX120" fmla="*/ 2743200 w 4523899"/>
              <a:gd name="connsiteY120" fmla="*/ 1742173 h 3185962"/>
              <a:gd name="connsiteX121" fmla="*/ 2762450 w 4523899"/>
              <a:gd name="connsiteY121" fmla="*/ 1674796 h 3185962"/>
              <a:gd name="connsiteX122" fmla="*/ 2781701 w 4523899"/>
              <a:gd name="connsiteY122" fmla="*/ 1597794 h 3185962"/>
              <a:gd name="connsiteX123" fmla="*/ 2791326 w 4523899"/>
              <a:gd name="connsiteY123" fmla="*/ 1559293 h 3185962"/>
              <a:gd name="connsiteX124" fmla="*/ 2800951 w 4523899"/>
              <a:gd name="connsiteY124" fmla="*/ 1530417 h 3185962"/>
              <a:gd name="connsiteX125" fmla="*/ 2839452 w 4523899"/>
              <a:gd name="connsiteY125" fmla="*/ 1395663 h 3185962"/>
              <a:gd name="connsiteX126" fmla="*/ 2858703 w 4523899"/>
              <a:gd name="connsiteY126" fmla="*/ 1337912 h 3185962"/>
              <a:gd name="connsiteX127" fmla="*/ 2877953 w 4523899"/>
              <a:gd name="connsiteY127" fmla="*/ 1299411 h 3185962"/>
              <a:gd name="connsiteX128" fmla="*/ 2916455 w 4523899"/>
              <a:gd name="connsiteY128" fmla="*/ 1212783 h 3185962"/>
              <a:gd name="connsiteX129" fmla="*/ 2983831 w 4523899"/>
              <a:gd name="connsiteY129" fmla="*/ 1222408 h 3185962"/>
              <a:gd name="connsiteX130" fmla="*/ 3041583 w 4523899"/>
              <a:gd name="connsiteY130" fmla="*/ 1270535 h 3185962"/>
              <a:gd name="connsiteX131" fmla="*/ 3060833 w 4523899"/>
              <a:gd name="connsiteY131" fmla="*/ 1328286 h 3185962"/>
              <a:gd name="connsiteX132" fmla="*/ 3070459 w 4523899"/>
              <a:gd name="connsiteY132" fmla="*/ 1357162 h 3185962"/>
              <a:gd name="connsiteX133" fmla="*/ 3080084 w 4523899"/>
              <a:gd name="connsiteY133" fmla="*/ 1395663 h 3185962"/>
              <a:gd name="connsiteX134" fmla="*/ 3089709 w 4523899"/>
              <a:gd name="connsiteY134" fmla="*/ 1905802 h 3185962"/>
              <a:gd name="connsiteX135" fmla="*/ 3099335 w 4523899"/>
              <a:gd name="connsiteY135" fmla="*/ 1944303 h 3185962"/>
              <a:gd name="connsiteX136" fmla="*/ 3118585 w 4523899"/>
              <a:gd name="connsiteY136" fmla="*/ 1973179 h 3185962"/>
              <a:gd name="connsiteX137" fmla="*/ 3195587 w 4523899"/>
              <a:gd name="connsiteY137" fmla="*/ 1963554 h 3185962"/>
              <a:gd name="connsiteX138" fmla="*/ 3253339 w 4523899"/>
              <a:gd name="connsiteY138" fmla="*/ 1905802 h 3185962"/>
              <a:gd name="connsiteX139" fmla="*/ 3301465 w 4523899"/>
              <a:gd name="connsiteY139" fmla="*/ 1848051 h 3185962"/>
              <a:gd name="connsiteX140" fmla="*/ 3339966 w 4523899"/>
              <a:gd name="connsiteY140" fmla="*/ 1780674 h 3185962"/>
              <a:gd name="connsiteX141" fmla="*/ 3349591 w 4523899"/>
              <a:gd name="connsiteY141" fmla="*/ 1751798 h 3185962"/>
              <a:gd name="connsiteX142" fmla="*/ 3368842 w 4523899"/>
              <a:gd name="connsiteY142" fmla="*/ 1722922 h 3185962"/>
              <a:gd name="connsiteX143" fmla="*/ 3455469 w 4523899"/>
              <a:gd name="connsiteY143" fmla="*/ 1645920 h 3185962"/>
              <a:gd name="connsiteX144" fmla="*/ 3484345 w 4523899"/>
              <a:gd name="connsiteY144" fmla="*/ 1636295 h 3185962"/>
              <a:gd name="connsiteX145" fmla="*/ 3522846 w 4523899"/>
              <a:gd name="connsiteY145" fmla="*/ 1655545 h 3185962"/>
              <a:gd name="connsiteX146" fmla="*/ 3551722 w 4523899"/>
              <a:gd name="connsiteY146" fmla="*/ 1761423 h 3185962"/>
              <a:gd name="connsiteX147" fmla="*/ 3561347 w 4523899"/>
              <a:gd name="connsiteY147" fmla="*/ 1896177 h 3185962"/>
              <a:gd name="connsiteX148" fmla="*/ 3570972 w 4523899"/>
              <a:gd name="connsiteY148" fmla="*/ 1925053 h 3185962"/>
              <a:gd name="connsiteX149" fmla="*/ 3590223 w 4523899"/>
              <a:gd name="connsiteY149" fmla="*/ 2079057 h 3185962"/>
              <a:gd name="connsiteX150" fmla="*/ 3628724 w 4523899"/>
              <a:gd name="connsiteY150" fmla="*/ 2146434 h 3185962"/>
              <a:gd name="connsiteX151" fmla="*/ 3734602 w 4523899"/>
              <a:gd name="connsiteY151" fmla="*/ 2117558 h 3185962"/>
              <a:gd name="connsiteX152" fmla="*/ 3763478 w 4523899"/>
              <a:gd name="connsiteY152" fmla="*/ 2079057 h 3185962"/>
              <a:gd name="connsiteX153" fmla="*/ 3782728 w 4523899"/>
              <a:gd name="connsiteY153" fmla="*/ 2021305 h 3185962"/>
              <a:gd name="connsiteX154" fmla="*/ 3792353 w 4523899"/>
              <a:gd name="connsiteY154" fmla="*/ 1992429 h 3185962"/>
              <a:gd name="connsiteX155" fmla="*/ 3830855 w 4523899"/>
              <a:gd name="connsiteY155" fmla="*/ 1925053 h 3185962"/>
              <a:gd name="connsiteX156" fmla="*/ 3840480 w 4523899"/>
              <a:gd name="connsiteY156" fmla="*/ 1896177 h 3185962"/>
              <a:gd name="connsiteX157" fmla="*/ 3898231 w 4523899"/>
              <a:gd name="connsiteY157" fmla="*/ 1828800 h 3185962"/>
              <a:gd name="connsiteX158" fmla="*/ 3917482 w 4523899"/>
              <a:gd name="connsiteY158" fmla="*/ 1857676 h 3185962"/>
              <a:gd name="connsiteX159" fmla="*/ 3927107 w 4523899"/>
              <a:gd name="connsiteY159" fmla="*/ 1886552 h 3185962"/>
              <a:gd name="connsiteX160" fmla="*/ 3946358 w 4523899"/>
              <a:gd name="connsiteY160" fmla="*/ 1992429 h 3185962"/>
              <a:gd name="connsiteX161" fmla="*/ 3955983 w 4523899"/>
              <a:gd name="connsiteY161" fmla="*/ 2040556 h 3185962"/>
              <a:gd name="connsiteX162" fmla="*/ 3965608 w 4523899"/>
              <a:gd name="connsiteY162" fmla="*/ 2117558 h 3185962"/>
              <a:gd name="connsiteX163" fmla="*/ 3975233 w 4523899"/>
              <a:gd name="connsiteY163" fmla="*/ 2184935 h 3185962"/>
              <a:gd name="connsiteX164" fmla="*/ 3984859 w 4523899"/>
              <a:gd name="connsiteY164" fmla="*/ 2213811 h 3185962"/>
              <a:gd name="connsiteX165" fmla="*/ 4013735 w 4523899"/>
              <a:gd name="connsiteY165" fmla="*/ 2233061 h 3185962"/>
              <a:gd name="connsiteX166" fmla="*/ 4100362 w 4523899"/>
              <a:gd name="connsiteY166" fmla="*/ 2223436 h 3185962"/>
              <a:gd name="connsiteX167" fmla="*/ 4148488 w 4523899"/>
              <a:gd name="connsiteY167" fmla="*/ 2146434 h 3185962"/>
              <a:gd name="connsiteX168" fmla="*/ 4158113 w 4523899"/>
              <a:gd name="connsiteY168" fmla="*/ 2107933 h 3185962"/>
              <a:gd name="connsiteX169" fmla="*/ 4196615 w 4523899"/>
              <a:gd name="connsiteY169" fmla="*/ 2050181 h 3185962"/>
              <a:gd name="connsiteX170" fmla="*/ 4235116 w 4523899"/>
              <a:gd name="connsiteY170" fmla="*/ 1992429 h 3185962"/>
              <a:gd name="connsiteX171" fmla="*/ 4263991 w 4523899"/>
              <a:gd name="connsiteY171" fmla="*/ 1982804 h 3185962"/>
              <a:gd name="connsiteX172" fmla="*/ 4321743 w 4523899"/>
              <a:gd name="connsiteY172" fmla="*/ 2079057 h 3185962"/>
              <a:gd name="connsiteX173" fmla="*/ 4331368 w 4523899"/>
              <a:gd name="connsiteY173" fmla="*/ 2127183 h 3185962"/>
              <a:gd name="connsiteX174" fmla="*/ 4350619 w 4523899"/>
              <a:gd name="connsiteY174" fmla="*/ 2184935 h 3185962"/>
              <a:gd name="connsiteX175" fmla="*/ 4369869 w 4523899"/>
              <a:gd name="connsiteY175" fmla="*/ 2271562 h 3185962"/>
              <a:gd name="connsiteX176" fmla="*/ 4485372 w 4523899"/>
              <a:gd name="connsiteY176" fmla="*/ 2223436 h 3185962"/>
              <a:gd name="connsiteX177" fmla="*/ 4494998 w 4523899"/>
              <a:gd name="connsiteY177" fmla="*/ 2184935 h 3185962"/>
              <a:gd name="connsiteX178" fmla="*/ 4514248 w 4523899"/>
              <a:gd name="connsiteY178" fmla="*/ 2156059 h 3185962"/>
              <a:gd name="connsiteX179" fmla="*/ 4523873 w 4523899"/>
              <a:gd name="connsiteY179" fmla="*/ 2117558 h 318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4523899" h="3185962">
                <a:moveTo>
                  <a:pt x="0" y="3185962"/>
                </a:moveTo>
                <a:cubicBezTo>
                  <a:pt x="56429" y="3177901"/>
                  <a:pt x="88679" y="3175652"/>
                  <a:pt x="144379" y="3157086"/>
                </a:cubicBezTo>
                <a:lnTo>
                  <a:pt x="202130" y="3137836"/>
                </a:lnTo>
                <a:cubicBezTo>
                  <a:pt x="211755" y="3128211"/>
                  <a:pt x="223455" y="3120286"/>
                  <a:pt x="231006" y="3108960"/>
                </a:cubicBezTo>
                <a:cubicBezTo>
                  <a:pt x="236634" y="3100518"/>
                  <a:pt x="237068" y="3089584"/>
                  <a:pt x="240631" y="3080084"/>
                </a:cubicBezTo>
                <a:cubicBezTo>
                  <a:pt x="246698" y="3063906"/>
                  <a:pt x="253815" y="3048136"/>
                  <a:pt x="259882" y="3031958"/>
                </a:cubicBezTo>
                <a:cubicBezTo>
                  <a:pt x="263445" y="3022458"/>
                  <a:pt x="265510" y="3012408"/>
                  <a:pt x="269507" y="3003082"/>
                </a:cubicBezTo>
                <a:cubicBezTo>
                  <a:pt x="275159" y="2989894"/>
                  <a:pt x="282341" y="2977415"/>
                  <a:pt x="288758" y="2964581"/>
                </a:cubicBezTo>
                <a:cubicBezTo>
                  <a:pt x="291966" y="2951747"/>
                  <a:pt x="293738" y="2938466"/>
                  <a:pt x="298383" y="2926080"/>
                </a:cubicBezTo>
                <a:cubicBezTo>
                  <a:pt x="303421" y="2912645"/>
                  <a:pt x="311806" y="2900691"/>
                  <a:pt x="317633" y="2887579"/>
                </a:cubicBezTo>
                <a:cubicBezTo>
                  <a:pt x="324650" y="2871790"/>
                  <a:pt x="330467" y="2855495"/>
                  <a:pt x="336884" y="2839453"/>
                </a:cubicBezTo>
                <a:cubicBezTo>
                  <a:pt x="340583" y="2724775"/>
                  <a:pt x="335922" y="2585341"/>
                  <a:pt x="356135" y="2464067"/>
                </a:cubicBezTo>
                <a:cubicBezTo>
                  <a:pt x="358310" y="2451018"/>
                  <a:pt x="362552" y="2438400"/>
                  <a:pt x="365760" y="2425566"/>
                </a:cubicBezTo>
                <a:cubicBezTo>
                  <a:pt x="366860" y="2367273"/>
                  <a:pt x="360194" y="1992884"/>
                  <a:pt x="385010" y="1819175"/>
                </a:cubicBezTo>
                <a:cubicBezTo>
                  <a:pt x="388646" y="1793726"/>
                  <a:pt x="407191" y="1743007"/>
                  <a:pt x="413886" y="1722922"/>
                </a:cubicBezTo>
                <a:cubicBezTo>
                  <a:pt x="417094" y="1697255"/>
                  <a:pt x="421169" y="1671681"/>
                  <a:pt x="423511" y="1645920"/>
                </a:cubicBezTo>
                <a:cubicBezTo>
                  <a:pt x="427588" y="1601072"/>
                  <a:pt x="427052" y="1555786"/>
                  <a:pt x="433137" y="1511166"/>
                </a:cubicBezTo>
                <a:cubicBezTo>
                  <a:pt x="436712" y="1484951"/>
                  <a:pt x="447511" y="1460168"/>
                  <a:pt x="452387" y="1434164"/>
                </a:cubicBezTo>
                <a:cubicBezTo>
                  <a:pt x="457154" y="1408740"/>
                  <a:pt x="457759" y="1382677"/>
                  <a:pt x="462012" y="1357162"/>
                </a:cubicBezTo>
                <a:cubicBezTo>
                  <a:pt x="464187" y="1344113"/>
                  <a:pt x="468663" y="1331551"/>
                  <a:pt x="471638" y="1318661"/>
                </a:cubicBezTo>
                <a:cubicBezTo>
                  <a:pt x="478289" y="1289839"/>
                  <a:pt x="485437" y="1261107"/>
                  <a:pt x="490888" y="1232034"/>
                </a:cubicBezTo>
                <a:cubicBezTo>
                  <a:pt x="495069" y="1209736"/>
                  <a:pt x="494544" y="1186545"/>
                  <a:pt x="500513" y="1164657"/>
                </a:cubicBezTo>
                <a:cubicBezTo>
                  <a:pt x="504288" y="1150814"/>
                  <a:pt x="513347" y="1138990"/>
                  <a:pt x="519764" y="1126156"/>
                </a:cubicBezTo>
                <a:cubicBezTo>
                  <a:pt x="527784" y="1086053"/>
                  <a:pt x="528816" y="1076923"/>
                  <a:pt x="539015" y="1039528"/>
                </a:cubicBezTo>
                <a:cubicBezTo>
                  <a:pt x="545161" y="1016994"/>
                  <a:pt x="551553" y="994524"/>
                  <a:pt x="558265" y="972152"/>
                </a:cubicBezTo>
                <a:cubicBezTo>
                  <a:pt x="561180" y="962434"/>
                  <a:pt x="565609" y="953162"/>
                  <a:pt x="567890" y="943276"/>
                </a:cubicBezTo>
                <a:cubicBezTo>
                  <a:pt x="575247" y="911394"/>
                  <a:pt x="587141" y="847023"/>
                  <a:pt x="587141" y="847023"/>
                </a:cubicBezTo>
                <a:cubicBezTo>
                  <a:pt x="590349" y="811730"/>
                  <a:pt x="592082" y="776272"/>
                  <a:pt x="596766" y="741145"/>
                </a:cubicBezTo>
                <a:cubicBezTo>
                  <a:pt x="598514" y="728032"/>
                  <a:pt x="603521" y="715558"/>
                  <a:pt x="606391" y="702644"/>
                </a:cubicBezTo>
                <a:cubicBezTo>
                  <a:pt x="609940" y="686674"/>
                  <a:pt x="613327" y="670655"/>
                  <a:pt x="616017" y="654518"/>
                </a:cubicBezTo>
                <a:cubicBezTo>
                  <a:pt x="630765" y="566032"/>
                  <a:pt x="616819" y="613612"/>
                  <a:pt x="635267" y="558265"/>
                </a:cubicBezTo>
                <a:cubicBezTo>
                  <a:pt x="638475" y="529389"/>
                  <a:pt x="639538" y="500194"/>
                  <a:pt x="644892" y="471638"/>
                </a:cubicBezTo>
                <a:cubicBezTo>
                  <a:pt x="649197" y="448680"/>
                  <a:pt x="658478" y="426921"/>
                  <a:pt x="664143" y="404261"/>
                </a:cubicBezTo>
                <a:cubicBezTo>
                  <a:pt x="668111" y="388390"/>
                  <a:pt x="669463" y="371918"/>
                  <a:pt x="673768" y="356135"/>
                </a:cubicBezTo>
                <a:cubicBezTo>
                  <a:pt x="679107" y="336558"/>
                  <a:pt x="687680" y="317960"/>
                  <a:pt x="693019" y="298383"/>
                </a:cubicBezTo>
                <a:cubicBezTo>
                  <a:pt x="697324" y="282600"/>
                  <a:pt x="697471" y="265777"/>
                  <a:pt x="702644" y="250257"/>
                </a:cubicBezTo>
                <a:cubicBezTo>
                  <a:pt x="730192" y="167613"/>
                  <a:pt x="714699" y="250165"/>
                  <a:pt x="731520" y="182880"/>
                </a:cubicBezTo>
                <a:cubicBezTo>
                  <a:pt x="735488" y="167009"/>
                  <a:pt x="735972" y="150274"/>
                  <a:pt x="741145" y="134754"/>
                </a:cubicBezTo>
                <a:cubicBezTo>
                  <a:pt x="751010" y="105159"/>
                  <a:pt x="784255" y="60464"/>
                  <a:pt x="798897" y="38501"/>
                </a:cubicBezTo>
                <a:cubicBezTo>
                  <a:pt x="823775" y="1183"/>
                  <a:pt x="807172" y="13283"/>
                  <a:pt x="847023" y="0"/>
                </a:cubicBezTo>
                <a:cubicBezTo>
                  <a:pt x="856648" y="3208"/>
                  <a:pt x="870679" y="925"/>
                  <a:pt x="875899" y="9625"/>
                </a:cubicBezTo>
                <a:cubicBezTo>
                  <a:pt x="891559" y="35725"/>
                  <a:pt x="904775" y="96253"/>
                  <a:pt x="904775" y="96253"/>
                </a:cubicBezTo>
                <a:cubicBezTo>
                  <a:pt x="907983" y="131546"/>
                  <a:pt x="909716" y="167004"/>
                  <a:pt x="914400" y="202131"/>
                </a:cubicBezTo>
                <a:cubicBezTo>
                  <a:pt x="916148" y="215244"/>
                  <a:pt x="921155" y="227718"/>
                  <a:pt x="924025" y="240632"/>
                </a:cubicBezTo>
                <a:cubicBezTo>
                  <a:pt x="927574" y="256602"/>
                  <a:pt x="930101" y="272788"/>
                  <a:pt x="933650" y="288758"/>
                </a:cubicBezTo>
                <a:cubicBezTo>
                  <a:pt x="945190" y="340686"/>
                  <a:pt x="943222" y="317310"/>
                  <a:pt x="952901" y="375385"/>
                </a:cubicBezTo>
                <a:cubicBezTo>
                  <a:pt x="1000429" y="660558"/>
                  <a:pt x="948136" y="346897"/>
                  <a:pt x="981777" y="616017"/>
                </a:cubicBezTo>
                <a:cubicBezTo>
                  <a:pt x="983418" y="629143"/>
                  <a:pt x="988532" y="641604"/>
                  <a:pt x="991402" y="654518"/>
                </a:cubicBezTo>
                <a:cubicBezTo>
                  <a:pt x="996478" y="677362"/>
                  <a:pt x="1008330" y="739497"/>
                  <a:pt x="1010652" y="760396"/>
                </a:cubicBezTo>
                <a:cubicBezTo>
                  <a:pt x="1014919" y="798794"/>
                  <a:pt x="1016233" y="837477"/>
                  <a:pt x="1020278" y="875899"/>
                </a:cubicBezTo>
                <a:cubicBezTo>
                  <a:pt x="1040893" y="1071735"/>
                  <a:pt x="1019083" y="853999"/>
                  <a:pt x="1039528" y="981777"/>
                </a:cubicBezTo>
                <a:cubicBezTo>
                  <a:pt x="1050281" y="1048983"/>
                  <a:pt x="1055057" y="1117168"/>
                  <a:pt x="1068404" y="1183907"/>
                </a:cubicBezTo>
                <a:cubicBezTo>
                  <a:pt x="1071612" y="1199949"/>
                  <a:pt x="1074480" y="1216064"/>
                  <a:pt x="1078029" y="1232034"/>
                </a:cubicBezTo>
                <a:cubicBezTo>
                  <a:pt x="1085670" y="1266417"/>
                  <a:pt x="1097530" y="1305097"/>
                  <a:pt x="1106905" y="1337912"/>
                </a:cubicBezTo>
                <a:cubicBezTo>
                  <a:pt x="1110113" y="1386038"/>
                  <a:pt x="1111730" y="1434297"/>
                  <a:pt x="1116530" y="1482291"/>
                </a:cubicBezTo>
                <a:cubicBezTo>
                  <a:pt x="1121045" y="1527444"/>
                  <a:pt x="1125386" y="1522911"/>
                  <a:pt x="1135781" y="1559293"/>
                </a:cubicBezTo>
                <a:cubicBezTo>
                  <a:pt x="1139415" y="1572013"/>
                  <a:pt x="1142812" y="1584822"/>
                  <a:pt x="1145406" y="1597794"/>
                </a:cubicBezTo>
                <a:cubicBezTo>
                  <a:pt x="1155649" y="1649009"/>
                  <a:pt x="1161615" y="1701128"/>
                  <a:pt x="1174282" y="1751798"/>
                </a:cubicBezTo>
                <a:cubicBezTo>
                  <a:pt x="1177490" y="1764632"/>
                  <a:pt x="1181732" y="1777250"/>
                  <a:pt x="1183907" y="1790299"/>
                </a:cubicBezTo>
                <a:cubicBezTo>
                  <a:pt x="1196807" y="1867702"/>
                  <a:pt x="1210229" y="2069357"/>
                  <a:pt x="1212783" y="2098307"/>
                </a:cubicBezTo>
                <a:cubicBezTo>
                  <a:pt x="1219592" y="2175472"/>
                  <a:pt x="1219987" y="2186062"/>
                  <a:pt x="1232033" y="2252312"/>
                </a:cubicBezTo>
                <a:cubicBezTo>
                  <a:pt x="1234960" y="2268408"/>
                  <a:pt x="1237691" y="2284567"/>
                  <a:pt x="1241659" y="2300438"/>
                </a:cubicBezTo>
                <a:cubicBezTo>
                  <a:pt x="1244120" y="2310281"/>
                  <a:pt x="1248497" y="2319558"/>
                  <a:pt x="1251284" y="2329314"/>
                </a:cubicBezTo>
                <a:cubicBezTo>
                  <a:pt x="1260496" y="2361556"/>
                  <a:pt x="1264909" y="2395063"/>
                  <a:pt x="1280160" y="2425566"/>
                </a:cubicBezTo>
                <a:cubicBezTo>
                  <a:pt x="1292994" y="2451233"/>
                  <a:pt x="1302743" y="2478690"/>
                  <a:pt x="1318661" y="2502568"/>
                </a:cubicBezTo>
                <a:cubicBezTo>
                  <a:pt x="1325078" y="2512193"/>
                  <a:pt x="1332738" y="2521097"/>
                  <a:pt x="1337911" y="2531444"/>
                </a:cubicBezTo>
                <a:cubicBezTo>
                  <a:pt x="1342448" y="2540519"/>
                  <a:pt x="1343540" y="2550994"/>
                  <a:pt x="1347537" y="2560320"/>
                </a:cubicBezTo>
                <a:cubicBezTo>
                  <a:pt x="1383214" y="2643565"/>
                  <a:pt x="1353843" y="2559987"/>
                  <a:pt x="1376412" y="2627697"/>
                </a:cubicBezTo>
                <a:cubicBezTo>
                  <a:pt x="1423800" y="2615850"/>
                  <a:pt x="1417524" y="2624435"/>
                  <a:pt x="1453415" y="2579571"/>
                </a:cubicBezTo>
                <a:cubicBezTo>
                  <a:pt x="1467868" y="2561505"/>
                  <a:pt x="1491916" y="2521819"/>
                  <a:pt x="1491916" y="2521819"/>
                </a:cubicBezTo>
                <a:cubicBezTo>
                  <a:pt x="1508857" y="2470993"/>
                  <a:pt x="1495912" y="2501387"/>
                  <a:pt x="1540042" y="2435192"/>
                </a:cubicBezTo>
                <a:lnTo>
                  <a:pt x="1559292" y="2406316"/>
                </a:lnTo>
                <a:cubicBezTo>
                  <a:pt x="1562501" y="2393482"/>
                  <a:pt x="1565284" y="2380535"/>
                  <a:pt x="1568918" y="2367815"/>
                </a:cubicBezTo>
                <a:cubicBezTo>
                  <a:pt x="1581148" y="2325013"/>
                  <a:pt x="1578141" y="2350577"/>
                  <a:pt x="1588168" y="2300438"/>
                </a:cubicBezTo>
                <a:cubicBezTo>
                  <a:pt x="1591995" y="2281301"/>
                  <a:pt x="1593559" y="2261737"/>
                  <a:pt x="1597793" y="2242686"/>
                </a:cubicBezTo>
                <a:cubicBezTo>
                  <a:pt x="1599994" y="2232782"/>
                  <a:pt x="1604632" y="2223566"/>
                  <a:pt x="1607419" y="2213811"/>
                </a:cubicBezTo>
                <a:cubicBezTo>
                  <a:pt x="1614398" y="2189386"/>
                  <a:pt x="1616777" y="2169514"/>
                  <a:pt x="1626669" y="2146434"/>
                </a:cubicBezTo>
                <a:cubicBezTo>
                  <a:pt x="1632321" y="2133246"/>
                  <a:pt x="1639503" y="2120767"/>
                  <a:pt x="1645920" y="2107933"/>
                </a:cubicBezTo>
                <a:cubicBezTo>
                  <a:pt x="1649128" y="2095099"/>
                  <a:pt x="1653179" y="2082447"/>
                  <a:pt x="1655545" y="2069432"/>
                </a:cubicBezTo>
                <a:cubicBezTo>
                  <a:pt x="1659603" y="2047111"/>
                  <a:pt x="1658651" y="2023785"/>
                  <a:pt x="1665170" y="2002055"/>
                </a:cubicBezTo>
                <a:cubicBezTo>
                  <a:pt x="1668494" y="1990975"/>
                  <a:pt x="1678004" y="1982804"/>
                  <a:pt x="1684421" y="1973179"/>
                </a:cubicBezTo>
                <a:cubicBezTo>
                  <a:pt x="1706477" y="1884954"/>
                  <a:pt x="1688995" y="1918191"/>
                  <a:pt x="1722922" y="1867301"/>
                </a:cubicBezTo>
                <a:cubicBezTo>
                  <a:pt x="1734766" y="1808082"/>
                  <a:pt x="1745685" y="1757216"/>
                  <a:pt x="1751798" y="1694046"/>
                </a:cubicBezTo>
                <a:cubicBezTo>
                  <a:pt x="1769754" y="1508507"/>
                  <a:pt x="1752021" y="1567247"/>
                  <a:pt x="1771048" y="1424539"/>
                </a:cubicBezTo>
                <a:cubicBezTo>
                  <a:pt x="1779516" y="1361029"/>
                  <a:pt x="1779738" y="1394235"/>
                  <a:pt x="1790299" y="1337912"/>
                </a:cubicBezTo>
                <a:cubicBezTo>
                  <a:pt x="1797492" y="1299548"/>
                  <a:pt x="1804708" y="1261139"/>
                  <a:pt x="1809549" y="1222408"/>
                </a:cubicBezTo>
                <a:cubicBezTo>
                  <a:pt x="1814341" y="1184072"/>
                  <a:pt x="1813955" y="1145185"/>
                  <a:pt x="1819175" y="1106905"/>
                </a:cubicBezTo>
                <a:cubicBezTo>
                  <a:pt x="1823596" y="1074486"/>
                  <a:pt x="1832303" y="1042794"/>
                  <a:pt x="1838425" y="1010653"/>
                </a:cubicBezTo>
                <a:cubicBezTo>
                  <a:pt x="1845137" y="975415"/>
                  <a:pt x="1851442" y="940100"/>
                  <a:pt x="1857676" y="904775"/>
                </a:cubicBezTo>
                <a:cubicBezTo>
                  <a:pt x="1863090" y="874093"/>
                  <a:pt x="1885347" y="735133"/>
                  <a:pt x="1886551" y="731520"/>
                </a:cubicBezTo>
                <a:cubicBezTo>
                  <a:pt x="1889760" y="721895"/>
                  <a:pt x="1892614" y="712144"/>
                  <a:pt x="1896177" y="702644"/>
                </a:cubicBezTo>
                <a:cubicBezTo>
                  <a:pt x="1902244" y="686466"/>
                  <a:pt x="1909963" y="670909"/>
                  <a:pt x="1915427" y="654518"/>
                </a:cubicBezTo>
                <a:cubicBezTo>
                  <a:pt x="1917568" y="648095"/>
                  <a:pt x="1928496" y="596414"/>
                  <a:pt x="1934678" y="587141"/>
                </a:cubicBezTo>
                <a:cubicBezTo>
                  <a:pt x="1942229" y="575815"/>
                  <a:pt x="1955196" y="569010"/>
                  <a:pt x="1963553" y="558265"/>
                </a:cubicBezTo>
                <a:cubicBezTo>
                  <a:pt x="1977757" y="540002"/>
                  <a:pt x="1980106" y="507831"/>
                  <a:pt x="2002055" y="500514"/>
                </a:cubicBezTo>
                <a:cubicBezTo>
                  <a:pt x="2041904" y="487230"/>
                  <a:pt x="2022488" y="496516"/>
                  <a:pt x="2059806" y="471638"/>
                </a:cubicBezTo>
                <a:cubicBezTo>
                  <a:pt x="2112736" y="476049"/>
                  <a:pt x="2165351" y="461681"/>
                  <a:pt x="2204185" y="500514"/>
                </a:cubicBezTo>
                <a:cubicBezTo>
                  <a:pt x="2212365" y="508694"/>
                  <a:pt x="2217019" y="519764"/>
                  <a:pt x="2223436" y="529389"/>
                </a:cubicBezTo>
                <a:cubicBezTo>
                  <a:pt x="2226644" y="539014"/>
                  <a:pt x="2229064" y="548939"/>
                  <a:pt x="2233061" y="558265"/>
                </a:cubicBezTo>
                <a:cubicBezTo>
                  <a:pt x="2238713" y="571453"/>
                  <a:pt x="2247273" y="583331"/>
                  <a:pt x="2252311" y="596766"/>
                </a:cubicBezTo>
                <a:cubicBezTo>
                  <a:pt x="2256956" y="609152"/>
                  <a:pt x="2259499" y="622265"/>
                  <a:pt x="2261937" y="635267"/>
                </a:cubicBezTo>
                <a:cubicBezTo>
                  <a:pt x="2269130" y="673631"/>
                  <a:pt x="2274770" y="712270"/>
                  <a:pt x="2281187" y="750771"/>
                </a:cubicBezTo>
                <a:cubicBezTo>
                  <a:pt x="2284395" y="1033112"/>
                  <a:pt x="2284931" y="1315496"/>
                  <a:pt x="2290812" y="1597794"/>
                </a:cubicBezTo>
                <a:cubicBezTo>
                  <a:pt x="2291351" y="1623656"/>
                  <a:pt x="2297019" y="1649156"/>
                  <a:pt x="2300438" y="1674796"/>
                </a:cubicBezTo>
                <a:cubicBezTo>
                  <a:pt x="2327123" y="1874927"/>
                  <a:pt x="2294980" y="1635876"/>
                  <a:pt x="2319688" y="1790299"/>
                </a:cubicBezTo>
                <a:cubicBezTo>
                  <a:pt x="2329939" y="1854370"/>
                  <a:pt x="2342108" y="1918240"/>
                  <a:pt x="2348564" y="1982804"/>
                </a:cubicBezTo>
                <a:cubicBezTo>
                  <a:pt x="2360209" y="2099253"/>
                  <a:pt x="2347992" y="2048465"/>
                  <a:pt x="2377440" y="2136808"/>
                </a:cubicBezTo>
                <a:lnTo>
                  <a:pt x="2387065" y="2165684"/>
                </a:lnTo>
                <a:cubicBezTo>
                  <a:pt x="2390273" y="2175309"/>
                  <a:pt x="2387615" y="2190022"/>
                  <a:pt x="2396690" y="2194560"/>
                </a:cubicBezTo>
                <a:lnTo>
                  <a:pt x="2435191" y="2213811"/>
                </a:lnTo>
                <a:cubicBezTo>
                  <a:pt x="2444816" y="2210602"/>
                  <a:pt x="2454992" y="2208723"/>
                  <a:pt x="2464067" y="2204185"/>
                </a:cubicBezTo>
                <a:cubicBezTo>
                  <a:pt x="2501192" y="2185622"/>
                  <a:pt x="2518455" y="2170613"/>
                  <a:pt x="2550695" y="2146434"/>
                </a:cubicBezTo>
                <a:cubicBezTo>
                  <a:pt x="2563529" y="2127183"/>
                  <a:pt x="2575588" y="2107393"/>
                  <a:pt x="2589196" y="2088682"/>
                </a:cubicBezTo>
                <a:cubicBezTo>
                  <a:pt x="2601279" y="2072067"/>
                  <a:pt x="2617346" y="2058301"/>
                  <a:pt x="2627697" y="2040556"/>
                </a:cubicBezTo>
                <a:cubicBezTo>
                  <a:pt x="2640009" y="2019450"/>
                  <a:pt x="2646461" y="1995423"/>
                  <a:pt x="2656572" y="1973179"/>
                </a:cubicBezTo>
                <a:cubicBezTo>
                  <a:pt x="2662509" y="1960117"/>
                  <a:pt x="2670171" y="1947866"/>
                  <a:pt x="2675823" y="1934678"/>
                </a:cubicBezTo>
                <a:cubicBezTo>
                  <a:pt x="2679820" y="1925352"/>
                  <a:pt x="2680911" y="1914877"/>
                  <a:pt x="2685448" y="1905802"/>
                </a:cubicBezTo>
                <a:cubicBezTo>
                  <a:pt x="2690621" y="1895455"/>
                  <a:pt x="2698282" y="1886551"/>
                  <a:pt x="2704699" y="1876926"/>
                </a:cubicBezTo>
                <a:cubicBezTo>
                  <a:pt x="2707907" y="1864092"/>
                  <a:pt x="2709113" y="1850584"/>
                  <a:pt x="2714324" y="1838425"/>
                </a:cubicBezTo>
                <a:cubicBezTo>
                  <a:pt x="2718881" y="1827792"/>
                  <a:pt x="2730251" y="1820629"/>
                  <a:pt x="2733575" y="1809549"/>
                </a:cubicBezTo>
                <a:cubicBezTo>
                  <a:pt x="2740094" y="1787819"/>
                  <a:pt x="2739142" y="1764494"/>
                  <a:pt x="2743200" y="1742173"/>
                </a:cubicBezTo>
                <a:cubicBezTo>
                  <a:pt x="2751943" y="1694085"/>
                  <a:pt x="2751206" y="1716025"/>
                  <a:pt x="2762450" y="1674796"/>
                </a:cubicBezTo>
                <a:cubicBezTo>
                  <a:pt x="2769411" y="1649271"/>
                  <a:pt x="2775284" y="1623461"/>
                  <a:pt x="2781701" y="1597794"/>
                </a:cubicBezTo>
                <a:cubicBezTo>
                  <a:pt x="2784909" y="1584960"/>
                  <a:pt x="2787143" y="1571843"/>
                  <a:pt x="2791326" y="1559293"/>
                </a:cubicBezTo>
                <a:cubicBezTo>
                  <a:pt x="2794534" y="1549668"/>
                  <a:pt x="2798490" y="1540260"/>
                  <a:pt x="2800951" y="1530417"/>
                </a:cubicBezTo>
                <a:cubicBezTo>
                  <a:pt x="2832138" y="1405671"/>
                  <a:pt x="2776395" y="1584834"/>
                  <a:pt x="2839452" y="1395663"/>
                </a:cubicBezTo>
                <a:cubicBezTo>
                  <a:pt x="2845869" y="1376413"/>
                  <a:pt x="2849628" y="1356062"/>
                  <a:pt x="2858703" y="1337912"/>
                </a:cubicBezTo>
                <a:cubicBezTo>
                  <a:pt x="2865120" y="1325078"/>
                  <a:pt x="2872624" y="1312733"/>
                  <a:pt x="2877953" y="1299411"/>
                </a:cubicBezTo>
                <a:cubicBezTo>
                  <a:pt x="2912315" y="1213506"/>
                  <a:pt x="2879419" y="1268336"/>
                  <a:pt x="2916455" y="1212783"/>
                </a:cubicBezTo>
                <a:cubicBezTo>
                  <a:pt x="2938914" y="1215991"/>
                  <a:pt x="2962101" y="1215889"/>
                  <a:pt x="2983831" y="1222408"/>
                </a:cubicBezTo>
                <a:cubicBezTo>
                  <a:pt x="3002974" y="1228151"/>
                  <a:pt x="3029307" y="1258259"/>
                  <a:pt x="3041583" y="1270535"/>
                </a:cubicBezTo>
                <a:lnTo>
                  <a:pt x="3060833" y="1328286"/>
                </a:lnTo>
                <a:cubicBezTo>
                  <a:pt x="3064042" y="1337911"/>
                  <a:pt x="3067998" y="1347319"/>
                  <a:pt x="3070459" y="1357162"/>
                </a:cubicBezTo>
                <a:lnTo>
                  <a:pt x="3080084" y="1395663"/>
                </a:lnTo>
                <a:cubicBezTo>
                  <a:pt x="3083292" y="1565709"/>
                  <a:pt x="3083745" y="1735830"/>
                  <a:pt x="3089709" y="1905802"/>
                </a:cubicBezTo>
                <a:cubicBezTo>
                  <a:pt x="3090173" y="1919023"/>
                  <a:pt x="3094124" y="1932144"/>
                  <a:pt x="3099335" y="1944303"/>
                </a:cubicBezTo>
                <a:cubicBezTo>
                  <a:pt x="3103892" y="1954936"/>
                  <a:pt x="3112168" y="1963554"/>
                  <a:pt x="3118585" y="1973179"/>
                </a:cubicBezTo>
                <a:cubicBezTo>
                  <a:pt x="3144252" y="1969971"/>
                  <a:pt x="3172451" y="1975122"/>
                  <a:pt x="3195587" y="1963554"/>
                </a:cubicBezTo>
                <a:cubicBezTo>
                  <a:pt x="3219937" y="1951379"/>
                  <a:pt x="3234088" y="1925053"/>
                  <a:pt x="3253339" y="1905802"/>
                </a:cubicBezTo>
                <a:cubicBezTo>
                  <a:pt x="3290395" y="1868746"/>
                  <a:pt x="3274664" y="1888252"/>
                  <a:pt x="3301465" y="1848051"/>
                </a:cubicBezTo>
                <a:cubicBezTo>
                  <a:pt x="3321822" y="1766620"/>
                  <a:pt x="3294090" y="1849488"/>
                  <a:pt x="3339966" y="1780674"/>
                </a:cubicBezTo>
                <a:cubicBezTo>
                  <a:pt x="3345594" y="1772232"/>
                  <a:pt x="3345054" y="1760873"/>
                  <a:pt x="3349591" y="1751798"/>
                </a:cubicBezTo>
                <a:cubicBezTo>
                  <a:pt x="3354764" y="1741451"/>
                  <a:pt x="3361156" y="1731568"/>
                  <a:pt x="3368842" y="1722922"/>
                </a:cubicBezTo>
                <a:cubicBezTo>
                  <a:pt x="3389248" y="1699965"/>
                  <a:pt x="3423286" y="1662011"/>
                  <a:pt x="3455469" y="1645920"/>
                </a:cubicBezTo>
                <a:cubicBezTo>
                  <a:pt x="3464544" y="1641383"/>
                  <a:pt x="3474720" y="1639503"/>
                  <a:pt x="3484345" y="1636295"/>
                </a:cubicBezTo>
                <a:cubicBezTo>
                  <a:pt x="3497179" y="1642712"/>
                  <a:pt x="3514237" y="1644066"/>
                  <a:pt x="3522846" y="1655545"/>
                </a:cubicBezTo>
                <a:cubicBezTo>
                  <a:pt x="3536169" y="1673309"/>
                  <a:pt x="3547068" y="1738150"/>
                  <a:pt x="3551722" y="1761423"/>
                </a:cubicBezTo>
                <a:cubicBezTo>
                  <a:pt x="3554930" y="1806341"/>
                  <a:pt x="3556086" y="1851453"/>
                  <a:pt x="3561347" y="1896177"/>
                </a:cubicBezTo>
                <a:cubicBezTo>
                  <a:pt x="3562532" y="1906253"/>
                  <a:pt x="3569390" y="1915031"/>
                  <a:pt x="3570972" y="1925053"/>
                </a:cubicBezTo>
                <a:cubicBezTo>
                  <a:pt x="3579041" y="1976154"/>
                  <a:pt x="3583233" y="2027797"/>
                  <a:pt x="3590223" y="2079057"/>
                </a:cubicBezTo>
                <a:cubicBezTo>
                  <a:pt x="3599365" y="2146099"/>
                  <a:pt x="3582452" y="2131009"/>
                  <a:pt x="3628724" y="2146434"/>
                </a:cubicBezTo>
                <a:cubicBezTo>
                  <a:pt x="3674271" y="2140740"/>
                  <a:pt x="3703404" y="2148756"/>
                  <a:pt x="3734602" y="2117558"/>
                </a:cubicBezTo>
                <a:cubicBezTo>
                  <a:pt x="3745946" y="2106215"/>
                  <a:pt x="3753853" y="2091891"/>
                  <a:pt x="3763478" y="2079057"/>
                </a:cubicBezTo>
                <a:lnTo>
                  <a:pt x="3782728" y="2021305"/>
                </a:lnTo>
                <a:cubicBezTo>
                  <a:pt x="3785936" y="2011680"/>
                  <a:pt x="3787815" y="2001504"/>
                  <a:pt x="3792353" y="1992429"/>
                </a:cubicBezTo>
                <a:cubicBezTo>
                  <a:pt x="3816777" y="1943581"/>
                  <a:pt x="3803645" y="1965867"/>
                  <a:pt x="3830855" y="1925053"/>
                </a:cubicBezTo>
                <a:cubicBezTo>
                  <a:pt x="3834063" y="1915428"/>
                  <a:pt x="3835446" y="1904986"/>
                  <a:pt x="3840480" y="1896177"/>
                </a:cubicBezTo>
                <a:cubicBezTo>
                  <a:pt x="3856942" y="1867368"/>
                  <a:pt x="3875476" y="1851556"/>
                  <a:pt x="3898231" y="1828800"/>
                </a:cubicBezTo>
                <a:cubicBezTo>
                  <a:pt x="3904648" y="1838425"/>
                  <a:pt x="3912309" y="1847329"/>
                  <a:pt x="3917482" y="1857676"/>
                </a:cubicBezTo>
                <a:cubicBezTo>
                  <a:pt x="3922019" y="1866751"/>
                  <a:pt x="3924320" y="1876796"/>
                  <a:pt x="3927107" y="1886552"/>
                </a:cubicBezTo>
                <a:cubicBezTo>
                  <a:pt x="3941889" y="1938291"/>
                  <a:pt x="3935453" y="1927001"/>
                  <a:pt x="3946358" y="1992429"/>
                </a:cubicBezTo>
                <a:cubicBezTo>
                  <a:pt x="3949048" y="2008566"/>
                  <a:pt x="3953495" y="2024386"/>
                  <a:pt x="3955983" y="2040556"/>
                </a:cubicBezTo>
                <a:cubicBezTo>
                  <a:pt x="3959916" y="2066122"/>
                  <a:pt x="3962189" y="2091918"/>
                  <a:pt x="3965608" y="2117558"/>
                </a:cubicBezTo>
                <a:cubicBezTo>
                  <a:pt x="3968606" y="2140046"/>
                  <a:pt x="3970784" y="2162689"/>
                  <a:pt x="3975233" y="2184935"/>
                </a:cubicBezTo>
                <a:cubicBezTo>
                  <a:pt x="3977223" y="2194884"/>
                  <a:pt x="3978521" y="2205888"/>
                  <a:pt x="3984859" y="2213811"/>
                </a:cubicBezTo>
                <a:cubicBezTo>
                  <a:pt x="3992086" y="2222844"/>
                  <a:pt x="4004110" y="2226644"/>
                  <a:pt x="4013735" y="2233061"/>
                </a:cubicBezTo>
                <a:cubicBezTo>
                  <a:pt x="4042611" y="2229853"/>
                  <a:pt x="4073983" y="2235611"/>
                  <a:pt x="4100362" y="2223436"/>
                </a:cubicBezTo>
                <a:cubicBezTo>
                  <a:pt x="4128193" y="2210591"/>
                  <a:pt x="4140766" y="2173463"/>
                  <a:pt x="4148488" y="2146434"/>
                </a:cubicBezTo>
                <a:cubicBezTo>
                  <a:pt x="4152122" y="2133714"/>
                  <a:pt x="4152197" y="2119765"/>
                  <a:pt x="4158113" y="2107933"/>
                </a:cubicBezTo>
                <a:cubicBezTo>
                  <a:pt x="4168460" y="2087239"/>
                  <a:pt x="4183781" y="2069432"/>
                  <a:pt x="4196615" y="2050181"/>
                </a:cubicBezTo>
                <a:cubicBezTo>
                  <a:pt x="4196616" y="2050180"/>
                  <a:pt x="4235114" y="1992430"/>
                  <a:pt x="4235116" y="1992429"/>
                </a:cubicBezTo>
                <a:lnTo>
                  <a:pt x="4263991" y="1982804"/>
                </a:lnTo>
                <a:cubicBezTo>
                  <a:pt x="4310451" y="2052495"/>
                  <a:pt x="4292145" y="2019862"/>
                  <a:pt x="4321743" y="2079057"/>
                </a:cubicBezTo>
                <a:cubicBezTo>
                  <a:pt x="4324951" y="2095099"/>
                  <a:pt x="4327063" y="2111400"/>
                  <a:pt x="4331368" y="2127183"/>
                </a:cubicBezTo>
                <a:cubicBezTo>
                  <a:pt x="4336707" y="2146760"/>
                  <a:pt x="4346639" y="2165037"/>
                  <a:pt x="4350619" y="2184935"/>
                </a:cubicBezTo>
                <a:cubicBezTo>
                  <a:pt x="4362838" y="2246033"/>
                  <a:pt x="4356276" y="2217190"/>
                  <a:pt x="4369869" y="2271562"/>
                </a:cubicBezTo>
                <a:cubicBezTo>
                  <a:pt x="4416670" y="2261162"/>
                  <a:pt x="4460023" y="2267798"/>
                  <a:pt x="4485372" y="2223436"/>
                </a:cubicBezTo>
                <a:cubicBezTo>
                  <a:pt x="4491935" y="2211950"/>
                  <a:pt x="4489787" y="2197094"/>
                  <a:pt x="4494998" y="2184935"/>
                </a:cubicBezTo>
                <a:cubicBezTo>
                  <a:pt x="4499555" y="2174302"/>
                  <a:pt x="4509075" y="2166406"/>
                  <a:pt x="4514248" y="2156059"/>
                </a:cubicBezTo>
                <a:cubicBezTo>
                  <a:pt x="4524888" y="2134779"/>
                  <a:pt x="4523873" y="2133964"/>
                  <a:pt x="4523873" y="2117558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21244967">
            <a:off x="2322250" y="3044503"/>
            <a:ext cx="4177364" cy="2319689"/>
          </a:xfrm>
          <a:custGeom>
            <a:avLst/>
            <a:gdLst>
              <a:gd name="connsiteX0" fmla="*/ 0 w 4177364"/>
              <a:gd name="connsiteY0" fmla="*/ 2233061 h 2319689"/>
              <a:gd name="connsiteX1" fmla="*/ 48126 w 4177364"/>
              <a:gd name="connsiteY1" fmla="*/ 2261937 h 2319689"/>
              <a:gd name="connsiteX2" fmla="*/ 96253 w 4177364"/>
              <a:gd name="connsiteY2" fmla="*/ 2271562 h 2319689"/>
              <a:gd name="connsiteX3" fmla="*/ 279133 w 4177364"/>
              <a:gd name="connsiteY3" fmla="*/ 2300438 h 2319689"/>
              <a:gd name="connsiteX4" fmla="*/ 644893 w 4177364"/>
              <a:gd name="connsiteY4" fmla="*/ 2319689 h 2319689"/>
              <a:gd name="connsiteX5" fmla="*/ 837398 w 4177364"/>
              <a:gd name="connsiteY5" fmla="*/ 2310063 h 2319689"/>
              <a:gd name="connsiteX6" fmla="*/ 856649 w 4177364"/>
              <a:gd name="connsiteY6" fmla="*/ 2261937 h 2319689"/>
              <a:gd name="connsiteX7" fmla="*/ 875899 w 4177364"/>
              <a:gd name="connsiteY7" fmla="*/ 2204185 h 2319689"/>
              <a:gd name="connsiteX8" fmla="*/ 914400 w 4177364"/>
              <a:gd name="connsiteY8" fmla="*/ 2117558 h 2319689"/>
              <a:gd name="connsiteX9" fmla="*/ 933651 w 4177364"/>
              <a:gd name="connsiteY9" fmla="*/ 2079057 h 2319689"/>
              <a:gd name="connsiteX10" fmla="*/ 943276 w 4177364"/>
              <a:gd name="connsiteY10" fmla="*/ 2050181 h 2319689"/>
              <a:gd name="connsiteX11" fmla="*/ 1020278 w 4177364"/>
              <a:gd name="connsiteY11" fmla="*/ 1876926 h 2319689"/>
              <a:gd name="connsiteX12" fmla="*/ 1049154 w 4177364"/>
              <a:gd name="connsiteY12" fmla="*/ 1780674 h 2319689"/>
              <a:gd name="connsiteX13" fmla="*/ 1078030 w 4177364"/>
              <a:gd name="connsiteY13" fmla="*/ 1684421 h 2319689"/>
              <a:gd name="connsiteX14" fmla="*/ 1087655 w 4177364"/>
              <a:gd name="connsiteY14" fmla="*/ 1626670 h 2319689"/>
              <a:gd name="connsiteX15" fmla="*/ 1106905 w 4177364"/>
              <a:gd name="connsiteY15" fmla="*/ 1530417 h 2319689"/>
              <a:gd name="connsiteX16" fmla="*/ 1116531 w 4177364"/>
              <a:gd name="connsiteY16" fmla="*/ 1453415 h 2319689"/>
              <a:gd name="connsiteX17" fmla="*/ 1155032 w 4177364"/>
              <a:gd name="connsiteY17" fmla="*/ 1318661 h 2319689"/>
              <a:gd name="connsiteX18" fmla="*/ 1183907 w 4177364"/>
              <a:gd name="connsiteY18" fmla="*/ 1193533 h 2319689"/>
              <a:gd name="connsiteX19" fmla="*/ 1203158 w 4177364"/>
              <a:gd name="connsiteY19" fmla="*/ 1116531 h 2319689"/>
              <a:gd name="connsiteX20" fmla="*/ 1232034 w 4177364"/>
              <a:gd name="connsiteY20" fmla="*/ 1049154 h 2319689"/>
              <a:gd name="connsiteX21" fmla="*/ 1260910 w 4177364"/>
              <a:gd name="connsiteY21" fmla="*/ 856649 h 2319689"/>
              <a:gd name="connsiteX22" fmla="*/ 1289785 w 4177364"/>
              <a:gd name="connsiteY22" fmla="*/ 789272 h 2319689"/>
              <a:gd name="connsiteX23" fmla="*/ 1299411 w 4177364"/>
              <a:gd name="connsiteY23" fmla="*/ 750771 h 2319689"/>
              <a:gd name="connsiteX24" fmla="*/ 1328286 w 4177364"/>
              <a:gd name="connsiteY24" fmla="*/ 683394 h 2319689"/>
              <a:gd name="connsiteX25" fmla="*/ 1347537 w 4177364"/>
              <a:gd name="connsiteY25" fmla="*/ 596766 h 2319689"/>
              <a:gd name="connsiteX26" fmla="*/ 1366787 w 4177364"/>
              <a:gd name="connsiteY26" fmla="*/ 567891 h 2319689"/>
              <a:gd name="connsiteX27" fmla="*/ 1376413 w 4177364"/>
              <a:gd name="connsiteY27" fmla="*/ 519764 h 2319689"/>
              <a:gd name="connsiteX28" fmla="*/ 1386038 w 4177364"/>
              <a:gd name="connsiteY28" fmla="*/ 462013 h 2319689"/>
              <a:gd name="connsiteX29" fmla="*/ 1405289 w 4177364"/>
              <a:gd name="connsiteY29" fmla="*/ 404261 h 2319689"/>
              <a:gd name="connsiteX30" fmla="*/ 1414914 w 4177364"/>
              <a:gd name="connsiteY30" fmla="*/ 375385 h 2319689"/>
              <a:gd name="connsiteX31" fmla="*/ 1434164 w 4177364"/>
              <a:gd name="connsiteY31" fmla="*/ 298383 h 2319689"/>
              <a:gd name="connsiteX32" fmla="*/ 1453415 w 4177364"/>
              <a:gd name="connsiteY32" fmla="*/ 231006 h 2319689"/>
              <a:gd name="connsiteX33" fmla="*/ 1472665 w 4177364"/>
              <a:gd name="connsiteY33" fmla="*/ 182880 h 2319689"/>
              <a:gd name="connsiteX34" fmla="*/ 1491916 w 4177364"/>
              <a:gd name="connsiteY34" fmla="*/ 96253 h 2319689"/>
              <a:gd name="connsiteX35" fmla="*/ 1501541 w 4177364"/>
              <a:gd name="connsiteY35" fmla="*/ 67377 h 2319689"/>
              <a:gd name="connsiteX36" fmla="*/ 1511166 w 4177364"/>
              <a:gd name="connsiteY36" fmla="*/ 28876 h 2319689"/>
              <a:gd name="connsiteX37" fmla="*/ 1530417 w 4177364"/>
              <a:gd name="connsiteY37" fmla="*/ 0 h 2319689"/>
              <a:gd name="connsiteX38" fmla="*/ 1626670 w 4177364"/>
              <a:gd name="connsiteY38" fmla="*/ 9625 h 2319689"/>
              <a:gd name="connsiteX39" fmla="*/ 1655545 w 4177364"/>
              <a:gd name="connsiteY39" fmla="*/ 19251 h 2319689"/>
              <a:gd name="connsiteX40" fmla="*/ 1722922 w 4177364"/>
              <a:gd name="connsiteY40" fmla="*/ 28876 h 2319689"/>
              <a:gd name="connsiteX41" fmla="*/ 1857676 w 4177364"/>
              <a:gd name="connsiteY41" fmla="*/ 48126 h 2319689"/>
              <a:gd name="connsiteX42" fmla="*/ 2127183 w 4177364"/>
              <a:gd name="connsiteY42" fmla="*/ 67377 h 2319689"/>
              <a:gd name="connsiteX43" fmla="*/ 2310063 w 4177364"/>
              <a:gd name="connsiteY43" fmla="*/ 86627 h 2319689"/>
              <a:gd name="connsiteX44" fmla="*/ 2329314 w 4177364"/>
              <a:gd name="connsiteY44" fmla="*/ 500514 h 2319689"/>
              <a:gd name="connsiteX45" fmla="*/ 2338939 w 4177364"/>
              <a:gd name="connsiteY45" fmla="*/ 625642 h 2319689"/>
              <a:gd name="connsiteX46" fmla="*/ 2358190 w 4177364"/>
              <a:gd name="connsiteY46" fmla="*/ 895150 h 2319689"/>
              <a:gd name="connsiteX47" fmla="*/ 2367815 w 4177364"/>
              <a:gd name="connsiteY47" fmla="*/ 962526 h 2319689"/>
              <a:gd name="connsiteX48" fmla="*/ 2377440 w 4177364"/>
              <a:gd name="connsiteY48" fmla="*/ 1482291 h 2319689"/>
              <a:gd name="connsiteX49" fmla="*/ 2387065 w 4177364"/>
              <a:gd name="connsiteY49" fmla="*/ 1703672 h 2319689"/>
              <a:gd name="connsiteX50" fmla="*/ 2492943 w 4177364"/>
              <a:gd name="connsiteY50" fmla="*/ 1694046 h 2319689"/>
              <a:gd name="connsiteX51" fmla="*/ 2695074 w 4177364"/>
              <a:gd name="connsiteY51" fmla="*/ 1674796 h 2319689"/>
              <a:gd name="connsiteX52" fmla="*/ 3176337 w 4177364"/>
              <a:gd name="connsiteY52" fmla="*/ 1684421 h 2319689"/>
              <a:gd name="connsiteX53" fmla="*/ 3253339 w 4177364"/>
              <a:gd name="connsiteY53" fmla="*/ 1694046 h 2319689"/>
              <a:gd name="connsiteX54" fmla="*/ 3378467 w 4177364"/>
              <a:gd name="connsiteY54" fmla="*/ 1703672 h 2319689"/>
              <a:gd name="connsiteX55" fmla="*/ 3513221 w 4177364"/>
              <a:gd name="connsiteY55" fmla="*/ 1703672 h 2319689"/>
              <a:gd name="connsiteX56" fmla="*/ 3522846 w 4177364"/>
              <a:gd name="connsiteY56" fmla="*/ 1636295 h 2319689"/>
              <a:gd name="connsiteX57" fmla="*/ 3532472 w 4177364"/>
              <a:gd name="connsiteY57" fmla="*/ 1280160 h 2319689"/>
              <a:gd name="connsiteX58" fmla="*/ 3599849 w 4177364"/>
              <a:gd name="connsiteY58" fmla="*/ 1289785 h 2319689"/>
              <a:gd name="connsiteX59" fmla="*/ 3686476 w 4177364"/>
              <a:gd name="connsiteY59" fmla="*/ 1309036 h 2319689"/>
              <a:gd name="connsiteX60" fmla="*/ 3715352 w 4177364"/>
              <a:gd name="connsiteY60" fmla="*/ 1318661 h 2319689"/>
              <a:gd name="connsiteX61" fmla="*/ 4177364 w 4177364"/>
              <a:gd name="connsiteY61" fmla="*/ 1328286 h 23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177364" h="2319689">
                <a:moveTo>
                  <a:pt x="0" y="2233061"/>
                </a:moveTo>
                <a:cubicBezTo>
                  <a:pt x="16042" y="2242686"/>
                  <a:pt x="30756" y="2254989"/>
                  <a:pt x="48126" y="2261937"/>
                </a:cubicBezTo>
                <a:cubicBezTo>
                  <a:pt x="63316" y="2268013"/>
                  <a:pt x="80312" y="2267883"/>
                  <a:pt x="96253" y="2271562"/>
                </a:cubicBezTo>
                <a:cubicBezTo>
                  <a:pt x="202990" y="2296194"/>
                  <a:pt x="153128" y="2292723"/>
                  <a:pt x="279133" y="2300438"/>
                </a:cubicBezTo>
                <a:lnTo>
                  <a:pt x="644893" y="2319689"/>
                </a:lnTo>
                <a:lnTo>
                  <a:pt x="837398" y="2310063"/>
                </a:lnTo>
                <a:cubicBezTo>
                  <a:pt x="854067" y="2305517"/>
                  <a:pt x="850744" y="2278175"/>
                  <a:pt x="856649" y="2261937"/>
                </a:cubicBezTo>
                <a:cubicBezTo>
                  <a:pt x="863584" y="2242867"/>
                  <a:pt x="866824" y="2222335"/>
                  <a:pt x="875899" y="2204185"/>
                </a:cubicBezTo>
                <a:cubicBezTo>
                  <a:pt x="923290" y="2109406"/>
                  <a:pt x="865241" y="2228165"/>
                  <a:pt x="914400" y="2117558"/>
                </a:cubicBezTo>
                <a:cubicBezTo>
                  <a:pt x="920228" y="2104446"/>
                  <a:pt x="927999" y="2092245"/>
                  <a:pt x="933651" y="2079057"/>
                </a:cubicBezTo>
                <a:cubicBezTo>
                  <a:pt x="937648" y="2069731"/>
                  <a:pt x="939279" y="2059507"/>
                  <a:pt x="943276" y="2050181"/>
                </a:cubicBezTo>
                <a:cubicBezTo>
                  <a:pt x="986318" y="1949747"/>
                  <a:pt x="950276" y="2086933"/>
                  <a:pt x="1020278" y="1876926"/>
                </a:cubicBezTo>
                <a:cubicBezTo>
                  <a:pt x="1046857" y="1797188"/>
                  <a:pt x="1005088" y="1923890"/>
                  <a:pt x="1049154" y="1780674"/>
                </a:cubicBezTo>
                <a:cubicBezTo>
                  <a:pt x="1063179" y="1735092"/>
                  <a:pt x="1069615" y="1726492"/>
                  <a:pt x="1078030" y="1684421"/>
                </a:cubicBezTo>
                <a:cubicBezTo>
                  <a:pt x="1081857" y="1665284"/>
                  <a:pt x="1083828" y="1645807"/>
                  <a:pt x="1087655" y="1626670"/>
                </a:cubicBezTo>
                <a:cubicBezTo>
                  <a:pt x="1105195" y="1538967"/>
                  <a:pt x="1090411" y="1645872"/>
                  <a:pt x="1106905" y="1530417"/>
                </a:cubicBezTo>
                <a:cubicBezTo>
                  <a:pt x="1110563" y="1504810"/>
                  <a:pt x="1110798" y="1478639"/>
                  <a:pt x="1116531" y="1453415"/>
                </a:cubicBezTo>
                <a:cubicBezTo>
                  <a:pt x="1126884" y="1407861"/>
                  <a:pt x="1147352" y="1364741"/>
                  <a:pt x="1155032" y="1318661"/>
                </a:cubicBezTo>
                <a:cubicBezTo>
                  <a:pt x="1170781" y="1224167"/>
                  <a:pt x="1156562" y="1296076"/>
                  <a:pt x="1183907" y="1193533"/>
                </a:cubicBezTo>
                <a:cubicBezTo>
                  <a:pt x="1190724" y="1167969"/>
                  <a:pt x="1194791" y="1141631"/>
                  <a:pt x="1203158" y="1116531"/>
                </a:cubicBezTo>
                <a:cubicBezTo>
                  <a:pt x="1210885" y="1093350"/>
                  <a:pt x="1222409" y="1071613"/>
                  <a:pt x="1232034" y="1049154"/>
                </a:cubicBezTo>
                <a:cubicBezTo>
                  <a:pt x="1236422" y="1014046"/>
                  <a:pt x="1252613" y="876009"/>
                  <a:pt x="1260910" y="856649"/>
                </a:cubicBezTo>
                <a:cubicBezTo>
                  <a:pt x="1270535" y="834190"/>
                  <a:pt x="1281435" y="812235"/>
                  <a:pt x="1289785" y="789272"/>
                </a:cubicBezTo>
                <a:cubicBezTo>
                  <a:pt x="1294306" y="776840"/>
                  <a:pt x="1294890" y="763203"/>
                  <a:pt x="1299411" y="750771"/>
                </a:cubicBezTo>
                <a:cubicBezTo>
                  <a:pt x="1307761" y="727808"/>
                  <a:pt x="1318661" y="705853"/>
                  <a:pt x="1328286" y="683394"/>
                </a:cubicBezTo>
                <a:cubicBezTo>
                  <a:pt x="1331982" y="661217"/>
                  <a:pt x="1335690" y="620460"/>
                  <a:pt x="1347537" y="596766"/>
                </a:cubicBezTo>
                <a:cubicBezTo>
                  <a:pt x="1352710" y="586419"/>
                  <a:pt x="1360370" y="577516"/>
                  <a:pt x="1366787" y="567891"/>
                </a:cubicBezTo>
                <a:cubicBezTo>
                  <a:pt x="1369996" y="551849"/>
                  <a:pt x="1373486" y="535860"/>
                  <a:pt x="1376413" y="519764"/>
                </a:cubicBezTo>
                <a:cubicBezTo>
                  <a:pt x="1379904" y="500563"/>
                  <a:pt x="1381305" y="480946"/>
                  <a:pt x="1386038" y="462013"/>
                </a:cubicBezTo>
                <a:cubicBezTo>
                  <a:pt x="1390960" y="442327"/>
                  <a:pt x="1398872" y="423512"/>
                  <a:pt x="1405289" y="404261"/>
                </a:cubicBezTo>
                <a:cubicBezTo>
                  <a:pt x="1408497" y="394636"/>
                  <a:pt x="1412924" y="385334"/>
                  <a:pt x="1414914" y="375385"/>
                </a:cubicBezTo>
                <a:cubicBezTo>
                  <a:pt x="1434479" y="277560"/>
                  <a:pt x="1414435" y="367431"/>
                  <a:pt x="1434164" y="298383"/>
                </a:cubicBezTo>
                <a:cubicBezTo>
                  <a:pt x="1446298" y="255917"/>
                  <a:pt x="1439571" y="267924"/>
                  <a:pt x="1453415" y="231006"/>
                </a:cubicBezTo>
                <a:cubicBezTo>
                  <a:pt x="1459481" y="214828"/>
                  <a:pt x="1467201" y="199271"/>
                  <a:pt x="1472665" y="182880"/>
                </a:cubicBezTo>
                <a:cubicBezTo>
                  <a:pt x="1482550" y="153225"/>
                  <a:pt x="1484284" y="126783"/>
                  <a:pt x="1491916" y="96253"/>
                </a:cubicBezTo>
                <a:cubicBezTo>
                  <a:pt x="1494377" y="86410"/>
                  <a:pt x="1498754" y="77133"/>
                  <a:pt x="1501541" y="67377"/>
                </a:cubicBezTo>
                <a:cubicBezTo>
                  <a:pt x="1505175" y="54657"/>
                  <a:pt x="1505955" y="41035"/>
                  <a:pt x="1511166" y="28876"/>
                </a:cubicBezTo>
                <a:cubicBezTo>
                  <a:pt x="1515723" y="18243"/>
                  <a:pt x="1524000" y="9625"/>
                  <a:pt x="1530417" y="0"/>
                </a:cubicBezTo>
                <a:cubicBezTo>
                  <a:pt x="1562501" y="3208"/>
                  <a:pt x="1594801" y="4722"/>
                  <a:pt x="1626670" y="9625"/>
                </a:cubicBezTo>
                <a:cubicBezTo>
                  <a:pt x="1636698" y="11168"/>
                  <a:pt x="1645596" y="17261"/>
                  <a:pt x="1655545" y="19251"/>
                </a:cubicBezTo>
                <a:cubicBezTo>
                  <a:pt x="1677791" y="23700"/>
                  <a:pt x="1700463" y="25668"/>
                  <a:pt x="1722922" y="28876"/>
                </a:cubicBezTo>
                <a:cubicBezTo>
                  <a:pt x="1788437" y="50714"/>
                  <a:pt x="1731147" y="34067"/>
                  <a:pt x="1857676" y="48126"/>
                </a:cubicBezTo>
                <a:cubicBezTo>
                  <a:pt x="2058917" y="70487"/>
                  <a:pt x="1702923" y="47175"/>
                  <a:pt x="2127183" y="67377"/>
                </a:cubicBezTo>
                <a:cubicBezTo>
                  <a:pt x="2188143" y="73794"/>
                  <a:pt x="2284141" y="31081"/>
                  <a:pt x="2310063" y="86627"/>
                </a:cubicBezTo>
                <a:cubicBezTo>
                  <a:pt x="2368468" y="211781"/>
                  <a:pt x="2321926" y="362600"/>
                  <a:pt x="2329314" y="500514"/>
                </a:cubicBezTo>
                <a:cubicBezTo>
                  <a:pt x="2331552" y="542287"/>
                  <a:pt x="2336061" y="583909"/>
                  <a:pt x="2338939" y="625642"/>
                </a:cubicBezTo>
                <a:cubicBezTo>
                  <a:pt x="2345336" y="718405"/>
                  <a:pt x="2348527" y="803353"/>
                  <a:pt x="2358190" y="895150"/>
                </a:cubicBezTo>
                <a:cubicBezTo>
                  <a:pt x="2360565" y="917712"/>
                  <a:pt x="2364607" y="940067"/>
                  <a:pt x="2367815" y="962526"/>
                </a:cubicBezTo>
                <a:cubicBezTo>
                  <a:pt x="2371023" y="1135781"/>
                  <a:pt x="2372941" y="1309065"/>
                  <a:pt x="2377440" y="1482291"/>
                </a:cubicBezTo>
                <a:cubicBezTo>
                  <a:pt x="2379358" y="1556129"/>
                  <a:pt x="2351695" y="1638828"/>
                  <a:pt x="2387065" y="1703672"/>
                </a:cubicBezTo>
                <a:cubicBezTo>
                  <a:pt x="2404035" y="1734783"/>
                  <a:pt x="2457681" y="1697572"/>
                  <a:pt x="2492943" y="1694046"/>
                </a:cubicBezTo>
                <a:cubicBezTo>
                  <a:pt x="2701254" y="1673214"/>
                  <a:pt x="2439868" y="1696063"/>
                  <a:pt x="2695074" y="1674796"/>
                </a:cubicBezTo>
                <a:lnTo>
                  <a:pt x="3176337" y="1684421"/>
                </a:lnTo>
                <a:cubicBezTo>
                  <a:pt x="3202189" y="1685312"/>
                  <a:pt x="3227588" y="1691594"/>
                  <a:pt x="3253339" y="1694046"/>
                </a:cubicBezTo>
                <a:cubicBezTo>
                  <a:pt x="3294983" y="1698012"/>
                  <a:pt x="3336758" y="1700463"/>
                  <a:pt x="3378467" y="1703672"/>
                </a:cubicBezTo>
                <a:cubicBezTo>
                  <a:pt x="3415171" y="1711013"/>
                  <a:pt x="3481213" y="1729279"/>
                  <a:pt x="3513221" y="1703672"/>
                </a:cubicBezTo>
                <a:cubicBezTo>
                  <a:pt x="3530937" y="1689499"/>
                  <a:pt x="3519638" y="1658754"/>
                  <a:pt x="3522846" y="1636295"/>
                </a:cubicBezTo>
                <a:cubicBezTo>
                  <a:pt x="3526055" y="1517583"/>
                  <a:pt x="3506710" y="1396087"/>
                  <a:pt x="3532472" y="1280160"/>
                </a:cubicBezTo>
                <a:cubicBezTo>
                  <a:pt x="3537394" y="1258013"/>
                  <a:pt x="3577471" y="1286055"/>
                  <a:pt x="3599849" y="1289785"/>
                </a:cubicBezTo>
                <a:cubicBezTo>
                  <a:pt x="3623658" y="1293753"/>
                  <a:pt x="3662256" y="1302116"/>
                  <a:pt x="3686476" y="1309036"/>
                </a:cubicBezTo>
                <a:cubicBezTo>
                  <a:pt x="3696232" y="1311823"/>
                  <a:pt x="3705215" y="1318230"/>
                  <a:pt x="3715352" y="1318661"/>
                </a:cubicBezTo>
                <a:cubicBezTo>
                  <a:pt x="3948398" y="1328578"/>
                  <a:pt x="4016133" y="1328286"/>
                  <a:pt x="4177364" y="1328286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252312" y="2107933"/>
            <a:ext cx="5120640" cy="3734856"/>
          </a:xfrm>
          <a:custGeom>
            <a:avLst/>
            <a:gdLst>
              <a:gd name="connsiteX0" fmla="*/ 0 w 5120640"/>
              <a:gd name="connsiteY0" fmla="*/ 3724976 h 3734856"/>
              <a:gd name="connsiteX1" fmla="*/ 144379 w 5120640"/>
              <a:gd name="connsiteY1" fmla="*/ 3724976 h 3734856"/>
              <a:gd name="connsiteX2" fmla="*/ 548640 w 5120640"/>
              <a:gd name="connsiteY2" fmla="*/ 3705726 h 3734856"/>
              <a:gd name="connsiteX3" fmla="*/ 587141 w 5120640"/>
              <a:gd name="connsiteY3" fmla="*/ 3696101 h 3734856"/>
              <a:gd name="connsiteX4" fmla="*/ 654517 w 5120640"/>
              <a:gd name="connsiteY4" fmla="*/ 3686475 h 3734856"/>
              <a:gd name="connsiteX5" fmla="*/ 712269 w 5120640"/>
              <a:gd name="connsiteY5" fmla="*/ 3667225 h 3734856"/>
              <a:gd name="connsiteX6" fmla="*/ 760395 w 5120640"/>
              <a:gd name="connsiteY6" fmla="*/ 3657600 h 3734856"/>
              <a:gd name="connsiteX7" fmla="*/ 837397 w 5120640"/>
              <a:gd name="connsiteY7" fmla="*/ 3638349 h 3734856"/>
              <a:gd name="connsiteX8" fmla="*/ 933650 w 5120640"/>
              <a:gd name="connsiteY8" fmla="*/ 3619099 h 3734856"/>
              <a:gd name="connsiteX9" fmla="*/ 991402 w 5120640"/>
              <a:gd name="connsiteY9" fmla="*/ 3599848 h 3734856"/>
              <a:gd name="connsiteX10" fmla="*/ 1020277 w 5120640"/>
              <a:gd name="connsiteY10" fmla="*/ 3590223 h 3734856"/>
              <a:gd name="connsiteX11" fmla="*/ 1097280 w 5120640"/>
              <a:gd name="connsiteY11" fmla="*/ 3522846 h 3734856"/>
              <a:gd name="connsiteX12" fmla="*/ 1155031 w 5120640"/>
              <a:gd name="connsiteY12" fmla="*/ 3465094 h 3734856"/>
              <a:gd name="connsiteX13" fmla="*/ 1193532 w 5120640"/>
              <a:gd name="connsiteY13" fmla="*/ 3407343 h 3734856"/>
              <a:gd name="connsiteX14" fmla="*/ 1203157 w 5120640"/>
              <a:gd name="connsiteY14" fmla="*/ 3378467 h 3734856"/>
              <a:gd name="connsiteX15" fmla="*/ 1232033 w 5120640"/>
              <a:gd name="connsiteY15" fmla="*/ 3339966 h 3734856"/>
              <a:gd name="connsiteX16" fmla="*/ 1270534 w 5120640"/>
              <a:gd name="connsiteY16" fmla="*/ 3253339 h 3734856"/>
              <a:gd name="connsiteX17" fmla="*/ 1280160 w 5120640"/>
              <a:gd name="connsiteY17" fmla="*/ 3214838 h 3734856"/>
              <a:gd name="connsiteX18" fmla="*/ 1299410 w 5120640"/>
              <a:gd name="connsiteY18" fmla="*/ 3157086 h 3734856"/>
              <a:gd name="connsiteX19" fmla="*/ 1328286 w 5120640"/>
              <a:gd name="connsiteY19" fmla="*/ 3051208 h 3734856"/>
              <a:gd name="connsiteX20" fmla="*/ 1337911 w 5120640"/>
              <a:gd name="connsiteY20" fmla="*/ 3012707 h 3734856"/>
              <a:gd name="connsiteX21" fmla="*/ 1366787 w 5120640"/>
              <a:gd name="connsiteY21" fmla="*/ 2926080 h 3734856"/>
              <a:gd name="connsiteX22" fmla="*/ 1376412 w 5120640"/>
              <a:gd name="connsiteY22" fmla="*/ 2887579 h 3734856"/>
              <a:gd name="connsiteX23" fmla="*/ 1386037 w 5120640"/>
              <a:gd name="connsiteY23" fmla="*/ 2858703 h 3734856"/>
              <a:gd name="connsiteX24" fmla="*/ 1395663 w 5120640"/>
              <a:gd name="connsiteY24" fmla="*/ 2810576 h 3734856"/>
              <a:gd name="connsiteX25" fmla="*/ 1414913 w 5120640"/>
              <a:gd name="connsiteY25" fmla="*/ 2752825 h 3734856"/>
              <a:gd name="connsiteX26" fmla="*/ 1424539 w 5120640"/>
              <a:gd name="connsiteY26" fmla="*/ 2723949 h 3734856"/>
              <a:gd name="connsiteX27" fmla="*/ 1434164 w 5120640"/>
              <a:gd name="connsiteY27" fmla="*/ 2627696 h 3734856"/>
              <a:gd name="connsiteX28" fmla="*/ 1453414 w 5120640"/>
              <a:gd name="connsiteY28" fmla="*/ 2454442 h 3734856"/>
              <a:gd name="connsiteX29" fmla="*/ 1463040 w 5120640"/>
              <a:gd name="connsiteY29" fmla="*/ 2425566 h 3734856"/>
              <a:gd name="connsiteX30" fmla="*/ 1482290 w 5120640"/>
              <a:gd name="connsiteY30" fmla="*/ 2319688 h 3734856"/>
              <a:gd name="connsiteX31" fmla="*/ 1491915 w 5120640"/>
              <a:gd name="connsiteY31" fmla="*/ 2290812 h 3734856"/>
              <a:gd name="connsiteX32" fmla="*/ 1511166 w 5120640"/>
              <a:gd name="connsiteY32" fmla="*/ 2261936 h 3734856"/>
              <a:gd name="connsiteX33" fmla="*/ 1540042 w 5120640"/>
              <a:gd name="connsiteY33" fmla="*/ 2204185 h 3734856"/>
              <a:gd name="connsiteX34" fmla="*/ 1559292 w 5120640"/>
              <a:gd name="connsiteY34" fmla="*/ 2136808 h 3734856"/>
              <a:gd name="connsiteX35" fmla="*/ 1578543 w 5120640"/>
              <a:gd name="connsiteY35" fmla="*/ 2107932 h 3734856"/>
              <a:gd name="connsiteX36" fmla="*/ 1607419 w 5120640"/>
              <a:gd name="connsiteY36" fmla="*/ 2088682 h 3734856"/>
              <a:gd name="connsiteX37" fmla="*/ 1655545 w 5120640"/>
              <a:gd name="connsiteY37" fmla="*/ 2030930 h 3734856"/>
              <a:gd name="connsiteX38" fmla="*/ 1713296 w 5120640"/>
              <a:gd name="connsiteY38" fmla="*/ 1982804 h 3734856"/>
              <a:gd name="connsiteX39" fmla="*/ 1771048 w 5120640"/>
              <a:gd name="connsiteY39" fmla="*/ 1934678 h 3734856"/>
              <a:gd name="connsiteX40" fmla="*/ 1799924 w 5120640"/>
              <a:gd name="connsiteY40" fmla="*/ 1905802 h 3734856"/>
              <a:gd name="connsiteX41" fmla="*/ 1838425 w 5120640"/>
              <a:gd name="connsiteY41" fmla="*/ 1896176 h 3734856"/>
              <a:gd name="connsiteX42" fmla="*/ 2175309 w 5120640"/>
              <a:gd name="connsiteY42" fmla="*/ 1867301 h 3734856"/>
              <a:gd name="connsiteX43" fmla="*/ 2213810 w 5120640"/>
              <a:gd name="connsiteY43" fmla="*/ 1857675 h 3734856"/>
              <a:gd name="connsiteX44" fmla="*/ 3060833 w 5120640"/>
              <a:gd name="connsiteY44" fmla="*/ 1838425 h 3734856"/>
              <a:gd name="connsiteX45" fmla="*/ 3099334 w 5120640"/>
              <a:gd name="connsiteY45" fmla="*/ 1828800 h 3734856"/>
              <a:gd name="connsiteX46" fmla="*/ 3147461 w 5120640"/>
              <a:gd name="connsiteY46" fmla="*/ 1742172 h 3734856"/>
              <a:gd name="connsiteX47" fmla="*/ 3157086 w 5120640"/>
              <a:gd name="connsiteY47" fmla="*/ 1694046 h 3734856"/>
              <a:gd name="connsiteX48" fmla="*/ 3166711 w 5120640"/>
              <a:gd name="connsiteY48" fmla="*/ 1636294 h 3734856"/>
              <a:gd name="connsiteX49" fmla="*/ 3214837 w 5120640"/>
              <a:gd name="connsiteY49" fmla="*/ 1588168 h 3734856"/>
              <a:gd name="connsiteX50" fmla="*/ 3234088 w 5120640"/>
              <a:gd name="connsiteY50" fmla="*/ 1559292 h 3734856"/>
              <a:gd name="connsiteX51" fmla="*/ 3282214 w 5120640"/>
              <a:gd name="connsiteY51" fmla="*/ 1549667 h 3734856"/>
              <a:gd name="connsiteX52" fmla="*/ 3368842 w 5120640"/>
              <a:gd name="connsiteY52" fmla="*/ 1540042 h 3734856"/>
              <a:gd name="connsiteX53" fmla="*/ 3397717 w 5120640"/>
              <a:gd name="connsiteY53" fmla="*/ 1530416 h 3734856"/>
              <a:gd name="connsiteX54" fmla="*/ 3455469 w 5120640"/>
              <a:gd name="connsiteY54" fmla="*/ 1520791 h 3734856"/>
              <a:gd name="connsiteX55" fmla="*/ 3503595 w 5120640"/>
              <a:gd name="connsiteY55" fmla="*/ 1511166 h 3734856"/>
              <a:gd name="connsiteX56" fmla="*/ 3532471 w 5120640"/>
              <a:gd name="connsiteY56" fmla="*/ 1328286 h 3734856"/>
              <a:gd name="connsiteX57" fmla="*/ 3542096 w 5120640"/>
              <a:gd name="connsiteY57" fmla="*/ 1299410 h 3734856"/>
              <a:gd name="connsiteX58" fmla="*/ 3599848 w 5120640"/>
              <a:gd name="connsiteY58" fmla="*/ 1241659 h 3734856"/>
              <a:gd name="connsiteX59" fmla="*/ 3859730 w 5120640"/>
              <a:gd name="connsiteY59" fmla="*/ 1212783 h 3734856"/>
              <a:gd name="connsiteX60" fmla="*/ 3878981 w 5120640"/>
              <a:gd name="connsiteY60" fmla="*/ 1126155 h 3734856"/>
              <a:gd name="connsiteX61" fmla="*/ 3888606 w 5120640"/>
              <a:gd name="connsiteY61" fmla="*/ 1087654 h 3734856"/>
              <a:gd name="connsiteX62" fmla="*/ 3898231 w 5120640"/>
              <a:gd name="connsiteY62" fmla="*/ 1039528 h 3734856"/>
              <a:gd name="connsiteX63" fmla="*/ 3907856 w 5120640"/>
              <a:gd name="connsiteY63" fmla="*/ 981776 h 3734856"/>
              <a:gd name="connsiteX64" fmla="*/ 3975233 w 5120640"/>
              <a:gd name="connsiteY64" fmla="*/ 952901 h 3734856"/>
              <a:gd name="connsiteX65" fmla="*/ 4004109 w 5120640"/>
              <a:gd name="connsiteY65" fmla="*/ 933650 h 3734856"/>
              <a:gd name="connsiteX66" fmla="*/ 4158113 w 5120640"/>
              <a:gd name="connsiteY66" fmla="*/ 914400 h 3734856"/>
              <a:gd name="connsiteX67" fmla="*/ 4177364 w 5120640"/>
              <a:gd name="connsiteY67" fmla="*/ 885524 h 3734856"/>
              <a:gd name="connsiteX68" fmla="*/ 4186989 w 5120640"/>
              <a:gd name="connsiteY68" fmla="*/ 837398 h 3734856"/>
              <a:gd name="connsiteX69" fmla="*/ 4196614 w 5120640"/>
              <a:gd name="connsiteY69" fmla="*/ 577515 h 3734856"/>
              <a:gd name="connsiteX70" fmla="*/ 4254366 w 5120640"/>
              <a:gd name="connsiteY70" fmla="*/ 539014 h 3734856"/>
              <a:gd name="connsiteX71" fmla="*/ 4389120 w 5120640"/>
              <a:gd name="connsiteY71" fmla="*/ 529389 h 3734856"/>
              <a:gd name="connsiteX72" fmla="*/ 4417995 w 5120640"/>
              <a:gd name="connsiteY72" fmla="*/ 423511 h 3734856"/>
              <a:gd name="connsiteX73" fmla="*/ 4427621 w 5120640"/>
              <a:gd name="connsiteY73" fmla="*/ 375385 h 3734856"/>
              <a:gd name="connsiteX74" fmla="*/ 4437246 w 5120640"/>
              <a:gd name="connsiteY74" fmla="*/ 317633 h 3734856"/>
              <a:gd name="connsiteX75" fmla="*/ 4466122 w 5120640"/>
              <a:gd name="connsiteY75" fmla="*/ 250256 h 3734856"/>
              <a:gd name="connsiteX76" fmla="*/ 4494997 w 5120640"/>
              <a:gd name="connsiteY76" fmla="*/ 240631 h 3734856"/>
              <a:gd name="connsiteX77" fmla="*/ 4735629 w 5120640"/>
              <a:gd name="connsiteY77" fmla="*/ 269507 h 3734856"/>
              <a:gd name="connsiteX78" fmla="*/ 4764505 w 5120640"/>
              <a:gd name="connsiteY78" fmla="*/ 250256 h 3734856"/>
              <a:gd name="connsiteX79" fmla="*/ 4774130 w 5120640"/>
              <a:gd name="connsiteY79" fmla="*/ 221381 h 3734856"/>
              <a:gd name="connsiteX80" fmla="*/ 4793381 w 5120640"/>
              <a:gd name="connsiteY80" fmla="*/ 192505 h 3734856"/>
              <a:gd name="connsiteX81" fmla="*/ 4822256 w 5120640"/>
              <a:gd name="connsiteY81" fmla="*/ 105878 h 3734856"/>
              <a:gd name="connsiteX82" fmla="*/ 4831882 w 5120640"/>
              <a:gd name="connsiteY82" fmla="*/ 77002 h 3734856"/>
              <a:gd name="connsiteX83" fmla="*/ 4889633 w 5120640"/>
              <a:gd name="connsiteY83" fmla="*/ 48126 h 3734856"/>
              <a:gd name="connsiteX84" fmla="*/ 4947385 w 5120640"/>
              <a:gd name="connsiteY84" fmla="*/ 38501 h 3734856"/>
              <a:gd name="connsiteX85" fmla="*/ 5034012 w 5120640"/>
              <a:gd name="connsiteY85" fmla="*/ 9625 h 3734856"/>
              <a:gd name="connsiteX86" fmla="*/ 5062888 w 5120640"/>
              <a:gd name="connsiteY86" fmla="*/ 0 h 3734856"/>
              <a:gd name="connsiteX87" fmla="*/ 5120640 w 5120640"/>
              <a:gd name="connsiteY87" fmla="*/ 0 h 373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120640" h="3734856">
                <a:moveTo>
                  <a:pt x="0" y="3724976"/>
                </a:moveTo>
                <a:cubicBezTo>
                  <a:pt x="89119" y="3742801"/>
                  <a:pt x="13370" y="3732534"/>
                  <a:pt x="144379" y="3724976"/>
                </a:cubicBezTo>
                <a:cubicBezTo>
                  <a:pt x="279061" y="3717206"/>
                  <a:pt x="548640" y="3705726"/>
                  <a:pt x="548640" y="3705726"/>
                </a:cubicBezTo>
                <a:cubicBezTo>
                  <a:pt x="561474" y="3702518"/>
                  <a:pt x="574126" y="3698467"/>
                  <a:pt x="587141" y="3696101"/>
                </a:cubicBezTo>
                <a:cubicBezTo>
                  <a:pt x="609462" y="3692043"/>
                  <a:pt x="632411" y="3691576"/>
                  <a:pt x="654517" y="3686475"/>
                </a:cubicBezTo>
                <a:cubicBezTo>
                  <a:pt x="674289" y="3681912"/>
                  <a:pt x="692692" y="3672564"/>
                  <a:pt x="712269" y="3667225"/>
                </a:cubicBezTo>
                <a:cubicBezTo>
                  <a:pt x="728052" y="3662921"/>
                  <a:pt x="744454" y="3661279"/>
                  <a:pt x="760395" y="3657600"/>
                </a:cubicBezTo>
                <a:cubicBezTo>
                  <a:pt x="786175" y="3651651"/>
                  <a:pt x="811570" y="3644088"/>
                  <a:pt x="837397" y="3638349"/>
                </a:cubicBezTo>
                <a:cubicBezTo>
                  <a:pt x="869338" y="3631251"/>
                  <a:pt x="902609" y="3629446"/>
                  <a:pt x="933650" y="3619099"/>
                </a:cubicBezTo>
                <a:lnTo>
                  <a:pt x="991402" y="3599848"/>
                </a:lnTo>
                <a:lnTo>
                  <a:pt x="1020277" y="3590223"/>
                </a:lnTo>
                <a:cubicBezTo>
                  <a:pt x="1140150" y="3510309"/>
                  <a:pt x="1038947" y="3588471"/>
                  <a:pt x="1097280" y="3522846"/>
                </a:cubicBezTo>
                <a:cubicBezTo>
                  <a:pt x="1115367" y="3502498"/>
                  <a:pt x="1155031" y="3465094"/>
                  <a:pt x="1155031" y="3465094"/>
                </a:cubicBezTo>
                <a:cubicBezTo>
                  <a:pt x="1177917" y="3396435"/>
                  <a:pt x="1145465" y="3479444"/>
                  <a:pt x="1193532" y="3407343"/>
                </a:cubicBezTo>
                <a:cubicBezTo>
                  <a:pt x="1199160" y="3398901"/>
                  <a:pt x="1198123" y="3387276"/>
                  <a:pt x="1203157" y="3378467"/>
                </a:cubicBezTo>
                <a:cubicBezTo>
                  <a:pt x="1211116" y="3364539"/>
                  <a:pt x="1222408" y="3352800"/>
                  <a:pt x="1232033" y="3339966"/>
                </a:cubicBezTo>
                <a:cubicBezTo>
                  <a:pt x="1254942" y="3271240"/>
                  <a:pt x="1240028" y="3299098"/>
                  <a:pt x="1270534" y="3253339"/>
                </a:cubicBezTo>
                <a:cubicBezTo>
                  <a:pt x="1273743" y="3240505"/>
                  <a:pt x="1276359" y="3227509"/>
                  <a:pt x="1280160" y="3214838"/>
                </a:cubicBezTo>
                <a:cubicBezTo>
                  <a:pt x="1285991" y="3195402"/>
                  <a:pt x="1294489" y="3176772"/>
                  <a:pt x="1299410" y="3157086"/>
                </a:cubicBezTo>
                <a:cubicBezTo>
                  <a:pt x="1321180" y="3070003"/>
                  <a:pt x="1293959" y="3177074"/>
                  <a:pt x="1328286" y="3051208"/>
                </a:cubicBezTo>
                <a:cubicBezTo>
                  <a:pt x="1331767" y="3038446"/>
                  <a:pt x="1334021" y="3025351"/>
                  <a:pt x="1337911" y="3012707"/>
                </a:cubicBezTo>
                <a:cubicBezTo>
                  <a:pt x="1346862" y="2983615"/>
                  <a:pt x="1359405" y="2955609"/>
                  <a:pt x="1366787" y="2926080"/>
                </a:cubicBezTo>
                <a:cubicBezTo>
                  <a:pt x="1369995" y="2913246"/>
                  <a:pt x="1372778" y="2900299"/>
                  <a:pt x="1376412" y="2887579"/>
                </a:cubicBezTo>
                <a:cubicBezTo>
                  <a:pt x="1379199" y="2877823"/>
                  <a:pt x="1383576" y="2868546"/>
                  <a:pt x="1386037" y="2858703"/>
                </a:cubicBezTo>
                <a:cubicBezTo>
                  <a:pt x="1390005" y="2842831"/>
                  <a:pt x="1391358" y="2826360"/>
                  <a:pt x="1395663" y="2810576"/>
                </a:cubicBezTo>
                <a:cubicBezTo>
                  <a:pt x="1401002" y="2790999"/>
                  <a:pt x="1408496" y="2772075"/>
                  <a:pt x="1414913" y="2752825"/>
                </a:cubicBezTo>
                <a:lnTo>
                  <a:pt x="1424539" y="2723949"/>
                </a:lnTo>
                <a:cubicBezTo>
                  <a:pt x="1427747" y="2691865"/>
                  <a:pt x="1431245" y="2659808"/>
                  <a:pt x="1434164" y="2627696"/>
                </a:cubicBezTo>
                <a:cubicBezTo>
                  <a:pt x="1439840" y="2565254"/>
                  <a:pt x="1440251" y="2513674"/>
                  <a:pt x="1453414" y="2454442"/>
                </a:cubicBezTo>
                <a:cubicBezTo>
                  <a:pt x="1455615" y="2444538"/>
                  <a:pt x="1459831" y="2435191"/>
                  <a:pt x="1463040" y="2425566"/>
                </a:cubicBezTo>
                <a:cubicBezTo>
                  <a:pt x="1470830" y="2371037"/>
                  <a:pt x="1469324" y="2365071"/>
                  <a:pt x="1482290" y="2319688"/>
                </a:cubicBezTo>
                <a:cubicBezTo>
                  <a:pt x="1485077" y="2309932"/>
                  <a:pt x="1487378" y="2299887"/>
                  <a:pt x="1491915" y="2290812"/>
                </a:cubicBezTo>
                <a:cubicBezTo>
                  <a:pt x="1497088" y="2280465"/>
                  <a:pt x="1504749" y="2271561"/>
                  <a:pt x="1511166" y="2261936"/>
                </a:cubicBezTo>
                <a:cubicBezTo>
                  <a:pt x="1535359" y="2189356"/>
                  <a:pt x="1502723" y="2278823"/>
                  <a:pt x="1540042" y="2204185"/>
                </a:cubicBezTo>
                <a:cubicBezTo>
                  <a:pt x="1558772" y="2166726"/>
                  <a:pt x="1540789" y="2179980"/>
                  <a:pt x="1559292" y="2136808"/>
                </a:cubicBezTo>
                <a:cubicBezTo>
                  <a:pt x="1563849" y="2126175"/>
                  <a:pt x="1570363" y="2116112"/>
                  <a:pt x="1578543" y="2107932"/>
                </a:cubicBezTo>
                <a:cubicBezTo>
                  <a:pt x="1586723" y="2099752"/>
                  <a:pt x="1597794" y="2095099"/>
                  <a:pt x="1607419" y="2088682"/>
                </a:cubicBezTo>
                <a:cubicBezTo>
                  <a:pt x="1649962" y="2024866"/>
                  <a:pt x="1599965" y="2095773"/>
                  <a:pt x="1655545" y="2030930"/>
                </a:cubicBezTo>
                <a:cubicBezTo>
                  <a:pt x="1697501" y="1981982"/>
                  <a:pt x="1664780" y="1998976"/>
                  <a:pt x="1713296" y="1982804"/>
                </a:cubicBezTo>
                <a:cubicBezTo>
                  <a:pt x="1797658" y="1898442"/>
                  <a:pt x="1690644" y="2001681"/>
                  <a:pt x="1771048" y="1934678"/>
                </a:cubicBezTo>
                <a:cubicBezTo>
                  <a:pt x="1781505" y="1925964"/>
                  <a:pt x="1788105" y="1912556"/>
                  <a:pt x="1799924" y="1905802"/>
                </a:cubicBezTo>
                <a:cubicBezTo>
                  <a:pt x="1811410" y="1899239"/>
                  <a:pt x="1825754" y="1899977"/>
                  <a:pt x="1838425" y="1896176"/>
                </a:cubicBezTo>
                <a:cubicBezTo>
                  <a:pt x="2002831" y="1846854"/>
                  <a:pt x="1791786" y="1880526"/>
                  <a:pt x="2175309" y="1867301"/>
                </a:cubicBezTo>
                <a:cubicBezTo>
                  <a:pt x="2188143" y="1864092"/>
                  <a:pt x="2200896" y="1860545"/>
                  <a:pt x="2213810" y="1857675"/>
                </a:cubicBezTo>
                <a:cubicBezTo>
                  <a:pt x="2490368" y="1796216"/>
                  <a:pt x="2778138" y="1841831"/>
                  <a:pt x="3060833" y="1838425"/>
                </a:cubicBezTo>
                <a:cubicBezTo>
                  <a:pt x="3073667" y="1835217"/>
                  <a:pt x="3089378" y="1837511"/>
                  <a:pt x="3099334" y="1828800"/>
                </a:cubicBezTo>
                <a:cubicBezTo>
                  <a:pt x="3122272" y="1808729"/>
                  <a:pt x="3139811" y="1772770"/>
                  <a:pt x="3147461" y="1742172"/>
                </a:cubicBezTo>
                <a:cubicBezTo>
                  <a:pt x="3151429" y="1726301"/>
                  <a:pt x="3154160" y="1710142"/>
                  <a:pt x="3157086" y="1694046"/>
                </a:cubicBezTo>
                <a:cubicBezTo>
                  <a:pt x="3160577" y="1674845"/>
                  <a:pt x="3160539" y="1654809"/>
                  <a:pt x="3166711" y="1636294"/>
                </a:cubicBezTo>
                <a:cubicBezTo>
                  <a:pt x="3175877" y="1608796"/>
                  <a:pt x="3192839" y="1602834"/>
                  <a:pt x="3214837" y="1588168"/>
                </a:cubicBezTo>
                <a:cubicBezTo>
                  <a:pt x="3221254" y="1578543"/>
                  <a:pt x="3224044" y="1565031"/>
                  <a:pt x="3234088" y="1559292"/>
                </a:cubicBezTo>
                <a:cubicBezTo>
                  <a:pt x="3248292" y="1551175"/>
                  <a:pt x="3266019" y="1551981"/>
                  <a:pt x="3282214" y="1549667"/>
                </a:cubicBezTo>
                <a:cubicBezTo>
                  <a:pt x="3310976" y="1545558"/>
                  <a:pt x="3339966" y="1543250"/>
                  <a:pt x="3368842" y="1540042"/>
                </a:cubicBezTo>
                <a:cubicBezTo>
                  <a:pt x="3378467" y="1536833"/>
                  <a:pt x="3387813" y="1532617"/>
                  <a:pt x="3397717" y="1530416"/>
                </a:cubicBezTo>
                <a:cubicBezTo>
                  <a:pt x="3416768" y="1526182"/>
                  <a:pt x="3436268" y="1524282"/>
                  <a:pt x="3455469" y="1520791"/>
                </a:cubicBezTo>
                <a:cubicBezTo>
                  <a:pt x="3471565" y="1517865"/>
                  <a:pt x="3487553" y="1514374"/>
                  <a:pt x="3503595" y="1511166"/>
                </a:cubicBezTo>
                <a:cubicBezTo>
                  <a:pt x="3553268" y="1436658"/>
                  <a:pt x="3513718" y="1506445"/>
                  <a:pt x="3532471" y="1328286"/>
                </a:cubicBezTo>
                <a:cubicBezTo>
                  <a:pt x="3533533" y="1318196"/>
                  <a:pt x="3537062" y="1308219"/>
                  <a:pt x="3542096" y="1299410"/>
                </a:cubicBezTo>
                <a:cubicBezTo>
                  <a:pt x="3556516" y="1274175"/>
                  <a:pt x="3573054" y="1253568"/>
                  <a:pt x="3599848" y="1241659"/>
                </a:cubicBezTo>
                <a:cubicBezTo>
                  <a:pt x="3687506" y="1202700"/>
                  <a:pt x="3750635" y="1217978"/>
                  <a:pt x="3859730" y="1212783"/>
                </a:cubicBezTo>
                <a:cubicBezTo>
                  <a:pt x="3878462" y="1156586"/>
                  <a:pt x="3862041" y="1210853"/>
                  <a:pt x="3878981" y="1126155"/>
                </a:cubicBezTo>
                <a:cubicBezTo>
                  <a:pt x="3881575" y="1113183"/>
                  <a:pt x="3885736" y="1100568"/>
                  <a:pt x="3888606" y="1087654"/>
                </a:cubicBezTo>
                <a:cubicBezTo>
                  <a:pt x="3892155" y="1071684"/>
                  <a:pt x="3895305" y="1055624"/>
                  <a:pt x="3898231" y="1039528"/>
                </a:cubicBezTo>
                <a:cubicBezTo>
                  <a:pt x="3901722" y="1020327"/>
                  <a:pt x="3899128" y="999232"/>
                  <a:pt x="3907856" y="981776"/>
                </a:cubicBezTo>
                <a:cubicBezTo>
                  <a:pt x="3917352" y="962785"/>
                  <a:pt x="3960259" y="956644"/>
                  <a:pt x="3975233" y="952901"/>
                </a:cubicBezTo>
                <a:cubicBezTo>
                  <a:pt x="3984858" y="946484"/>
                  <a:pt x="3992739" y="935782"/>
                  <a:pt x="4004109" y="933650"/>
                </a:cubicBezTo>
                <a:cubicBezTo>
                  <a:pt x="4241913" y="889061"/>
                  <a:pt x="4064676" y="945544"/>
                  <a:pt x="4158113" y="914400"/>
                </a:cubicBezTo>
                <a:cubicBezTo>
                  <a:pt x="4164530" y="904775"/>
                  <a:pt x="4173302" y="896356"/>
                  <a:pt x="4177364" y="885524"/>
                </a:cubicBezTo>
                <a:cubicBezTo>
                  <a:pt x="4183108" y="870206"/>
                  <a:pt x="4185969" y="853726"/>
                  <a:pt x="4186989" y="837398"/>
                </a:cubicBezTo>
                <a:cubicBezTo>
                  <a:pt x="4192396" y="750880"/>
                  <a:pt x="4177520" y="662073"/>
                  <a:pt x="4196614" y="577515"/>
                </a:cubicBezTo>
                <a:cubicBezTo>
                  <a:pt x="4201710" y="554947"/>
                  <a:pt x="4231288" y="540662"/>
                  <a:pt x="4254366" y="539014"/>
                </a:cubicBezTo>
                <a:lnTo>
                  <a:pt x="4389120" y="529389"/>
                </a:lnTo>
                <a:cubicBezTo>
                  <a:pt x="4424202" y="476764"/>
                  <a:pt x="4403616" y="516970"/>
                  <a:pt x="4417995" y="423511"/>
                </a:cubicBezTo>
                <a:cubicBezTo>
                  <a:pt x="4420483" y="407342"/>
                  <a:pt x="4424694" y="391481"/>
                  <a:pt x="4427621" y="375385"/>
                </a:cubicBezTo>
                <a:cubicBezTo>
                  <a:pt x="4431112" y="356184"/>
                  <a:pt x="4433419" y="336770"/>
                  <a:pt x="4437246" y="317633"/>
                </a:cubicBezTo>
                <a:cubicBezTo>
                  <a:pt x="4441650" y="295613"/>
                  <a:pt x="4446552" y="265912"/>
                  <a:pt x="4466122" y="250256"/>
                </a:cubicBezTo>
                <a:cubicBezTo>
                  <a:pt x="4474044" y="243918"/>
                  <a:pt x="4485372" y="243839"/>
                  <a:pt x="4494997" y="240631"/>
                </a:cubicBezTo>
                <a:cubicBezTo>
                  <a:pt x="4703781" y="261510"/>
                  <a:pt x="4624267" y="247235"/>
                  <a:pt x="4735629" y="269507"/>
                </a:cubicBezTo>
                <a:cubicBezTo>
                  <a:pt x="4745254" y="263090"/>
                  <a:pt x="4757278" y="259289"/>
                  <a:pt x="4764505" y="250256"/>
                </a:cubicBezTo>
                <a:cubicBezTo>
                  <a:pt x="4770843" y="242334"/>
                  <a:pt x="4769593" y="230456"/>
                  <a:pt x="4774130" y="221381"/>
                </a:cubicBezTo>
                <a:cubicBezTo>
                  <a:pt x="4779304" y="211034"/>
                  <a:pt x="4786964" y="202130"/>
                  <a:pt x="4793381" y="192505"/>
                </a:cubicBezTo>
                <a:lnTo>
                  <a:pt x="4822256" y="105878"/>
                </a:lnTo>
                <a:cubicBezTo>
                  <a:pt x="4825465" y="96253"/>
                  <a:pt x="4823440" y="82630"/>
                  <a:pt x="4831882" y="77002"/>
                </a:cubicBezTo>
                <a:cubicBezTo>
                  <a:pt x="4857841" y="59695"/>
                  <a:pt x="4859744" y="54768"/>
                  <a:pt x="4889633" y="48126"/>
                </a:cubicBezTo>
                <a:cubicBezTo>
                  <a:pt x="4908684" y="43892"/>
                  <a:pt x="4928134" y="41709"/>
                  <a:pt x="4947385" y="38501"/>
                </a:cubicBezTo>
                <a:lnTo>
                  <a:pt x="5034012" y="9625"/>
                </a:lnTo>
                <a:cubicBezTo>
                  <a:pt x="5043637" y="6417"/>
                  <a:pt x="5052742" y="0"/>
                  <a:pt x="5062888" y="0"/>
                </a:cubicBezTo>
                <a:lnTo>
                  <a:pt x="512064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cs typeface="Courier New" panose="02070309020205020404" pitchFamily="49" charset="0"/>
              </a:rPr>
              <a:t>Read them.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Like, actually read them.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Memorize them.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“I want to merge to data frames—I wonder if there is a function that does that?”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If you’d read a </a:t>
            </a:r>
            <a:r>
              <a:rPr lang="en-US" dirty="0" err="1" smtClean="0">
                <a:cs typeface="Courier New" panose="02070309020205020404" pitchFamily="49" charset="0"/>
              </a:rPr>
              <a:t>cheatsheet</a:t>
            </a:r>
            <a:r>
              <a:rPr lang="en-US" dirty="0" smtClean="0">
                <a:cs typeface="Courier New" panose="02070309020205020404" pitchFamily="49" charset="0"/>
              </a:rPr>
              <a:t> you’d find a function called “merge”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9" y="270200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1050" y="5175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Cheatsheets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77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69" y="270200"/>
            <a:ext cx="3542083" cy="14204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1050" y="5175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Cheatsheets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/>
              <a:t>https://www.rstudio.com/resources/cheatsheets/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463" y="2553739"/>
            <a:ext cx="2853732" cy="2224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51440"/>
          <a:stretch/>
        </p:blipFill>
        <p:spPr>
          <a:xfrm>
            <a:off x="476250" y="2697337"/>
            <a:ext cx="2569647" cy="1924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50588"/>
          <a:stretch/>
        </p:blipFill>
        <p:spPr>
          <a:xfrm>
            <a:off x="4231770" y="3102546"/>
            <a:ext cx="2569647" cy="1958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17" y="3516246"/>
            <a:ext cx="2875605" cy="22359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50" y="4547996"/>
            <a:ext cx="2930510" cy="23100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8907" y="3856825"/>
            <a:ext cx="2667829" cy="20961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5408" y="3844456"/>
            <a:ext cx="3248300" cy="23325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1180" y="4846050"/>
            <a:ext cx="3304037" cy="18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7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403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R tips and tricks</vt:lpstr>
      <vt:lpstr>PowerPoint Presentation</vt:lpstr>
      <vt:lpstr>PowerPoint Presentation</vt:lpstr>
      <vt:lpstr>“Usual” progression of useRs' skills:</vt:lpstr>
      <vt:lpstr>“Usual” progression of useRs' skills:</vt:lpstr>
      <vt:lpstr>“Usual” progression of useRs' skills:</vt:lpstr>
      <vt:lpstr>“Usual” progression of useRs' skills: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Towson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tips and tricks</dc:title>
  <dc:creator>East, Andrew G.</dc:creator>
  <cp:lastModifiedBy>East, Andrew G.</cp:lastModifiedBy>
  <cp:revision>10</cp:revision>
  <dcterms:created xsi:type="dcterms:W3CDTF">2019-06-25T17:47:16Z</dcterms:created>
  <dcterms:modified xsi:type="dcterms:W3CDTF">2019-06-28T13:56:24Z</dcterms:modified>
</cp:coreProperties>
</file>