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0A65-7F85-457E-9C22-2D84899D59E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F591-8D05-4845-8799-6D3558608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for </a:t>
            </a:r>
            <a:r>
              <a:rPr lang="en-US" dirty="0" err="1" smtClean="0"/>
              <a:t>EcoTox</a:t>
            </a:r>
            <a:r>
              <a:rPr lang="en-US" dirty="0" smtClean="0"/>
              <a:t> #2b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East</a:t>
            </a:r>
          </a:p>
          <a:p>
            <a:r>
              <a:rPr lang="en-US" dirty="0" smtClean="0"/>
              <a:t>April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61" y="366083"/>
            <a:ext cx="3542083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Mean through time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need to do?</a:t>
            </a:r>
          </a:p>
          <a:p>
            <a:pPr lvl="1"/>
            <a:r>
              <a:rPr lang="en-US" dirty="0" smtClean="0"/>
              <a:t>Summarize then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3205163"/>
            <a:ext cx="63531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5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Mean through time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7" y="3215368"/>
            <a:ext cx="8810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Diff from control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need to do?</a:t>
            </a:r>
          </a:p>
          <a:p>
            <a:pPr lvl="1"/>
            <a:r>
              <a:rPr lang="en-US" dirty="0" smtClean="0"/>
              <a:t>Summarize, calculate, then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6741"/>
            <a:ext cx="9143111" cy="10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7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Diff from control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need to do?</a:t>
            </a:r>
          </a:p>
          <a:p>
            <a:pPr lvl="1"/>
            <a:r>
              <a:rPr lang="en-US" dirty="0" smtClean="0"/>
              <a:t>Summarize, calculate, then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529806"/>
            <a:ext cx="89154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3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Diff from control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make pretty?</a:t>
            </a:r>
          </a:p>
          <a:p>
            <a:pPr lvl="1"/>
            <a:r>
              <a:rPr lang="en-US" dirty="0" smtClean="0"/>
              <a:t>See ?par and the internet.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" y="2903714"/>
            <a:ext cx="9117802" cy="22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Diff from control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See also </a:t>
            </a:r>
            <a:r>
              <a:rPr lang="en-US" u="sng" dirty="0" smtClean="0"/>
              <a:t>R cookbook for graphics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2548"/>
            <a:ext cx="9133153" cy="30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about </a:t>
            </a:r>
            <a:r>
              <a:rPr lang="en-US" b="1" dirty="0" err="1" smtClean="0"/>
              <a:t>inds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individual replicates matter?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onfirm labeling/summary, plot carefully.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77" y="4121874"/>
            <a:ext cx="8008246" cy="8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about </a:t>
            </a:r>
            <a:r>
              <a:rPr lang="en-US" b="1" dirty="0" err="1" smtClean="0"/>
              <a:t>inds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Facets and ribbons?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" y="3310563"/>
            <a:ext cx="9081189" cy="16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about </a:t>
            </a:r>
            <a:r>
              <a:rPr lang="en-US" b="1" dirty="0" err="1" smtClean="0"/>
              <a:t>inds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base this would require </a:t>
            </a:r>
            <a:r>
              <a:rPr lang="en-US" dirty="0" err="1" smtClean="0"/>
              <a:t>subsetting</a:t>
            </a:r>
            <a:r>
              <a:rPr lang="en-US" dirty="0" smtClean="0"/>
              <a:t> by each individual and plotting each individually…lots and lots of copy-paste and error likelihood.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68" y="3654250"/>
            <a:ext cx="5124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More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cheatsheet</a:t>
            </a:r>
            <a:endParaRPr lang="en-US" dirty="0" smtClean="0"/>
          </a:p>
          <a:p>
            <a:pPr lvl="1"/>
            <a:r>
              <a:rPr lang="en-US" dirty="0"/>
              <a:t>https://www.rstudio.com/resources/cheatsheets/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1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Plotting/analysis in </a:t>
            </a:r>
            <a:r>
              <a:rPr lang="en-US" dirty="0" smtClean="0">
                <a:cs typeface="Courier New" panose="02070309020205020404" pitchFamily="49" charset="0"/>
              </a:rPr>
              <a:t>general—</a:t>
            </a:r>
            <a:r>
              <a:rPr lang="en-US" u="sng" dirty="0" smtClean="0">
                <a:cs typeface="Courier New" panose="02070309020205020404" pitchFamily="49" charset="0"/>
              </a:rPr>
              <a:t>read the R cookbook.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See Chris’ stats lectures as well—especially for ANOVAs.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Hot Topics: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Plot beautification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ggplot</a:t>
            </a:r>
            <a:r>
              <a:rPr lang="en-US" dirty="0" smtClean="0">
                <a:cs typeface="Courier New" panose="02070309020205020404" pitchFamily="49" charset="0"/>
              </a:rPr>
              <a:t> vs base plots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Arrows, segments, text annotation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Plot by some sort </a:t>
            </a:r>
            <a:r>
              <a:rPr lang="en-US" smtClean="0">
                <a:cs typeface="Courier New" panose="02070309020205020404" pitchFamily="49" charset="0"/>
              </a:rPr>
              <a:t>of grouping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Plotting/Analysis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23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github.com/</a:t>
            </a:r>
            <a:r>
              <a:rPr lang="en-US" dirty="0" err="1" smtClean="0"/>
              <a:t>eastandrew</a:t>
            </a:r>
            <a:r>
              <a:rPr lang="en-US" dirty="0" smtClean="0"/>
              <a:t>/</a:t>
            </a:r>
            <a:r>
              <a:rPr lang="en-US" dirty="0" err="1" smtClean="0"/>
              <a:t>lecturenotes</a:t>
            </a:r>
            <a:endParaRPr lang="en-US" dirty="0" smtClean="0"/>
          </a:p>
          <a:p>
            <a:r>
              <a:rPr lang="en-US" dirty="0" smtClean="0"/>
              <a:t>Extract .zip into empty directory (folder)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datasourcing.r</a:t>
            </a:r>
            <a:r>
              <a:rPr lang="en-US" dirty="0" smtClean="0"/>
              <a:t> script</a:t>
            </a:r>
          </a:p>
          <a:p>
            <a:r>
              <a:rPr lang="en-US" dirty="0" smtClean="0"/>
              <a:t>Edit with your code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Fake Data 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0" y="4600835"/>
            <a:ext cx="8724180" cy="7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Populations through time</a:t>
            </a:r>
          </a:p>
          <a:p>
            <a:pPr lvl="1"/>
            <a:r>
              <a:rPr lang="en-US" dirty="0" smtClean="0"/>
              <a:t>How many treatments?</a:t>
            </a:r>
          </a:p>
          <a:p>
            <a:pPr lvl="1"/>
            <a:r>
              <a:rPr lang="en-US" dirty="0" smtClean="0"/>
              <a:t>How many replicates?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3248566"/>
            <a:ext cx="3724396" cy="3410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Fake Data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10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?length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data$vec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?unique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length(unique(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data$vec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Fake Data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30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?’s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755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32667"/>
            <a:ext cx="7886700" cy="3544295"/>
          </a:xfrm>
        </p:spPr>
        <p:txBody>
          <a:bodyPr/>
          <a:lstStyle/>
          <a:p>
            <a:r>
              <a:rPr lang="en-US" dirty="0" smtClean="0"/>
              <a:t>Number through time—mean, all, other stats</a:t>
            </a:r>
          </a:p>
          <a:p>
            <a:r>
              <a:rPr lang="en-US" dirty="0" smtClean="0"/>
              <a:t>Difference from mean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?’s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244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32667"/>
            <a:ext cx="7886700" cy="3544295"/>
          </a:xfrm>
        </p:spPr>
        <p:txBody>
          <a:bodyPr/>
          <a:lstStyle/>
          <a:p>
            <a:r>
              <a:rPr lang="en-US" dirty="0" smtClean="0"/>
              <a:t>Something through time by multiple group levels</a:t>
            </a:r>
          </a:p>
          <a:p>
            <a:r>
              <a:rPr lang="en-US" dirty="0" smtClean="0"/>
              <a:t>What other data are like that?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Relatable data?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222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32667"/>
            <a:ext cx="7886700" cy="3544295"/>
          </a:xfrm>
        </p:spPr>
        <p:txBody>
          <a:bodyPr/>
          <a:lstStyle/>
          <a:p>
            <a:r>
              <a:rPr lang="en-US" dirty="0" smtClean="0"/>
              <a:t>Those that show trends and error/variability and groups</a:t>
            </a:r>
          </a:p>
          <a:p>
            <a:r>
              <a:rPr lang="en-US" dirty="0" smtClean="0"/>
              <a:t>Those that support the type of analysis!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7" y="270198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8243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kinds of plots?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93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273</Words>
  <Application>Microsoft Office PowerPoint</Application>
  <PresentationFormat>On-screen Show (4:3)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R for EcoTox #2b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EcoTox #2b</dc:title>
  <dc:creator>East, Andrew G.</dc:creator>
  <cp:lastModifiedBy>East, Andrew G.</cp:lastModifiedBy>
  <cp:revision>13</cp:revision>
  <dcterms:created xsi:type="dcterms:W3CDTF">2019-04-23T19:15:30Z</dcterms:created>
  <dcterms:modified xsi:type="dcterms:W3CDTF">2019-04-25T15:04:37Z</dcterms:modified>
</cp:coreProperties>
</file>