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_rels/presentation.xml.rels" ContentType="application/vnd.openxmlformats-package.relationships+xml"/>
  <Override PartName="/ppt/theme/theme1.xml" ContentType="application/vnd.openxmlformats-officedocument.theme+xml"/>
  <Override PartName="/ppt/presProps.xml" ContentType="application/vnd.openxmlformats-officedocument.presentationml.pres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media/image1.jpeg" ContentType="image/jpeg"/>
  <Override PartName="/ppt/media/image2.jpeg" ContentType="image/jpeg"/>
  <Override PartName="/ppt/media/image3.jpeg" ContentType="image/jpeg"/>
  <Override PartName="/ppt/media/image4.jpeg" ContentType="image/jpeg"/>
  <Override PartName="/ppt/media/image10.jpeg" ContentType="image/jpeg"/>
  <Override PartName="/ppt/media/image5.jpeg" ContentType="image/jpeg"/>
  <Override PartName="/ppt/media/image16.png" ContentType="image/png"/>
  <Override PartName="/ppt/media/image6.jpeg" ContentType="image/jpeg"/>
  <Override PartName="/ppt/media/image7.jpeg" ContentType="image/jpeg"/>
  <Override PartName="/ppt/media/image12.jpeg" ContentType="image/jpeg"/>
  <Override PartName="/ppt/media/image8.jpeg" ContentType="image/jpeg"/>
  <Override PartName="/ppt/media/image13.jpeg" ContentType="image/jpeg"/>
  <Override PartName="/ppt/media/image14.png" ContentType="image/png"/>
  <Override PartName="/ppt/media/image9.jpeg" ContentType="image/jpeg"/>
  <Override PartName="/ppt/media/image11.png" ContentType="image/png"/>
  <Override PartName="/ppt/media/image15.png" ContentType="image/png"/>
  <Override PartName="/ppt/media/image17.jpeg" ContentType="image/jpeg"/>
  <Override PartName="/ppt/media/image18.jpeg" ContentType="image/jpeg"/>
  <Override PartName="/ppt/media/image19.jpeg" ContentType="image/jpeg"/>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10080625" cy="567055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03CAC583-5E0A-46E1-92C9-4CED91B5AE7B}"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7" name="PlaceHolder 2"/>
          <p:cNvSpPr>
            <a:spLocks noGrp="1"/>
          </p:cNvSpPr>
          <p:nvPr>
            <p:ph/>
          </p:nvPr>
        </p:nvSpPr>
        <p:spPr>
          <a:xfrm>
            <a:off x="504000" y="1326600"/>
            <a:ext cx="907164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8" name="PlaceHolder 3"/>
          <p:cNvSpPr>
            <a:spLocks noGrp="1"/>
          </p:cNvSpPr>
          <p:nvPr>
            <p:ph/>
          </p:nvPr>
        </p:nvSpPr>
        <p:spPr>
          <a:xfrm>
            <a:off x="504000" y="3044160"/>
            <a:ext cx="907164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AC093575-1552-4FBA-A7CC-F2F16104CAD1}"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0"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1"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2"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3" name="PlaceHolder 5"/>
          <p:cNvSpPr>
            <a:spLocks noGrp="1"/>
          </p:cNvSpPr>
          <p:nvPr>
            <p:ph/>
          </p:nvPr>
        </p:nvSpPr>
        <p:spPr>
          <a:xfrm>
            <a:off x="5152680" y="304416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D6718545-D92D-4327-8296-8283F83E8893}"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5"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6"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7"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8"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9"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0"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1DF793B7-1C18-4164-B3D0-8C426F589EAB}"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 name="PlaceHolder 2"/>
          <p:cNvSpPr>
            <a:spLocks noGrp="1"/>
          </p:cNvSpPr>
          <p:nvPr>
            <p:ph type="subTitle"/>
          </p:nvPr>
        </p:nvSpPr>
        <p:spPr>
          <a:xfrm>
            <a:off x="504000" y="1326600"/>
            <a:ext cx="9071640" cy="328824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96BE3A54-44D3-43AA-B0B3-166A71596E46}"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01A35CE7-F2D5-4B59-9F33-4E291E0DB88D}"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FD95F185-7D35-4060-BBDB-FD5004371E8A}"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A3DB9F46-5DBC-4F91-873F-67A51ADB55F6}"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A9CFDC98-77D7-47F9-A884-BAAB4CE14FD4}"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7"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56BDD0B5-38F4-42B7-9D6F-76501780753B}"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1" name="PlaceHolder 4"/>
          <p:cNvSpPr>
            <a:spLocks noGrp="1"/>
          </p:cNvSpPr>
          <p:nvPr>
            <p:ph/>
          </p:nvPr>
        </p:nvSpPr>
        <p:spPr>
          <a:xfrm>
            <a:off x="5152680" y="304416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2507188C-6956-4981-AE3F-E0741CACC30B}"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3"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5" name="PlaceHolder 4"/>
          <p:cNvSpPr>
            <a:spLocks noGrp="1"/>
          </p:cNvSpPr>
          <p:nvPr>
            <p:ph/>
          </p:nvPr>
        </p:nvSpPr>
        <p:spPr>
          <a:xfrm>
            <a:off x="504000" y="3044160"/>
            <a:ext cx="907164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0D9BE20F-EDAE-47AC-9052-6CED00E1C588}"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
        <p:nvSpPr>
          <p:cNvPr id="2" name="PlaceHolder 3"/>
          <p:cNvSpPr>
            <a:spLocks noGrp="1"/>
          </p:cNvSpPr>
          <p:nvPr>
            <p:ph type="dt" idx="1"/>
          </p:nvPr>
        </p:nvSpPr>
        <p:spPr>
          <a:xfrm>
            <a:off x="504000" y="5165280"/>
            <a:ext cx="2348280" cy="39060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3" name="PlaceHolder 4"/>
          <p:cNvSpPr>
            <a:spLocks noGrp="1"/>
          </p:cNvSpPr>
          <p:nvPr>
            <p:ph type="ftr" idx="2"/>
          </p:nvPr>
        </p:nvSpPr>
        <p:spPr>
          <a:xfrm>
            <a:off x="3447360" y="5165280"/>
            <a:ext cx="3195000" cy="390600"/>
          </a:xfrm>
          <a:prstGeom prst="rect">
            <a:avLst/>
          </a:prstGeom>
          <a:noFill/>
          <a:ln w="0">
            <a:noFill/>
          </a:ln>
        </p:spPr>
        <p:txBody>
          <a:bodyPr lIns="0" rIns="0" tIns="0" bIns="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 name="PlaceHolder 5"/>
          <p:cNvSpPr>
            <a:spLocks noGrp="1"/>
          </p:cNvSpPr>
          <p:nvPr>
            <p:ph type="sldNum" idx="3"/>
          </p:nvPr>
        </p:nvSpPr>
        <p:spPr>
          <a:xfrm>
            <a:off x="7227360" y="5165280"/>
            <a:ext cx="2348280" cy="39060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fld id="{32392762-1F59-48F1-A269-E4EF6C8192AC}"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jpeg"/><Relationship Id="rId3"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image" Target="../media/image19.jpeg"/><Relationship Id="rId3"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jpeg"/><Relationship Id="rId3" Type="http://schemas.openxmlformats.org/officeDocument/2006/relationships/image" Target="../media/image6.jpeg"/><Relationship Id="rId4"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jpeg"/><Relationship Id="rId3"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
          <p:cNvSpPr txBox="1"/>
          <p:nvPr/>
        </p:nvSpPr>
        <p:spPr>
          <a:xfrm>
            <a:off x="2971800" y="590400"/>
            <a:ext cx="4114800" cy="457200"/>
          </a:xfrm>
          <a:prstGeom prst="rect">
            <a:avLst/>
          </a:prstGeom>
          <a:noFill/>
          <a:ln w="0">
            <a:noFill/>
          </a:ln>
        </p:spPr>
        <p:txBody>
          <a:bodyPr lIns="90000" rIns="90000" tIns="45000" bIns="45000" anchor="t">
            <a:noAutofit/>
          </a:bodyPr>
          <a:p>
            <a:pPr algn="ctr"/>
            <a:r>
              <a:rPr b="0" lang="en-US" sz="1800" spc="-1" strike="noStrike">
                <a:solidFill>
                  <a:srgbClr val="000000"/>
                </a:solidFill>
                <a:latin typeface="Arial"/>
              </a:rPr>
              <a:t>Setup GitHub Desktop</a:t>
            </a:r>
            <a:endParaRPr b="0" lang="en-US" sz="1800" spc="-1" strike="noStrike">
              <a:solidFill>
                <a:srgbClr val="000000"/>
              </a:solidFill>
              <a:latin typeface="Arial"/>
            </a:endParaRPr>
          </a:p>
        </p:txBody>
      </p:sp>
      <p:sp>
        <p:nvSpPr>
          <p:cNvPr id="42" name=""/>
          <p:cNvSpPr txBox="1"/>
          <p:nvPr/>
        </p:nvSpPr>
        <p:spPr>
          <a:xfrm>
            <a:off x="2286000" y="1071000"/>
            <a:ext cx="5715000" cy="602280"/>
          </a:xfrm>
          <a:prstGeom prst="rect">
            <a:avLst/>
          </a:prstGeom>
          <a:noFill/>
          <a:ln w="0">
            <a:noFill/>
          </a:ln>
        </p:spPr>
        <p:txBody>
          <a:bodyPr lIns="90000" rIns="90000" tIns="45000" bIns="45000" anchor="t">
            <a:noAutofit/>
          </a:bodyPr>
          <a:p>
            <a:r>
              <a:rPr b="0" lang="en-US" sz="1800" spc="-1" strike="noStrike">
                <a:solidFill>
                  <a:srgbClr val="ff4000"/>
                </a:solidFill>
                <a:latin typeface="Arial"/>
              </a:rPr>
              <a:t>Create a new folder on your computer, make sure you know where it’s located on the drive</a:t>
            </a:r>
            <a:endParaRPr b="0" lang="en-US" sz="1800" spc="-1" strike="noStrike">
              <a:solidFill>
                <a:srgbClr val="ff4000"/>
              </a:solidFill>
              <a:latin typeface="Arial"/>
            </a:endParaRPr>
          </a:p>
        </p:txBody>
      </p:sp>
      <p:pic>
        <p:nvPicPr>
          <p:cNvPr id="43" name="" descr=""/>
          <p:cNvPicPr/>
          <p:nvPr/>
        </p:nvPicPr>
        <p:blipFill>
          <a:blip r:embed="rId1"/>
          <a:stretch/>
        </p:blipFill>
        <p:spPr>
          <a:xfrm>
            <a:off x="1371600" y="1895760"/>
            <a:ext cx="7152840" cy="221904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2" name="" descr=""/>
          <p:cNvPicPr/>
          <p:nvPr/>
        </p:nvPicPr>
        <p:blipFill>
          <a:blip r:embed="rId1"/>
          <a:stretch/>
        </p:blipFill>
        <p:spPr>
          <a:xfrm rot="21588600">
            <a:off x="3849120" y="412200"/>
            <a:ext cx="5972760" cy="4835520"/>
          </a:xfrm>
          <a:prstGeom prst="rect">
            <a:avLst/>
          </a:prstGeom>
          <a:ln w="0">
            <a:noFill/>
          </a:ln>
        </p:spPr>
      </p:pic>
      <p:sp>
        <p:nvSpPr>
          <p:cNvPr id="73" name=""/>
          <p:cNvSpPr txBox="1"/>
          <p:nvPr/>
        </p:nvSpPr>
        <p:spPr>
          <a:xfrm>
            <a:off x="228600" y="457200"/>
            <a:ext cx="2743200" cy="3886560"/>
          </a:xfrm>
          <a:prstGeom prst="rect">
            <a:avLst/>
          </a:prstGeom>
          <a:noFill/>
          <a:ln w="0">
            <a:noFill/>
          </a:ln>
        </p:spPr>
        <p:txBody>
          <a:bodyPr lIns="90000" rIns="90000" tIns="45000" bIns="45000" anchor="t">
            <a:noAutofit/>
          </a:bodyPr>
          <a:p>
            <a:pPr marL="216000" indent="-216000">
              <a:buClr>
                <a:srgbClr val="000000"/>
              </a:buClr>
              <a:buFont typeface="OpenSymbol"/>
              <a:buAutoNum type="arabicParenR"/>
            </a:pPr>
            <a:r>
              <a:rPr b="0" lang="en-US" sz="1400" spc="-1" strike="noStrike">
                <a:solidFill>
                  <a:srgbClr val="000000"/>
                </a:solidFill>
                <a:latin typeface="Arial"/>
              </a:rPr>
              <a:t>Go back to GitHub application and </a:t>
            </a:r>
            <a:br>
              <a:rPr sz="1400"/>
            </a:br>
            <a:r>
              <a:rPr b="0" lang="en-US" sz="1400" spc="-1" strike="noStrike">
                <a:solidFill>
                  <a:srgbClr val="000000"/>
                </a:solidFill>
                <a:latin typeface="Arial"/>
              </a:rPr>
              <a:t> </a:t>
            </a:r>
            <a:endParaRPr b="0" lang="en-US" sz="1400" spc="-1" strike="noStrike">
              <a:solidFill>
                <a:srgbClr val="000000"/>
              </a:solidFill>
              <a:latin typeface="Arial"/>
            </a:endParaRPr>
          </a:p>
          <a:p>
            <a:pPr marL="216000" indent="-216000">
              <a:buClr>
                <a:srgbClr val="000000"/>
              </a:buClr>
              <a:buFont typeface="OpenSymbol"/>
              <a:buAutoNum type="arabicParenR"/>
            </a:pPr>
            <a:r>
              <a:rPr b="0" lang="en-US" sz="1400" spc="-1" strike="noStrike">
                <a:solidFill>
                  <a:srgbClr val="000000"/>
                </a:solidFill>
                <a:latin typeface="Arial"/>
              </a:rPr>
              <a:t>Locate tab at #1. This any new or changed files in your site/project</a:t>
            </a:r>
            <a:br>
              <a:rPr sz="1400"/>
            </a:br>
            <a:r>
              <a:rPr b="0" lang="en-US" sz="1400" spc="-1" strike="noStrike">
                <a:solidFill>
                  <a:srgbClr val="000000"/>
                </a:solidFill>
                <a:latin typeface="Arial"/>
              </a:rPr>
              <a:t> </a:t>
            </a:r>
            <a:endParaRPr b="0" lang="en-US" sz="1400" spc="-1" strike="noStrike">
              <a:solidFill>
                <a:srgbClr val="000000"/>
              </a:solidFill>
              <a:latin typeface="Arial"/>
            </a:endParaRPr>
          </a:p>
          <a:p>
            <a:pPr marL="216000" indent="-216000">
              <a:buClr>
                <a:srgbClr val="000000"/>
              </a:buClr>
              <a:buFont typeface="OpenSymbol"/>
              <a:buAutoNum type="arabicParenR"/>
            </a:pPr>
            <a:r>
              <a:rPr b="0" lang="en-US" sz="1400" spc="-1" strike="noStrike">
                <a:solidFill>
                  <a:srgbClr val="000000"/>
                </a:solidFill>
                <a:latin typeface="Arial"/>
              </a:rPr>
              <a:t>Then notice how shortly it will find new file you created, and the content IN the new file.</a:t>
            </a:r>
            <a:br>
              <a:rPr sz="1400"/>
            </a:br>
            <a:r>
              <a:rPr b="0" lang="en-US" sz="1400" spc="-1" strike="noStrike">
                <a:solidFill>
                  <a:srgbClr val="000000"/>
                </a:solidFill>
                <a:latin typeface="Arial"/>
              </a:rPr>
              <a:t> </a:t>
            </a:r>
            <a:endParaRPr b="0" lang="en-US" sz="1400" spc="-1" strike="noStrike">
              <a:solidFill>
                <a:srgbClr val="000000"/>
              </a:solidFill>
              <a:latin typeface="Arial"/>
            </a:endParaRPr>
          </a:p>
          <a:p>
            <a:pPr marL="216000" indent="-216000">
              <a:buClr>
                <a:srgbClr val="000000"/>
              </a:buClr>
              <a:buFont typeface="OpenSymbol"/>
              <a:buAutoNum type="arabicParenR"/>
            </a:pPr>
            <a:r>
              <a:rPr b="0" lang="en-US" sz="1400" spc="-1" strike="noStrike">
                <a:solidFill>
                  <a:srgbClr val="000000"/>
                </a:solidFill>
                <a:latin typeface="Arial"/>
              </a:rPr>
              <a:t>Hit- commit to master, meaning your new file will become part of the main site  (master) project as opposed to some other secondary project</a:t>
            </a:r>
            <a:endParaRPr b="0" lang="en-US" sz="1400" spc="-1" strike="noStrike">
              <a:solidFill>
                <a:srgbClr val="000000"/>
              </a:solidFill>
              <a:latin typeface="Arial"/>
            </a:endParaRPr>
          </a:p>
          <a:p>
            <a:pPr marL="216000" indent="-216000">
              <a:buClr>
                <a:srgbClr val="000000"/>
              </a:buClr>
              <a:buFont typeface="OpenSymbol"/>
              <a:buAutoNum type="arabicParenR"/>
            </a:pPr>
            <a:endParaRPr b="0" lang="en-US" sz="1400" spc="-1" strike="noStrike">
              <a:solidFill>
                <a:srgbClr val="000000"/>
              </a:solidFill>
              <a:latin typeface="Arial"/>
            </a:endParaRPr>
          </a:p>
          <a:p>
            <a:pPr marL="216000" indent="-216000">
              <a:buClr>
                <a:srgbClr val="000000"/>
              </a:buClr>
              <a:buFont typeface="OpenSymbol"/>
              <a:buAutoNum type="arabicParenR"/>
            </a:pP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4" name="" descr=""/>
          <p:cNvPicPr/>
          <p:nvPr/>
        </p:nvPicPr>
        <p:blipFill>
          <a:blip r:embed="rId1"/>
          <a:stretch/>
        </p:blipFill>
        <p:spPr>
          <a:xfrm>
            <a:off x="770760" y="1710000"/>
            <a:ext cx="8601840" cy="3547800"/>
          </a:xfrm>
          <a:prstGeom prst="rect">
            <a:avLst/>
          </a:prstGeom>
          <a:ln w="0">
            <a:noFill/>
          </a:ln>
        </p:spPr>
      </p:pic>
      <p:sp>
        <p:nvSpPr>
          <p:cNvPr id="75" name=""/>
          <p:cNvSpPr/>
          <p:nvPr/>
        </p:nvSpPr>
        <p:spPr>
          <a:xfrm flipV="1">
            <a:off x="3429000" y="1828800"/>
            <a:ext cx="1143000" cy="457200"/>
          </a:xfrm>
          <a:prstGeom prst="line">
            <a:avLst/>
          </a:prstGeom>
          <a:ln w="0">
            <a:solidFill>
              <a:srgbClr val="ff0000"/>
            </a:solidFill>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76" name=""/>
          <p:cNvSpPr/>
          <p:nvPr/>
        </p:nvSpPr>
        <p:spPr>
          <a:xfrm flipV="1">
            <a:off x="7315200" y="3657600"/>
            <a:ext cx="685800" cy="457200"/>
          </a:xfrm>
          <a:prstGeom prst="line">
            <a:avLst/>
          </a:prstGeom>
          <a:ln w="0">
            <a:solidFill>
              <a:srgbClr val="ff0000"/>
            </a:solidFill>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77" name=""/>
          <p:cNvSpPr txBox="1"/>
          <p:nvPr/>
        </p:nvSpPr>
        <p:spPr>
          <a:xfrm>
            <a:off x="1600200" y="228600"/>
            <a:ext cx="5943600" cy="858240"/>
          </a:xfrm>
          <a:prstGeom prst="rect">
            <a:avLst/>
          </a:prstGeom>
          <a:noFill/>
          <a:ln w="0">
            <a:noFill/>
          </a:ln>
        </p:spPr>
        <p:txBody>
          <a:bodyPr lIns="90000" rIns="90000" tIns="45000" bIns="45000" anchor="t">
            <a:noAutofit/>
          </a:bodyPr>
          <a:p>
            <a:r>
              <a:rPr b="0" lang="en-US" sz="1800" spc="-1" strike="noStrike">
                <a:solidFill>
                  <a:srgbClr val="000000"/>
                </a:solidFill>
                <a:latin typeface="Arial"/>
              </a:rPr>
              <a:t>You can now “Push” or upload these changes to the site, either clicking on tab here on top (Push Origin and 1 change)…. Or this blue button</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8" name="" descr=""/>
          <p:cNvPicPr/>
          <p:nvPr/>
        </p:nvPicPr>
        <p:blipFill>
          <a:blip r:embed="rId1"/>
          <a:stretch/>
        </p:blipFill>
        <p:spPr>
          <a:xfrm>
            <a:off x="6358680" y="2514600"/>
            <a:ext cx="3587040" cy="2971800"/>
          </a:xfrm>
          <a:prstGeom prst="rect">
            <a:avLst/>
          </a:prstGeom>
          <a:ln w="0">
            <a:noFill/>
          </a:ln>
        </p:spPr>
      </p:pic>
      <p:pic>
        <p:nvPicPr>
          <p:cNvPr id="79" name="" descr=""/>
          <p:cNvPicPr/>
          <p:nvPr/>
        </p:nvPicPr>
        <p:blipFill>
          <a:blip r:embed="rId2"/>
          <a:stretch/>
        </p:blipFill>
        <p:spPr>
          <a:xfrm>
            <a:off x="1143000" y="1086120"/>
            <a:ext cx="7800480" cy="1428480"/>
          </a:xfrm>
          <a:prstGeom prst="rect">
            <a:avLst/>
          </a:prstGeom>
          <a:ln w="0">
            <a:noFill/>
          </a:ln>
        </p:spPr>
      </p:pic>
      <p:sp>
        <p:nvSpPr>
          <p:cNvPr id="80" name=""/>
          <p:cNvSpPr txBox="1"/>
          <p:nvPr/>
        </p:nvSpPr>
        <p:spPr>
          <a:xfrm>
            <a:off x="2057400" y="228600"/>
            <a:ext cx="5943600" cy="602280"/>
          </a:xfrm>
          <a:prstGeom prst="rect">
            <a:avLst/>
          </a:prstGeom>
          <a:noFill/>
          <a:ln w="0">
            <a:noFill/>
          </a:ln>
        </p:spPr>
        <p:txBody>
          <a:bodyPr lIns="90000" rIns="90000" tIns="45000" bIns="45000" anchor="t">
            <a:noAutofit/>
          </a:bodyPr>
          <a:p>
            <a:r>
              <a:rPr b="0" lang="en-US" sz="1800" spc="-1" strike="noStrike">
                <a:solidFill>
                  <a:srgbClr val="000000"/>
                </a:solidFill>
                <a:latin typeface="Arial"/>
              </a:rPr>
              <a:t>View your new file online. In same place you created “offline”</a:t>
            </a:r>
            <a:endParaRPr b="0" lang="en-US" sz="1800" spc="-1" strike="noStrike">
              <a:solidFill>
                <a:srgbClr val="000000"/>
              </a:solidFill>
              <a:latin typeface="Arial"/>
            </a:endParaRPr>
          </a:p>
        </p:txBody>
      </p:sp>
      <p:sp>
        <p:nvSpPr>
          <p:cNvPr id="81" name=""/>
          <p:cNvSpPr txBox="1"/>
          <p:nvPr/>
        </p:nvSpPr>
        <p:spPr>
          <a:xfrm>
            <a:off x="457200" y="3429000"/>
            <a:ext cx="5029200" cy="1600200"/>
          </a:xfrm>
          <a:prstGeom prst="rect">
            <a:avLst/>
          </a:prstGeom>
          <a:noFill/>
          <a:ln w="0">
            <a:noFill/>
          </a:ln>
        </p:spPr>
        <p:txBody>
          <a:bodyPr lIns="90000" rIns="90000" tIns="45000" bIns="45000" anchor="t">
            <a:noAutofit/>
          </a:bodyPr>
          <a:p>
            <a:r>
              <a:rPr b="0" lang="en-US" sz="1800" spc="-1" strike="noStrike">
                <a:solidFill>
                  <a:srgbClr val="000000"/>
                </a:solidFill>
                <a:latin typeface="Arial"/>
              </a:rPr>
              <a:t>Meaning..  mine is</a:t>
            </a:r>
            <a:br>
              <a:rPr sz="1800"/>
            </a:br>
            <a:r>
              <a:rPr b="0" lang="en-US" sz="1800" spc="-1" strike="noStrike">
                <a:solidFill>
                  <a:srgbClr val="000000"/>
                </a:solidFill>
                <a:latin typeface="Arial"/>
              </a:rPr>
              <a:t>eastcoastwebops.github.io/erictest.txt</a:t>
            </a:r>
            <a:endParaRPr b="0" lang="en-US" sz="1800" spc="-1" strike="noStrike">
              <a:solidFill>
                <a:srgbClr val="000000"/>
              </a:solidFill>
              <a:latin typeface="Arial"/>
            </a:endParaRPr>
          </a:p>
          <a:p>
            <a:endParaRPr b="0" lang="en-US" sz="1800" spc="-1" strike="noStrike">
              <a:solidFill>
                <a:srgbClr val="000000"/>
              </a:solidFill>
              <a:latin typeface="Arial"/>
            </a:endParaRPr>
          </a:p>
          <a:p>
            <a:r>
              <a:rPr b="0" lang="en-US" sz="1800" spc="-1" strike="noStrike">
                <a:solidFill>
                  <a:srgbClr val="000000"/>
                </a:solidFill>
                <a:latin typeface="Arial"/>
              </a:rPr>
              <a:t>And I can easily see this even in windows.</a:t>
            </a:r>
            <a:endParaRPr b="0" lang="en-US" sz="1800" spc="-1" strike="noStrike">
              <a:solidFill>
                <a:srgbClr val="000000"/>
              </a:solidFill>
              <a:latin typeface="Arial"/>
            </a:endParaRPr>
          </a:p>
        </p:txBody>
      </p:sp>
      <p:sp>
        <p:nvSpPr>
          <p:cNvPr id="82" name=""/>
          <p:cNvSpPr/>
          <p:nvPr/>
        </p:nvSpPr>
        <p:spPr>
          <a:xfrm flipH="1">
            <a:off x="8915400" y="2057400"/>
            <a:ext cx="457200" cy="685800"/>
          </a:xfrm>
          <a:prstGeom prst="line">
            <a:avLst/>
          </a:prstGeom>
          <a:ln w="0">
            <a:solidFill>
              <a:srgbClr val="ff0000"/>
            </a:solidFill>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83" name=""/>
          <p:cNvSpPr/>
          <p:nvPr/>
        </p:nvSpPr>
        <p:spPr>
          <a:xfrm>
            <a:off x="5715000" y="5029200"/>
            <a:ext cx="914400" cy="228600"/>
          </a:xfrm>
          <a:prstGeom prst="line">
            <a:avLst/>
          </a:prstGeom>
          <a:ln w="0">
            <a:solidFill>
              <a:srgbClr val="ff0000"/>
            </a:solidFill>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84" name=""/>
          <p:cNvSpPr/>
          <p:nvPr/>
        </p:nvSpPr>
        <p:spPr>
          <a:xfrm flipH="1" flipV="1">
            <a:off x="7086600" y="1828800"/>
            <a:ext cx="1371600" cy="228600"/>
          </a:xfrm>
          <a:prstGeom prst="line">
            <a:avLst/>
          </a:prstGeom>
          <a:ln w="0">
            <a:solidFill>
              <a:srgbClr val="ff0000"/>
            </a:solidFill>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
          <p:cNvSpPr txBox="1"/>
          <p:nvPr/>
        </p:nvSpPr>
        <p:spPr>
          <a:xfrm>
            <a:off x="108000" y="156600"/>
            <a:ext cx="3778200" cy="2842200"/>
          </a:xfrm>
          <a:prstGeom prst="rect">
            <a:avLst/>
          </a:prstGeom>
          <a:noFill/>
          <a:ln w="0">
            <a:noFill/>
          </a:ln>
        </p:spPr>
        <p:txBody>
          <a:bodyPr lIns="90000" rIns="90000" tIns="45000" bIns="45000" anchor="t">
            <a:noAutofit/>
          </a:bodyPr>
          <a:p>
            <a:r>
              <a:rPr b="0" lang="en-US" sz="1500" spc="-1" strike="noStrike">
                <a:solidFill>
                  <a:srgbClr val="000000"/>
                </a:solidFill>
                <a:latin typeface="Arial"/>
              </a:rPr>
              <a:t>One final cool thing, because you can store files, while you do NOT want to store anything personal because, you can store a file like I am about to do for this Powerpoint. And create a PDF too.  I created new folder in my windows side, saved out the file…</a:t>
            </a:r>
            <a:endParaRPr b="0" lang="en-US" sz="1500" spc="-1" strike="noStrike">
              <a:solidFill>
                <a:srgbClr val="000000"/>
              </a:solidFill>
              <a:latin typeface="Arial"/>
            </a:endParaRPr>
          </a:p>
          <a:p>
            <a:endParaRPr b="0" lang="en-US" sz="1500" spc="-1" strike="noStrike">
              <a:solidFill>
                <a:srgbClr val="000000"/>
              </a:solidFill>
              <a:latin typeface="Arial"/>
            </a:endParaRPr>
          </a:p>
          <a:p>
            <a:r>
              <a:rPr b="0" lang="en-US" sz="1500" spc="-1" strike="noStrike">
                <a:solidFill>
                  <a:srgbClr val="000000"/>
                </a:solidFill>
                <a:latin typeface="Arial"/>
              </a:rPr>
              <a:t>And github sees.. and I follow same exact steps!</a:t>
            </a:r>
            <a:endParaRPr b="0" lang="en-US" sz="1500" spc="-1" strike="noStrike">
              <a:solidFill>
                <a:srgbClr val="000000"/>
              </a:solidFill>
              <a:latin typeface="Arial"/>
            </a:endParaRPr>
          </a:p>
        </p:txBody>
      </p:sp>
      <p:pic>
        <p:nvPicPr>
          <p:cNvPr id="86" name="" descr=""/>
          <p:cNvPicPr/>
          <p:nvPr/>
        </p:nvPicPr>
        <p:blipFill>
          <a:blip r:embed="rId1"/>
          <a:stretch/>
        </p:blipFill>
        <p:spPr>
          <a:xfrm>
            <a:off x="1695240" y="3886200"/>
            <a:ext cx="6762960" cy="1143000"/>
          </a:xfrm>
          <a:prstGeom prst="rect">
            <a:avLst/>
          </a:prstGeom>
          <a:ln w="0">
            <a:noFill/>
          </a:ln>
        </p:spPr>
      </p:pic>
      <p:pic>
        <p:nvPicPr>
          <p:cNvPr id="87" name="" descr=""/>
          <p:cNvPicPr/>
          <p:nvPr/>
        </p:nvPicPr>
        <p:blipFill>
          <a:blip r:embed="rId2"/>
          <a:stretch/>
        </p:blipFill>
        <p:spPr>
          <a:xfrm>
            <a:off x="4836600" y="228600"/>
            <a:ext cx="4269600" cy="2971800"/>
          </a:xfrm>
          <a:prstGeom prst="rect">
            <a:avLst/>
          </a:prstGeom>
          <a:ln w="0">
            <a:noFill/>
          </a:ln>
        </p:spPr>
      </p:pic>
      <p:sp>
        <p:nvSpPr>
          <p:cNvPr id="88" name=""/>
          <p:cNvSpPr/>
          <p:nvPr/>
        </p:nvSpPr>
        <p:spPr>
          <a:xfrm flipV="1">
            <a:off x="4114800" y="685800"/>
            <a:ext cx="3429000" cy="914400"/>
          </a:xfrm>
          <a:prstGeom prst="line">
            <a:avLst/>
          </a:prstGeom>
          <a:ln w="0">
            <a:solidFill>
              <a:srgbClr val="ff0000"/>
            </a:solidFill>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89" name=""/>
          <p:cNvSpPr/>
          <p:nvPr/>
        </p:nvSpPr>
        <p:spPr>
          <a:xfrm flipH="1">
            <a:off x="5486400" y="1371600"/>
            <a:ext cx="1371600" cy="1371600"/>
          </a:xfrm>
          <a:prstGeom prst="line">
            <a:avLst/>
          </a:prstGeom>
          <a:ln w="0">
            <a:solidFill>
              <a:srgbClr val="ff0000"/>
            </a:solidFill>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
          <p:cNvSpPr txBox="1"/>
          <p:nvPr/>
        </p:nvSpPr>
        <p:spPr>
          <a:xfrm>
            <a:off x="2133000" y="3197160"/>
            <a:ext cx="5486400" cy="914400"/>
          </a:xfrm>
          <a:prstGeom prst="rect">
            <a:avLst/>
          </a:prstGeom>
          <a:noFill/>
          <a:ln w="0">
            <a:noFill/>
          </a:ln>
        </p:spPr>
        <p:txBody>
          <a:bodyPr lIns="90000" rIns="90000" tIns="45000" bIns="45000" anchor="t">
            <a:noAutofit/>
          </a:bodyPr>
          <a:p>
            <a:pPr algn="ctr"/>
            <a:r>
              <a:rPr b="0" lang="en-US" sz="4000" spc="-1" strike="noStrike">
                <a:solidFill>
                  <a:srgbClr val="000000"/>
                </a:solidFill>
                <a:latin typeface="Arial"/>
              </a:rPr>
              <a:t>The End</a:t>
            </a:r>
            <a:endParaRPr b="0" lang="en-US"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4" name="" descr=""/>
          <p:cNvPicPr/>
          <p:nvPr/>
        </p:nvPicPr>
        <p:blipFill>
          <a:blip r:embed="rId1"/>
          <a:stretch/>
        </p:blipFill>
        <p:spPr>
          <a:xfrm>
            <a:off x="457200" y="2057400"/>
            <a:ext cx="4131360" cy="2743200"/>
          </a:xfrm>
          <a:prstGeom prst="rect">
            <a:avLst/>
          </a:prstGeom>
          <a:ln w="0">
            <a:noFill/>
          </a:ln>
        </p:spPr>
      </p:pic>
      <p:pic>
        <p:nvPicPr>
          <p:cNvPr id="45" name="" descr=""/>
          <p:cNvPicPr/>
          <p:nvPr/>
        </p:nvPicPr>
        <p:blipFill>
          <a:blip r:embed="rId2"/>
          <a:stretch/>
        </p:blipFill>
        <p:spPr>
          <a:xfrm>
            <a:off x="5029200" y="1143000"/>
            <a:ext cx="4759920" cy="4106160"/>
          </a:xfrm>
          <a:prstGeom prst="rect">
            <a:avLst/>
          </a:prstGeom>
          <a:ln w="0">
            <a:noFill/>
          </a:ln>
        </p:spPr>
      </p:pic>
      <p:sp>
        <p:nvSpPr>
          <p:cNvPr id="46" name=""/>
          <p:cNvSpPr/>
          <p:nvPr/>
        </p:nvSpPr>
        <p:spPr>
          <a:xfrm flipH="1">
            <a:off x="1371600" y="2971800"/>
            <a:ext cx="457200" cy="685800"/>
          </a:xfrm>
          <a:prstGeom prst="line">
            <a:avLst/>
          </a:prstGeom>
          <a:ln w="0">
            <a:solidFill>
              <a:srgbClr val="ff0000"/>
            </a:solidFill>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47" name=""/>
          <p:cNvSpPr/>
          <p:nvPr/>
        </p:nvSpPr>
        <p:spPr>
          <a:xfrm>
            <a:off x="7315200" y="3200400"/>
            <a:ext cx="457200" cy="914400"/>
          </a:xfrm>
          <a:prstGeom prst="line">
            <a:avLst/>
          </a:prstGeom>
          <a:ln w="0">
            <a:solidFill>
              <a:srgbClr val="ff0000"/>
            </a:solidFill>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48" name=""/>
          <p:cNvSpPr txBox="1"/>
          <p:nvPr/>
        </p:nvSpPr>
        <p:spPr>
          <a:xfrm>
            <a:off x="2286000" y="540720"/>
            <a:ext cx="5715000" cy="602280"/>
          </a:xfrm>
          <a:prstGeom prst="rect">
            <a:avLst/>
          </a:prstGeom>
          <a:noFill/>
          <a:ln w="0">
            <a:noFill/>
          </a:ln>
        </p:spPr>
        <p:txBody>
          <a:bodyPr lIns="90000" rIns="90000" tIns="45000" bIns="45000" anchor="t">
            <a:noAutofit/>
          </a:bodyPr>
          <a:p>
            <a:pPr algn="ctr"/>
            <a:r>
              <a:rPr b="0" lang="en-US" sz="1800" spc="-1" strike="noStrike">
                <a:solidFill>
                  <a:srgbClr val="ff4000"/>
                </a:solidFill>
                <a:latin typeface="Arial"/>
              </a:rPr>
              <a:t>Download GitHub desktop and install</a:t>
            </a:r>
            <a:endParaRPr b="0" lang="en-US" sz="1800" spc="-1" strike="noStrike">
              <a:solidFill>
                <a:srgbClr val="ff4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9" name="" descr=""/>
          <p:cNvPicPr/>
          <p:nvPr/>
        </p:nvPicPr>
        <p:blipFill>
          <a:blip r:embed="rId1"/>
          <a:stretch/>
        </p:blipFill>
        <p:spPr>
          <a:xfrm>
            <a:off x="225000" y="300240"/>
            <a:ext cx="4347000" cy="2214360"/>
          </a:xfrm>
          <a:prstGeom prst="rect">
            <a:avLst/>
          </a:prstGeom>
          <a:ln w="0">
            <a:noFill/>
          </a:ln>
        </p:spPr>
      </p:pic>
      <p:pic>
        <p:nvPicPr>
          <p:cNvPr id="50" name="" descr=""/>
          <p:cNvPicPr/>
          <p:nvPr/>
        </p:nvPicPr>
        <p:blipFill>
          <a:blip r:embed="rId2"/>
          <a:stretch/>
        </p:blipFill>
        <p:spPr>
          <a:xfrm>
            <a:off x="5943600" y="228600"/>
            <a:ext cx="2965320" cy="2514600"/>
          </a:xfrm>
          <a:prstGeom prst="rect">
            <a:avLst/>
          </a:prstGeom>
          <a:ln w="0">
            <a:noFill/>
          </a:ln>
        </p:spPr>
      </p:pic>
      <p:pic>
        <p:nvPicPr>
          <p:cNvPr id="51" name="" descr=""/>
          <p:cNvPicPr/>
          <p:nvPr/>
        </p:nvPicPr>
        <p:blipFill>
          <a:blip r:embed="rId3"/>
          <a:stretch/>
        </p:blipFill>
        <p:spPr>
          <a:xfrm>
            <a:off x="2971800" y="2743200"/>
            <a:ext cx="4343400" cy="2793600"/>
          </a:xfrm>
          <a:prstGeom prst="rect">
            <a:avLst/>
          </a:prstGeom>
          <a:ln w="0">
            <a:noFill/>
          </a:ln>
        </p:spPr>
      </p:pic>
      <p:sp>
        <p:nvSpPr>
          <p:cNvPr id="52" name=""/>
          <p:cNvSpPr/>
          <p:nvPr/>
        </p:nvSpPr>
        <p:spPr>
          <a:xfrm>
            <a:off x="4572000" y="4042800"/>
            <a:ext cx="685800" cy="228600"/>
          </a:xfrm>
          <a:prstGeom prst="line">
            <a:avLst/>
          </a:prstGeom>
          <a:ln w="0">
            <a:solidFill>
              <a:srgbClr val="ff0000"/>
            </a:solidFill>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53" name=""/>
          <p:cNvSpPr/>
          <p:nvPr/>
        </p:nvSpPr>
        <p:spPr>
          <a:xfrm>
            <a:off x="2286000" y="914400"/>
            <a:ext cx="228600" cy="914400"/>
          </a:xfrm>
          <a:prstGeom prst="line">
            <a:avLst/>
          </a:prstGeom>
          <a:ln w="0">
            <a:solidFill>
              <a:srgbClr val="ff0000"/>
            </a:solidFill>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54" name=""/>
          <p:cNvSpPr/>
          <p:nvPr/>
        </p:nvSpPr>
        <p:spPr>
          <a:xfrm>
            <a:off x="5685120" y="1600200"/>
            <a:ext cx="487080" cy="0"/>
          </a:xfrm>
          <a:prstGeom prst="line">
            <a:avLst/>
          </a:prstGeom>
          <a:ln w="0">
            <a:solidFill>
              <a:srgbClr val="ff0000"/>
            </a:solidFill>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55" name=""/>
          <p:cNvSpPr txBox="1"/>
          <p:nvPr/>
        </p:nvSpPr>
        <p:spPr>
          <a:xfrm>
            <a:off x="8001000" y="3886200"/>
            <a:ext cx="1828800" cy="914400"/>
          </a:xfrm>
          <a:prstGeom prst="rect">
            <a:avLst/>
          </a:prstGeom>
          <a:noFill/>
          <a:ln w="0">
            <a:noFill/>
          </a:ln>
        </p:spPr>
        <p:txBody>
          <a:bodyPr lIns="90000" rIns="90000" tIns="45000" bIns="45000" anchor="t">
            <a:noAutofit/>
          </a:bodyPr>
          <a:p>
            <a:pPr algn="ctr"/>
            <a:r>
              <a:rPr b="0" lang="en-US" sz="1800" spc="-1" strike="noStrike">
                <a:solidFill>
                  <a:srgbClr val="000000"/>
                </a:solidFill>
                <a:latin typeface="Arial"/>
              </a:rPr>
              <a:t>Choose the 2</a:t>
            </a:r>
            <a:r>
              <a:rPr b="0" lang="en-US" sz="1800" spc="-1" strike="noStrike" baseline="33000">
                <a:solidFill>
                  <a:srgbClr val="000000"/>
                </a:solidFill>
                <a:latin typeface="Arial"/>
              </a:rPr>
              <a:t>nd</a:t>
            </a:r>
            <a:r>
              <a:rPr b="0" lang="en-US" sz="1800" spc="-1" strike="noStrike">
                <a:solidFill>
                  <a:srgbClr val="000000"/>
                </a:solidFill>
                <a:latin typeface="Arial"/>
              </a:rPr>
              <a:t> option</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6" name="" descr=""/>
          <p:cNvPicPr/>
          <p:nvPr/>
        </p:nvPicPr>
        <p:blipFill>
          <a:blip r:embed="rId1"/>
          <a:stretch/>
        </p:blipFill>
        <p:spPr>
          <a:xfrm>
            <a:off x="2743200" y="1076760"/>
            <a:ext cx="4590720" cy="3952440"/>
          </a:xfrm>
          <a:prstGeom prst="rect">
            <a:avLst/>
          </a:prstGeom>
          <a:ln w="0">
            <a:noFill/>
          </a:ln>
        </p:spPr>
      </p:pic>
      <p:sp>
        <p:nvSpPr>
          <p:cNvPr id="57" name=""/>
          <p:cNvSpPr txBox="1"/>
          <p:nvPr/>
        </p:nvSpPr>
        <p:spPr>
          <a:xfrm>
            <a:off x="2286000" y="228600"/>
            <a:ext cx="5486400" cy="858240"/>
          </a:xfrm>
          <a:prstGeom prst="rect">
            <a:avLst/>
          </a:prstGeom>
          <a:noFill/>
          <a:ln w="0">
            <a:noFill/>
          </a:ln>
        </p:spPr>
        <p:txBody>
          <a:bodyPr lIns="90000" rIns="90000" tIns="45000" bIns="45000" anchor="t">
            <a:noAutofit/>
          </a:bodyPr>
          <a:p>
            <a:pPr algn="ctr"/>
            <a:r>
              <a:rPr b="0" lang="en-US" sz="1800" spc="-1" strike="noStrike">
                <a:solidFill>
                  <a:srgbClr val="ff4000"/>
                </a:solidFill>
                <a:latin typeface="Arial"/>
              </a:rPr>
              <a:t>The choose your main repository and choose the folder your created in step 1</a:t>
            </a:r>
            <a:endParaRPr b="0" lang="en-US" sz="1800" spc="-1" strike="noStrike">
              <a:solidFill>
                <a:srgbClr val="ff4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8" name="" descr=""/>
          <p:cNvPicPr/>
          <p:nvPr/>
        </p:nvPicPr>
        <p:blipFill>
          <a:blip r:embed="rId1"/>
          <a:stretch/>
        </p:blipFill>
        <p:spPr>
          <a:xfrm>
            <a:off x="1143000" y="1371600"/>
            <a:ext cx="7895880" cy="281916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9" name="" descr=""/>
          <p:cNvPicPr/>
          <p:nvPr/>
        </p:nvPicPr>
        <p:blipFill>
          <a:blip r:embed="rId1"/>
          <a:stretch/>
        </p:blipFill>
        <p:spPr>
          <a:xfrm>
            <a:off x="2424600" y="1371600"/>
            <a:ext cx="5805000" cy="4081320"/>
          </a:xfrm>
          <a:prstGeom prst="rect">
            <a:avLst/>
          </a:prstGeom>
          <a:ln w="0">
            <a:noFill/>
          </a:ln>
        </p:spPr>
      </p:pic>
      <p:sp>
        <p:nvSpPr>
          <p:cNvPr id="60" name=""/>
          <p:cNvSpPr/>
          <p:nvPr/>
        </p:nvSpPr>
        <p:spPr>
          <a:xfrm>
            <a:off x="6197400" y="3024000"/>
            <a:ext cx="884880" cy="511920"/>
          </a:xfrm>
          <a:prstGeom prst="line">
            <a:avLst/>
          </a:prstGeom>
          <a:ln w="0">
            <a:solidFill>
              <a:srgbClr val="ff0000"/>
            </a:solidFill>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61" name=""/>
          <p:cNvSpPr txBox="1"/>
          <p:nvPr/>
        </p:nvSpPr>
        <p:spPr>
          <a:xfrm>
            <a:off x="1600200" y="228600"/>
            <a:ext cx="7086600" cy="1114200"/>
          </a:xfrm>
          <a:prstGeom prst="rect">
            <a:avLst/>
          </a:prstGeom>
          <a:noFill/>
          <a:ln w="0">
            <a:noFill/>
          </a:ln>
        </p:spPr>
        <p:txBody>
          <a:bodyPr lIns="90000" rIns="90000" tIns="45000" bIns="45000" anchor="t">
            <a:noAutofit/>
          </a:bodyPr>
          <a:p>
            <a:r>
              <a:rPr b="0" lang="en-US" sz="1800" spc="-1" strike="noStrike">
                <a:solidFill>
                  <a:srgbClr val="000000"/>
                </a:solidFill>
                <a:latin typeface="Arial"/>
              </a:rPr>
              <a:t>Choosing this will now open, in windows file exporer, the files and folders you had created on Github the other day, but now they will be on your computer, more easy to edit.</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2" name="" descr=""/>
          <p:cNvPicPr/>
          <p:nvPr/>
        </p:nvPicPr>
        <p:blipFill>
          <a:blip r:embed="rId1"/>
          <a:stretch/>
        </p:blipFill>
        <p:spPr>
          <a:xfrm>
            <a:off x="2514600" y="1638720"/>
            <a:ext cx="5029200" cy="3907080"/>
          </a:xfrm>
          <a:prstGeom prst="rect">
            <a:avLst/>
          </a:prstGeom>
          <a:ln w="0">
            <a:noFill/>
          </a:ln>
        </p:spPr>
      </p:pic>
      <p:sp>
        <p:nvSpPr>
          <p:cNvPr id="63" name=""/>
          <p:cNvSpPr txBox="1"/>
          <p:nvPr/>
        </p:nvSpPr>
        <p:spPr>
          <a:xfrm>
            <a:off x="228600" y="120960"/>
            <a:ext cx="9601200" cy="1783800"/>
          </a:xfrm>
          <a:prstGeom prst="rect">
            <a:avLst/>
          </a:prstGeom>
          <a:noFill/>
          <a:ln w="0">
            <a:noFill/>
          </a:ln>
        </p:spPr>
        <p:txBody>
          <a:bodyPr lIns="90000" rIns="90000" tIns="45000" bIns="45000" anchor="t">
            <a:noAutofit/>
          </a:bodyPr>
          <a:p>
            <a:r>
              <a:rPr b="0" lang="en-US" sz="1500" spc="-1" strike="noStrike">
                <a:solidFill>
                  <a:srgbClr val="000000"/>
                </a:solidFill>
                <a:latin typeface="Arial"/>
              </a:rPr>
              <a:t>For mine, this is what I see. For you will be same idea, just different file names and folders a bit. </a:t>
            </a:r>
            <a:endParaRPr b="0" lang="en-US" sz="1500" spc="-1" strike="noStrike">
              <a:solidFill>
                <a:srgbClr val="000000"/>
              </a:solidFill>
              <a:latin typeface="Arial"/>
            </a:endParaRPr>
          </a:p>
          <a:p>
            <a:endParaRPr b="0" lang="en-US" sz="1500" spc="-1" strike="noStrike">
              <a:solidFill>
                <a:srgbClr val="000000"/>
              </a:solidFill>
              <a:latin typeface="Arial"/>
            </a:endParaRPr>
          </a:p>
          <a:p>
            <a:r>
              <a:rPr b="0" lang="en-US" sz="1500" spc="-1" strike="noStrike">
                <a:solidFill>
                  <a:srgbClr val="000000"/>
                </a:solidFill>
                <a:latin typeface="Arial"/>
              </a:rPr>
              <a:t>Everything in HERE, now becomes part of your github online site. You can edit offline or without the app running, and make changes. When the app is running, changes will be uploaded to the github site.    </a:t>
            </a:r>
            <a:endParaRPr b="0" lang="en-US" sz="1500" spc="-1" strike="noStrike">
              <a:solidFill>
                <a:srgbClr val="000000"/>
              </a:solidFill>
              <a:latin typeface="Arial"/>
            </a:endParaRPr>
          </a:p>
          <a:p>
            <a:endParaRPr b="0" lang="en-US" sz="1500" spc="-1" strike="noStrike">
              <a:solidFill>
                <a:srgbClr val="000000"/>
              </a:solidFill>
              <a:latin typeface="Arial"/>
            </a:endParaRPr>
          </a:p>
          <a:p>
            <a:r>
              <a:rPr b="0" lang="en-US" sz="1500" spc="-1" strike="noStrike">
                <a:solidFill>
                  <a:srgbClr val="000000"/>
                </a:solidFill>
                <a:latin typeface="Arial"/>
              </a:rPr>
              <a:t>Let’s create a new test file ..</a:t>
            </a:r>
            <a:endParaRPr b="0" lang="en-US" sz="1500" spc="-1" strike="noStrike">
              <a:solidFill>
                <a:srgbClr val="000000"/>
              </a:solidFill>
              <a:latin typeface="Arial"/>
            </a:endParaRPr>
          </a:p>
          <a:p>
            <a:endParaRPr b="0" lang="en-US" sz="1500" spc="-1" strike="noStrike">
              <a:solidFill>
                <a:srgbClr val="000000"/>
              </a:solidFill>
              <a:latin typeface="Arial"/>
            </a:endParaRPr>
          </a:p>
          <a:p>
            <a:endParaRPr b="0" lang="en-US"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4" name="" descr=""/>
          <p:cNvPicPr/>
          <p:nvPr/>
        </p:nvPicPr>
        <p:blipFill>
          <a:blip r:embed="rId1"/>
          <a:stretch/>
        </p:blipFill>
        <p:spPr>
          <a:xfrm>
            <a:off x="5749920" y="2293200"/>
            <a:ext cx="3394080" cy="2507400"/>
          </a:xfrm>
          <a:prstGeom prst="rect">
            <a:avLst/>
          </a:prstGeom>
          <a:ln w="0">
            <a:noFill/>
          </a:ln>
        </p:spPr>
      </p:pic>
      <p:pic>
        <p:nvPicPr>
          <p:cNvPr id="65" name="" descr=""/>
          <p:cNvPicPr/>
          <p:nvPr/>
        </p:nvPicPr>
        <p:blipFill>
          <a:blip r:embed="rId2"/>
          <a:stretch/>
        </p:blipFill>
        <p:spPr>
          <a:xfrm>
            <a:off x="322200" y="438480"/>
            <a:ext cx="4478400" cy="2990520"/>
          </a:xfrm>
          <a:prstGeom prst="rect">
            <a:avLst/>
          </a:prstGeom>
          <a:ln w="0">
            <a:noFill/>
          </a:ln>
        </p:spPr>
      </p:pic>
      <p:sp>
        <p:nvSpPr>
          <p:cNvPr id="66" name=""/>
          <p:cNvSpPr/>
          <p:nvPr/>
        </p:nvSpPr>
        <p:spPr>
          <a:xfrm flipV="1">
            <a:off x="228600" y="685800"/>
            <a:ext cx="1143000" cy="685800"/>
          </a:xfrm>
          <a:prstGeom prst="line">
            <a:avLst/>
          </a:prstGeom>
          <a:ln w="0">
            <a:solidFill>
              <a:srgbClr val="ff0000"/>
            </a:solidFill>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67" name=""/>
          <p:cNvSpPr/>
          <p:nvPr/>
        </p:nvSpPr>
        <p:spPr>
          <a:xfrm>
            <a:off x="1828800" y="2286000"/>
            <a:ext cx="1143000" cy="914400"/>
          </a:xfrm>
          <a:prstGeom prst="line">
            <a:avLst/>
          </a:prstGeom>
          <a:ln w="0">
            <a:solidFill>
              <a:srgbClr val="ff0000"/>
            </a:solidFill>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68" name=""/>
          <p:cNvSpPr/>
          <p:nvPr/>
        </p:nvSpPr>
        <p:spPr>
          <a:xfrm flipV="1">
            <a:off x="4800600" y="3429000"/>
            <a:ext cx="1143000" cy="457200"/>
          </a:xfrm>
          <a:prstGeom prst="line">
            <a:avLst/>
          </a:prstGeom>
          <a:ln w="0">
            <a:solidFill>
              <a:srgbClr val="ff0000"/>
            </a:solidFill>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69" name=""/>
          <p:cNvSpPr txBox="1"/>
          <p:nvPr/>
        </p:nvSpPr>
        <p:spPr>
          <a:xfrm>
            <a:off x="5943600" y="457200"/>
            <a:ext cx="2743200" cy="914400"/>
          </a:xfrm>
          <a:prstGeom prst="rect">
            <a:avLst/>
          </a:prstGeom>
          <a:noFill/>
          <a:ln w="0">
            <a:noFill/>
          </a:ln>
        </p:spPr>
        <p:txBody>
          <a:bodyPr lIns="90000" rIns="90000" tIns="45000" bIns="45000" anchor="t">
            <a:noAutofit/>
          </a:bodyPr>
          <a:p>
            <a:r>
              <a:rPr b="0" lang="en-US" sz="1800" spc="-1" strike="noStrike">
                <a:solidFill>
                  <a:srgbClr val="000000"/>
                </a:solidFill>
                <a:latin typeface="Arial"/>
              </a:rPr>
              <a:t>I created a new text file, called erictest.txt</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0" name="" descr=""/>
          <p:cNvPicPr/>
          <p:nvPr/>
        </p:nvPicPr>
        <p:blipFill>
          <a:blip r:embed="rId1"/>
          <a:stretch/>
        </p:blipFill>
        <p:spPr>
          <a:xfrm>
            <a:off x="1371600" y="2743200"/>
            <a:ext cx="7324200" cy="1542600"/>
          </a:xfrm>
          <a:prstGeom prst="rect">
            <a:avLst/>
          </a:prstGeom>
          <a:ln w="0">
            <a:noFill/>
          </a:ln>
        </p:spPr>
      </p:pic>
      <p:sp>
        <p:nvSpPr>
          <p:cNvPr id="71" name=""/>
          <p:cNvSpPr txBox="1"/>
          <p:nvPr/>
        </p:nvSpPr>
        <p:spPr>
          <a:xfrm>
            <a:off x="2514600" y="1143000"/>
            <a:ext cx="4114800" cy="602280"/>
          </a:xfrm>
          <a:prstGeom prst="rect">
            <a:avLst/>
          </a:prstGeom>
          <a:noFill/>
          <a:ln w="0">
            <a:noFill/>
          </a:ln>
        </p:spPr>
        <p:txBody>
          <a:bodyPr lIns="90000" rIns="90000" tIns="45000" bIns="45000" anchor="t">
            <a:noAutofit/>
          </a:bodyPr>
          <a:p>
            <a:r>
              <a:rPr b="0" lang="en-US" sz="1800" spc="-1" strike="noStrike">
                <a:solidFill>
                  <a:srgbClr val="000000"/>
                </a:solidFill>
                <a:latin typeface="Arial"/>
              </a:rPr>
              <a:t>Opened it up to edit and drop in some text, then save</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48</TotalTime>
  <Application>LibreOffice/7.6.4.1$Windows_X86_64 LibreOffice_project/e19e193f88cd6c0525a17fb7a176ed8e6a3e2aa1</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2024-05-12T07:13:28Z</dcterms:created>
  <dc:creator/>
  <dc:description/>
  <dc:language>en-US</dc:language>
  <cp:lastModifiedBy/>
  <dcterms:modified xsi:type="dcterms:W3CDTF">2024-05-12T08:01:30Z</dcterms:modified>
  <cp:revision>4</cp:revision>
  <dc:subject/>
  <dc:title/>
</cp:coreProperties>
</file>