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동혁" initials="유" lastIdx="1" clrIdx="0">
    <p:extLst>
      <p:ext uri="{19B8F6BF-5375-455C-9EA6-DF929625EA0E}">
        <p15:presenceInfo xmlns:p15="http://schemas.microsoft.com/office/powerpoint/2012/main" userId="78c625e82e16e0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 autoAdjust="0"/>
    <p:restoredTop sz="93858" autoAdjust="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72"/>
    </p:cViewPr>
  </p:sorterViewPr>
  <p:notesViewPr>
    <p:cSldViewPr snapToGrid="0" showGuides="1">
      <p:cViewPr varScale="1">
        <p:scale>
          <a:sx n="51" d="100"/>
          <a:sy n="51" d="100"/>
        </p:scale>
        <p:origin x="764" y="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076E5F-8A4F-458D-9C2C-8E1F3ED4A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201702234 </a:t>
            </a:r>
            <a:r>
              <a:rPr lang="ko-KR" altLang="en-US" dirty="0"/>
              <a:t>유동혁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E2AABD-F108-4158-BCA4-2807DBE78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A95B-6648-4A4C-9E2F-E4C23DC437D2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62D73-1CBB-41E0-98FA-40C2A61E62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dirty="0"/>
              <a:t>플라톤의 동굴의 비유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0C76B-D43B-4705-8E75-F49ECA339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BEF8C-9677-4203-B5EF-FE394015C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90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A9801-7CFC-4EC3-8318-043AEFEB2F1F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37644-4D82-4462-A06E-C9315DFF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8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37644-4D82-4462-A06E-C9315DFF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9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4373-1C3C-4D62-9FB0-FCA241C3A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3B83AD-9A80-4340-8E29-F37C3C3B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55C57-8E56-4F7F-9F8D-9CC2A981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93BB-4CAA-4876-89C5-165CD2DC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2527-1FC0-4678-8D92-4DF2E9AA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1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45ED5-B5F9-431E-A62C-BC14F8F9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6DB44-913B-42BB-B4D0-D996630C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0EF64-4645-48DF-9335-CB6F9036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210C6-332E-4F20-8E17-80E2D39B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9013F-8601-4D55-BF9A-BD222682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7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AD90A-0671-4FC4-917D-EAA502144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860A8-7150-4035-ABCC-09F6EF42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584D0-01DE-47C5-B463-DEA76859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134E0-64CB-46E3-8952-06F3C724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0A15C-59B5-4406-B124-7B749829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5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913E-D7AA-4620-B57A-BBAD2827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ECABD-7B2C-4B1A-823F-032D35D4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1B22C-7D7D-4D20-8024-3B96F9FF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C7095-5140-486E-A751-1D65C4A9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A6CB7-AA88-4D7F-AF28-2DA3AFC0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9F3E-103B-42DB-AF19-F28BF5FE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1FCF5-1C04-4E86-8547-2ABF4617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263C-1698-4237-BF4C-086401C0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117F7-8F03-477D-8565-36B36A24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32D27-CC59-4A0B-AE2B-6555902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FA104-AC6F-4F9F-87A3-A431D67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986C0-E448-4668-AD5F-DA7223177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9A9BF-B0E8-4AAA-AAE7-873B26F74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C3143-1646-44CB-B185-7B44AE38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83BD2-4845-44DC-B3A5-DD50878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C202-EF14-4F72-B877-0E4B9E34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9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6761-2D5C-4C71-924D-9EA2B6A7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78130-8A70-477A-BA74-1DC08BEC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5B8CF1-EBDE-456F-8583-DB1B2492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475712-7015-433D-B69E-1E15AE993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30201-C98E-443D-B393-FFB478531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EEC14E-366B-4B5B-A9FB-ECAB362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EC958-17DB-4561-8F77-3A303DC3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32ACE5-F6EE-4D85-A4B4-AE3FD4C3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5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554C3-F5BC-4815-8074-6F9C740F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A2FB3-B0E4-4A3A-9429-2CE5B4A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80A2C3-CB02-4607-9D79-85E2B617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03F894-F691-451B-B110-D004D360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37E5-8C75-41C2-BDE2-51EAECB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D702A-2767-4B48-A035-38732D19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62652-EF24-4E75-8BE7-05A5001E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0A5FF-CAB1-4B6D-BEE7-B3A710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FC507-7A76-4D77-A82E-AEE7DDAC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04111-3F18-46BD-82BD-5E4F006A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82B30-4FA4-42EB-9E8B-2D9D05E0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1C63F-3ADA-4D2E-B521-1CC396C8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DA745-175A-448D-8F0B-7C5E4FC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DDD50-4D17-4A58-B390-0126180D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2D830D-BBBD-4011-AA35-2A12EDB1E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B73C-40DB-46AD-8A97-D36618E3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AA2FF-10DD-4751-94BE-2178C0BC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F2FCB-B9E3-49A0-BBB3-C3A2707A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71882-86A7-4E9E-BB30-B2036634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3AD1C-EC13-4ABF-8EEB-4CDD7D4D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4EDCB-86D7-4219-A636-0001C7D6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B64D0-DAEB-4526-B25F-E6E88EEC5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55A2-B514-427B-BFE0-3803ACD1D032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80881-D3AD-4D70-9A0D-B57DEC65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753D5-E55D-4E19-BB64-2A085428A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44FA-0FEB-47A1-B1CF-7ED0AB17E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0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1RWOpQXTl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ead.nhn?mode=LSD&amp;mid=sec&amp;sid1=102&amp;oid=015&amp;aid=000378067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74C5A9-6CCA-4C26-8A7B-66D22458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2" y="-837"/>
            <a:ext cx="7886228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894804-2809-4B27-B66A-5F841C71B3D4}"/>
              </a:ext>
            </a:extLst>
          </p:cNvPr>
          <p:cNvSpPr/>
          <p:nvPr/>
        </p:nvSpPr>
        <p:spPr>
          <a:xfrm>
            <a:off x="7758260" y="-837"/>
            <a:ext cx="443374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D30A0-977C-4FB8-9335-3FDFEC2E5288}"/>
              </a:ext>
            </a:extLst>
          </p:cNvPr>
          <p:cNvSpPr txBox="1"/>
          <p:nvPr/>
        </p:nvSpPr>
        <p:spPr>
          <a:xfrm>
            <a:off x="7942790" y="5003851"/>
            <a:ext cx="430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플라톤의 동굴의 비유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013F7-FB6A-4558-9BF3-FA2939D68F5C}"/>
              </a:ext>
            </a:extLst>
          </p:cNvPr>
          <p:cNvSpPr txBox="1"/>
          <p:nvPr/>
        </p:nvSpPr>
        <p:spPr>
          <a:xfrm>
            <a:off x="9139287" y="6012728"/>
            <a:ext cx="305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201702234 </a:t>
            </a:r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유동혁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D9EBD-CFC2-4856-B08F-F30E81AEE64C}"/>
              </a:ext>
            </a:extLst>
          </p:cNvPr>
          <p:cNvSpPr txBox="1"/>
          <p:nvPr/>
        </p:nvSpPr>
        <p:spPr>
          <a:xfrm>
            <a:off x="4835951" y="6474393"/>
            <a:ext cx="29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– </a:t>
            </a:r>
            <a:r>
              <a:rPr lang="ko-KR" altLang="en-US" dirty="0"/>
              <a:t>네이버 블로그</a:t>
            </a:r>
          </a:p>
        </p:txBody>
      </p:sp>
    </p:spTree>
    <p:extLst>
      <p:ext uri="{BB962C8B-B14F-4D97-AF65-F5344CB8AC3E}">
        <p14:creationId xmlns:p14="http://schemas.microsoft.com/office/powerpoint/2010/main" val="299056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B33A8B-16EE-4810-8EF9-5F42C61A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40" y="-9832"/>
            <a:ext cx="788622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6E8F18-E008-4B0B-B283-3EE34BD9D662}"/>
              </a:ext>
            </a:extLst>
          </p:cNvPr>
          <p:cNvSpPr/>
          <p:nvPr/>
        </p:nvSpPr>
        <p:spPr>
          <a:xfrm>
            <a:off x="7758260" y="-10264"/>
            <a:ext cx="443374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F825B2-DADF-425B-AB13-32D5C257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138" y="375389"/>
            <a:ext cx="3296920" cy="1325563"/>
          </a:xfrm>
        </p:spPr>
        <p:txBody>
          <a:bodyPr/>
          <a:lstStyle/>
          <a:p>
            <a:pPr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4E26-52E9-4936-8715-D30E0C67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458" y="1967932"/>
            <a:ext cx="10515600" cy="4168917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플라톤의 동굴의 비유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lvl="2"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줄거리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lvl="2"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각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소재들의 의미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lvl="1" algn="r"/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동굴과 교육의 비교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소크라테스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생각해보기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A7166-3C30-4D20-8B36-FD6F5FA3A985}"/>
              </a:ext>
            </a:extLst>
          </p:cNvPr>
          <p:cNvSpPr txBox="1"/>
          <p:nvPr/>
        </p:nvSpPr>
        <p:spPr>
          <a:xfrm>
            <a:off x="4835951" y="6474393"/>
            <a:ext cx="29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– </a:t>
            </a:r>
            <a:r>
              <a:rPr lang="ko-KR" altLang="en-US" dirty="0"/>
              <a:t>네이버 블로그</a:t>
            </a:r>
          </a:p>
        </p:txBody>
      </p:sp>
    </p:spTree>
    <p:extLst>
      <p:ext uri="{BB962C8B-B14F-4D97-AF65-F5344CB8AC3E}">
        <p14:creationId xmlns:p14="http://schemas.microsoft.com/office/powerpoint/2010/main" val="131831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BF6AC3EA-07D8-4AD7-810F-71CADCA87229}"/>
              </a:ext>
            </a:extLst>
          </p:cNvPr>
          <p:cNvSpPr txBox="1"/>
          <p:nvPr/>
        </p:nvSpPr>
        <p:spPr>
          <a:xfrm>
            <a:off x="5231877" y="131976"/>
            <a:ext cx="68250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링크</a:t>
            </a:r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: </a:t>
            </a:r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플라톤의 동굴의 비유 </a:t>
            </a:r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(YouTube – TED)</a:t>
            </a:r>
            <a:endParaRPr lang="ko-KR" altLang="en-US" sz="28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C70E8-9F4A-489D-BC91-8853B95B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866455"/>
            <a:ext cx="8311024" cy="5876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4376C1-C237-41CA-9BF8-D9406923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21" y="866455"/>
            <a:ext cx="8299356" cy="581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36678-AB97-4ED2-A9A9-540654776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578" y="1018854"/>
            <a:ext cx="6602515" cy="55721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6A6A94-6A03-4258-B5AE-FAE63E586100}"/>
              </a:ext>
            </a:extLst>
          </p:cNvPr>
          <p:cNvGrpSpPr/>
          <p:nvPr/>
        </p:nvGrpSpPr>
        <p:grpSpPr>
          <a:xfrm>
            <a:off x="3865383" y="1237929"/>
            <a:ext cx="8191500" cy="5353050"/>
            <a:chOff x="3865383" y="1237929"/>
            <a:chExt cx="8191500" cy="53530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FB0005-23C3-4FF8-A254-B239E681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5383" y="1237929"/>
              <a:ext cx="8191500" cy="53530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7CD5E-083C-4EB4-B816-A93F8A9B55D9}"/>
                </a:ext>
              </a:extLst>
            </p:cNvPr>
            <p:cNvSpPr txBox="1"/>
            <p:nvPr/>
          </p:nvSpPr>
          <p:spPr>
            <a:xfrm>
              <a:off x="4110284" y="1237929"/>
              <a:ext cx="2243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사진 </a:t>
              </a:r>
              <a:r>
                <a:rPr lang="ko-KR" altLang="en-US" sz="1400"/>
                <a:t>출처 </a:t>
              </a:r>
              <a:r>
                <a:rPr lang="en-US" altLang="ko-KR" sz="1400" dirty="0"/>
                <a:t>– YouTube</a:t>
              </a:r>
              <a:r>
                <a:rPr lang="ko-KR" altLang="en-US" sz="1400" dirty="0"/>
                <a:t>캡쳐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7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CA6285C0-E148-43DE-A97F-F98DD3D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035" y="1078582"/>
            <a:ext cx="1795119" cy="1795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48CBC-33EF-49C5-8AD0-024517CED7E4}"/>
              </a:ext>
            </a:extLst>
          </p:cNvPr>
          <p:cNvSpPr txBox="1"/>
          <p:nvPr/>
        </p:nvSpPr>
        <p:spPr>
          <a:xfrm>
            <a:off x="2226415" y="2666313"/>
            <a:ext cx="272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–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우리가 사는 세계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A8A7ADAF-0F3A-4E4C-911C-12A8A4249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2508" y="795778"/>
            <a:ext cx="1795119" cy="1795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DDCD1-9870-49F1-A66C-B831D79DB6BC}"/>
              </a:ext>
            </a:extLst>
          </p:cNvPr>
          <p:cNvSpPr txBox="1"/>
          <p:nvPr/>
        </p:nvSpPr>
        <p:spPr>
          <a:xfrm>
            <a:off x="7458289" y="2666313"/>
            <a:ext cx="272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 밖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–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이데아의 세계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0B5BAAA8-BE4B-4BDB-AF19-D7BA3D67A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2034" y="3680381"/>
            <a:ext cx="1795119" cy="1795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5A884-F209-4950-88A1-C2821B96B045}"/>
              </a:ext>
            </a:extLst>
          </p:cNvPr>
          <p:cNvSpPr txBox="1"/>
          <p:nvPr/>
        </p:nvSpPr>
        <p:spPr>
          <a:xfrm>
            <a:off x="1926605" y="5475500"/>
            <a:ext cx="332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태양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–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선의 이데아</a:t>
            </a:r>
            <a:r>
              <a:rPr lang="en-US" altLang="ko-KR" sz="1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</a:t>
            </a:r>
            <a:r>
              <a:rPr lang="ko-KR" altLang="en-US" sz="1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만물의 근원</a:t>
            </a:r>
            <a:r>
              <a:rPr lang="en-US" altLang="ko-KR" sz="1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</a:t>
            </a:r>
            <a:endParaRPr lang="ko-KR" altLang="en-US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A1B66463-0740-4969-A0BD-BF2C0BAB3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2508" y="3680381"/>
            <a:ext cx="1795119" cy="17951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22D34-F296-4394-9C4C-B442D6965F24}"/>
              </a:ext>
            </a:extLst>
          </p:cNvPr>
          <p:cNvSpPr txBox="1"/>
          <p:nvPr/>
        </p:nvSpPr>
        <p:spPr>
          <a:xfrm>
            <a:off x="7611894" y="5475500"/>
            <a:ext cx="241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탈출한 죄수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–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철학자</a:t>
            </a:r>
          </a:p>
        </p:txBody>
      </p:sp>
    </p:spTree>
    <p:extLst>
      <p:ext uri="{BB962C8B-B14F-4D97-AF65-F5344CB8AC3E}">
        <p14:creationId xmlns:p14="http://schemas.microsoft.com/office/powerpoint/2010/main" val="33247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AA0E8-9D50-498E-8F78-320FAA11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68" y="841255"/>
            <a:ext cx="4658380" cy="77764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r"/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동굴을 나가는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E7FCE-9A47-4337-844E-B37E3AFEC496}"/>
              </a:ext>
            </a:extLst>
          </p:cNvPr>
          <p:cNvSpPr txBox="1"/>
          <p:nvPr/>
        </p:nvSpPr>
        <p:spPr>
          <a:xfrm>
            <a:off x="1470581" y="1809946"/>
            <a:ext cx="419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동굴에서 인형의 그림자만을 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456AC-923F-411B-BF04-A4254C02F6B1}"/>
              </a:ext>
            </a:extLst>
          </p:cNvPr>
          <p:cNvSpPr txBox="1"/>
          <p:nvPr/>
        </p:nvSpPr>
        <p:spPr>
          <a:xfrm>
            <a:off x="1385741" y="2462662"/>
            <a:ext cx="428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풀려나 인형과 횃불을 똑바로 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1EAA1-89D2-4F4E-A47F-91484672C754}"/>
              </a:ext>
            </a:extLst>
          </p:cNvPr>
          <p:cNvSpPr txBox="1"/>
          <p:nvPr/>
        </p:nvSpPr>
        <p:spPr>
          <a:xfrm>
            <a:off x="358219" y="3115378"/>
            <a:ext cx="530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 밖에서 들어오는 빛을 보고 따라 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A291-CC73-403A-B41D-579219D31794}"/>
              </a:ext>
            </a:extLst>
          </p:cNvPr>
          <p:cNvSpPr txBox="1"/>
          <p:nvPr/>
        </p:nvSpPr>
        <p:spPr>
          <a:xfrm>
            <a:off x="1093509" y="3768094"/>
            <a:ext cx="457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밖으로 나가 사물들의 그림자를 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F51CF-FCB9-4A5F-97D7-79D3E2775B30}"/>
              </a:ext>
            </a:extLst>
          </p:cNvPr>
          <p:cNvSpPr txBox="1"/>
          <p:nvPr/>
        </p:nvSpPr>
        <p:spPr>
          <a:xfrm>
            <a:off x="3289954" y="4420810"/>
            <a:ext cx="237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사물들을 직접 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3099B-6966-4A81-9080-94299D9546D9}"/>
              </a:ext>
            </a:extLst>
          </p:cNvPr>
          <p:cNvSpPr txBox="1"/>
          <p:nvPr/>
        </p:nvSpPr>
        <p:spPr>
          <a:xfrm>
            <a:off x="358219" y="5073526"/>
            <a:ext cx="530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하늘을 보며 태양과 별들을 직접 바라봄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BEE65FA-EB1D-4973-A744-38FF0C0A3FCF}"/>
              </a:ext>
            </a:extLst>
          </p:cNvPr>
          <p:cNvSpPr txBox="1">
            <a:spLocks/>
          </p:cNvSpPr>
          <p:nvPr/>
        </p:nvSpPr>
        <p:spPr>
          <a:xfrm>
            <a:off x="7619973" y="841255"/>
            <a:ext cx="2947479" cy="7776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교육의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9856F-95DF-4CB6-B021-CC54268843DE}"/>
              </a:ext>
            </a:extLst>
          </p:cNvPr>
          <p:cNvSpPr txBox="1"/>
          <p:nvPr/>
        </p:nvSpPr>
        <p:spPr>
          <a:xfrm>
            <a:off x="7619973" y="1809945"/>
            <a:ext cx="185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무지의 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C00C6-BCAB-4793-9E60-7EC236A749E1}"/>
              </a:ext>
            </a:extLst>
          </p:cNvPr>
          <p:cNvSpPr txBox="1"/>
          <p:nvPr/>
        </p:nvSpPr>
        <p:spPr>
          <a:xfrm>
            <a:off x="7619973" y="2462662"/>
            <a:ext cx="210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무지의 깨달음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EAA60-76B8-4BF4-9913-9E363A81BF63}"/>
              </a:ext>
            </a:extLst>
          </p:cNvPr>
          <p:cNvSpPr txBox="1"/>
          <p:nvPr/>
        </p:nvSpPr>
        <p:spPr>
          <a:xfrm>
            <a:off x="7619972" y="3115378"/>
            <a:ext cx="185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교육의 시작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6FB8-9AB3-426E-B7D4-3067C71EBF54}"/>
              </a:ext>
            </a:extLst>
          </p:cNvPr>
          <p:cNvSpPr txBox="1"/>
          <p:nvPr/>
        </p:nvSpPr>
        <p:spPr>
          <a:xfrm>
            <a:off x="7619972" y="5073526"/>
            <a:ext cx="172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진리에 도달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5FC6BD5-8A31-408D-B7BA-D567B7C0EC43}"/>
              </a:ext>
            </a:extLst>
          </p:cNvPr>
          <p:cNvSpPr/>
          <p:nvPr/>
        </p:nvSpPr>
        <p:spPr>
          <a:xfrm>
            <a:off x="5918032" y="2949575"/>
            <a:ext cx="1450957" cy="9588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2" grpId="0"/>
      <p:bldP spid="13" grpId="0"/>
      <p:bldP spid="14" grpId="0"/>
      <p:bldP spid="15" grpId="0"/>
      <p:bldP spid="17" grpId="0" animBg="1"/>
      <p:bldP spid="18" grpId="0"/>
      <p:bldP spid="19" grpId="0"/>
      <p:bldP spid="20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D2A1F-8364-4626-85EE-E0AB004EA6CF}"/>
              </a:ext>
            </a:extLst>
          </p:cNvPr>
          <p:cNvSpPr txBox="1"/>
          <p:nvPr/>
        </p:nvSpPr>
        <p:spPr>
          <a:xfrm>
            <a:off x="1105293" y="2274838"/>
            <a:ext cx="9981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동굴에서 탈출해</a:t>
            </a:r>
            <a:r>
              <a:rPr lang="en-US" altLang="ko-KR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</a:p>
          <a:p>
            <a:pPr algn="ctr"/>
            <a:r>
              <a:rPr lang="ko-KR" altLang="en-US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태양과 별들을 보고 다시 동굴로 돌아가</a:t>
            </a:r>
            <a:endParaRPr lang="en-US" altLang="ko-KR" sz="36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ctr"/>
            <a:r>
              <a:rPr lang="ko-KR" altLang="en-US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그곳에 갇혀 있는 사람들을 설득하려 한 사람이 있다</a:t>
            </a:r>
            <a:r>
              <a:rPr lang="en-US" altLang="ko-KR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algn="ctr"/>
            <a:r>
              <a:rPr lang="ko-KR" altLang="en-US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그는 누구 일까</a:t>
            </a:r>
            <a:r>
              <a:rPr lang="en-US" altLang="ko-KR" sz="36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?</a:t>
            </a:r>
            <a:endParaRPr lang="ko-KR" altLang="en-US" sz="36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A12B3-888A-4827-BD7F-89E81F578BC8}"/>
              </a:ext>
            </a:extLst>
          </p:cNvPr>
          <p:cNvSpPr txBox="1"/>
          <p:nvPr/>
        </p:nvSpPr>
        <p:spPr>
          <a:xfrm>
            <a:off x="3575115" y="3044279"/>
            <a:ext cx="5041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바로 소크라테스이다</a:t>
            </a:r>
            <a:r>
              <a:rPr lang="en-US" altLang="ko-KR" sz="4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4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1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2D46D-D05D-4A8D-A6A8-4901FD08FE85}"/>
              </a:ext>
            </a:extLst>
          </p:cNvPr>
          <p:cNvSpPr txBox="1"/>
          <p:nvPr/>
        </p:nvSpPr>
        <p:spPr>
          <a:xfrm>
            <a:off x="3575115" y="3044279"/>
            <a:ext cx="5041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바로 </a:t>
            </a:r>
            <a:r>
              <a:rPr lang="ko-KR" altLang="en-US" sz="44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소크라테스</a:t>
            </a:r>
            <a:r>
              <a:rPr lang="ko-KR" altLang="en-US" sz="4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이다</a:t>
            </a:r>
            <a:r>
              <a:rPr lang="en-US" altLang="ko-KR" sz="4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4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6D9B4-E175-4DD1-A9BD-6D5FA5499669}"/>
              </a:ext>
            </a:extLst>
          </p:cNvPr>
          <p:cNvSpPr txBox="1"/>
          <p:nvPr/>
        </p:nvSpPr>
        <p:spPr>
          <a:xfrm>
            <a:off x="4777426" y="3044278"/>
            <a:ext cx="276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소크라테스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8B00-3103-4CE4-933A-CA3832C0941C}"/>
              </a:ext>
            </a:extLst>
          </p:cNvPr>
          <p:cNvSpPr txBox="1"/>
          <p:nvPr/>
        </p:nvSpPr>
        <p:spPr>
          <a:xfrm>
            <a:off x="1315452" y="1923852"/>
            <a:ext cx="9561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그는 동굴 밖에 나아가 태양을 보고 다시 동굴로 돌아와 사람들을 참된 세계로 인도하려 한 사람이다</a:t>
            </a: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32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8110D-5991-4949-B885-941A5C7415EF}"/>
              </a:ext>
            </a:extLst>
          </p:cNvPr>
          <p:cNvSpPr txBox="1"/>
          <p:nvPr/>
        </p:nvSpPr>
        <p:spPr>
          <a:xfrm>
            <a:off x="1138989" y="3962402"/>
            <a:ext cx="9737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소크라테스는 아테네 법정에서 조차</a:t>
            </a:r>
            <a:endParaRPr lang="en-US" altLang="ko-KR" sz="32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ctr"/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“</a:t>
            </a:r>
            <a:r>
              <a:rPr lang="ko-KR" altLang="en-US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음미하지 않는 삶은 살 가치가 없다</a:t>
            </a: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”</a:t>
            </a:r>
            <a:r>
              <a:rPr lang="ko-KR" altLang="en-US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라고 주장하며</a:t>
            </a: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무지의 잠을 자는 대중들에게 도전을 주었다</a:t>
            </a: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algn="ctr"/>
            <a:r>
              <a:rPr lang="ko-KR" altLang="en-US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이는 소크라테스가 사형당한 이유였다</a:t>
            </a: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32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6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 L -0.3569 -0.399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1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301404E-17BB-4FD0-BFE7-4C0F2F999D7E}"/>
              </a:ext>
            </a:extLst>
          </p:cNvPr>
          <p:cNvGrpSpPr/>
          <p:nvPr/>
        </p:nvGrpSpPr>
        <p:grpSpPr>
          <a:xfrm>
            <a:off x="0" y="0"/>
            <a:ext cx="6218854" cy="3537257"/>
            <a:chOff x="0" y="0"/>
            <a:chExt cx="4769964" cy="27913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498A18-5A6C-4C01-B963-8BE71D17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69964" cy="27913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1E2C1C-77A4-474F-A09A-255276CB19AB}"/>
                </a:ext>
              </a:extLst>
            </p:cNvPr>
            <p:cNvSpPr txBox="1"/>
            <p:nvPr/>
          </p:nvSpPr>
          <p:spPr>
            <a:xfrm>
              <a:off x="0" y="0"/>
              <a:ext cx="2356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사진 출처 </a:t>
              </a:r>
              <a:r>
                <a:rPr lang="en-US" altLang="ko-KR" dirty="0"/>
                <a:t>- </a:t>
              </a:r>
              <a:r>
                <a:rPr lang="ko-KR" altLang="en-US" dirty="0"/>
                <a:t>한국경제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C31926-F162-467D-A2BD-0A1CF43525F2}"/>
              </a:ext>
            </a:extLst>
          </p:cNvPr>
          <p:cNvGrpSpPr/>
          <p:nvPr/>
        </p:nvGrpSpPr>
        <p:grpSpPr>
          <a:xfrm>
            <a:off x="0" y="3537257"/>
            <a:ext cx="6218854" cy="3320743"/>
            <a:chOff x="4878523" y="2791313"/>
            <a:chExt cx="7313478" cy="40666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F28AF0-5A39-4389-B1E9-1BC31D000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8523" y="2791313"/>
              <a:ext cx="7313478" cy="4066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0DDC92-6EF8-4809-A6D7-50CCCDF4ABFD}"/>
                </a:ext>
              </a:extLst>
            </p:cNvPr>
            <p:cNvSpPr txBox="1"/>
            <p:nvPr/>
          </p:nvSpPr>
          <p:spPr>
            <a:xfrm>
              <a:off x="4878523" y="2791313"/>
              <a:ext cx="3447771" cy="4522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사진 출처 </a:t>
              </a:r>
              <a:r>
                <a:rPr lang="en-US" altLang="ko-KR" dirty="0"/>
                <a:t>– </a:t>
              </a:r>
              <a:r>
                <a:rPr lang="ko-KR" altLang="en-US" dirty="0"/>
                <a:t>네이버 블로그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6FC0AB4-7EBC-4C4C-90A0-A3D04D498629}"/>
              </a:ext>
            </a:extLst>
          </p:cNvPr>
          <p:cNvSpPr txBox="1"/>
          <p:nvPr/>
        </p:nvSpPr>
        <p:spPr>
          <a:xfrm>
            <a:off x="8204463" y="468031"/>
            <a:ext cx="373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생각해보기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C2F0A-6B75-473B-94A1-DB7D9CF08DD2}"/>
              </a:ext>
            </a:extLst>
          </p:cNvPr>
          <p:cNvSpPr txBox="1"/>
          <p:nvPr/>
        </p:nvSpPr>
        <p:spPr>
          <a:xfrm>
            <a:off x="6561056" y="1957047"/>
            <a:ext cx="5376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자신에게 </a:t>
            </a:r>
            <a:endParaRPr lang="en-US" altLang="ko-KR" sz="28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동굴 밖으로 나갈 기회가 생긴다면</a:t>
            </a:r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</a:p>
          <a:p>
            <a:pPr algn="r"/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밖으로 나갈 것인가</a:t>
            </a:r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? </a:t>
            </a:r>
            <a:endParaRPr lang="ko-KR" altLang="en-US" sz="28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18E20-3442-44BC-8274-60F5670FD3FF}"/>
              </a:ext>
            </a:extLst>
          </p:cNvPr>
          <p:cNvSpPr txBox="1"/>
          <p:nvPr/>
        </p:nvSpPr>
        <p:spPr>
          <a:xfrm>
            <a:off x="7786539" y="3921555"/>
            <a:ext cx="415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자신이</a:t>
            </a:r>
            <a:endParaRPr lang="en-US" altLang="ko-KR" sz="28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진리를 깨우친 사람이라면</a:t>
            </a:r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</a:p>
          <a:p>
            <a:pPr algn="r"/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소크라테스처럼 </a:t>
            </a:r>
            <a:endParaRPr lang="en-US" altLang="ko-KR" sz="28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사람들을 설득할 것인가</a:t>
            </a:r>
            <a:r>
              <a:rPr lang="en-US" altLang="ko-KR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?</a:t>
            </a:r>
            <a:r>
              <a:rPr lang="ko-KR" altLang="en-US" sz="28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85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626E-CA75-4D5B-A5DA-412F556D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35187-00A8-46C1-9C95-8361FB43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한국경제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- [</a:t>
            </a:r>
            <a:r>
              <a:rPr lang="ko-KR" altLang="en-US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김흥일쌤의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 서양철학 여행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] (6)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플라톤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(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중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  <a:hlinkClick r:id="rId2"/>
              </a:rPr>
              <a:t>동굴의 비유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미네르바 인문 읽기와 쓰기</a:t>
            </a:r>
          </a:p>
        </p:txBody>
      </p:sp>
    </p:spTree>
    <p:extLst>
      <p:ext uri="{BB962C8B-B14F-4D97-AF65-F5344CB8AC3E}">
        <p14:creationId xmlns:p14="http://schemas.microsoft.com/office/powerpoint/2010/main" val="244085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236</Words>
  <Application>Microsoft Office PowerPoint</Application>
  <PresentationFormat>와이드스크린</PresentationFormat>
  <Paragraphs>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한국외대체 L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동굴을 나가는 과정</vt:lpstr>
      <vt:lpstr>PowerPoint 프레젠테이션</vt:lpstr>
      <vt:lpstr>PowerPoint 프레젠테이션</vt:lpstr>
      <vt:lpstr>PowerPoint 프레젠테이션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유동혁</dc:creator>
  <cp:lastModifiedBy>유동혁</cp:lastModifiedBy>
  <cp:revision>26</cp:revision>
  <dcterms:created xsi:type="dcterms:W3CDTF">2017-06-15T07:23:58Z</dcterms:created>
  <dcterms:modified xsi:type="dcterms:W3CDTF">2017-06-15T19:00:28Z</dcterms:modified>
</cp:coreProperties>
</file>