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1" r:id="rId18"/>
    <p:sldId id="283" r:id="rId19"/>
    <p:sldId id="282" r:id="rId20"/>
    <p:sldId id="278" r:id="rId21"/>
    <p:sldId id="279" r:id="rId22"/>
    <p:sldId id="280" r:id="rId23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11A0B-DC17-4452-9B47-3E86ECF6EC2F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78EE5-F166-45B5-A657-38BB12D0A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4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C621C-9617-48EB-A1F6-246375858E52}" type="datetimeFigureOut">
              <a:rPr lang="ko-KR" altLang="en-US" smtClean="0"/>
              <a:pPr/>
              <a:t>2017-03-22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C73AF-A2C5-4828-BFE9-9E251FFF6A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0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42844" y="928670"/>
            <a:ext cx="8858312" cy="2736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-32" y="1081388"/>
            <a:ext cx="9144000" cy="24105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-32" y="1578193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rgbClr val="C6EE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5271"/>
            <a:ext cx="7772400" cy="10121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491760"/>
            <a:ext cx="6400800" cy="8572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7190" y="5715016"/>
            <a:ext cx="6084000" cy="71438"/>
          </a:xfrm>
          <a:prstGeom prst="rect">
            <a:avLst/>
          </a:prstGeom>
          <a:solidFill>
            <a:srgbClr val="F4A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8628" y="5786454"/>
            <a:ext cx="6084000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314" y="5857892"/>
            <a:ext cx="6084000" cy="71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5720" y="6049052"/>
            <a:ext cx="412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</a:rPr>
              <a:t>Pattern Recognition &amp; Machine Intelligence (PMI) Lab </a:t>
            </a:r>
          </a:p>
          <a:p>
            <a:r>
              <a:rPr lang="en-US" altLang="ko-KR" sz="1400" kern="0" dirty="0">
                <a:solidFill>
                  <a:schemeClr val="bg1">
                    <a:lumMod val="95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http://pmilab.wixsite.com/pmi-lab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42844" y="3453198"/>
            <a:ext cx="8858312" cy="1476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32" y="3623008"/>
            <a:ext cx="9144000" cy="115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7223" y="4065489"/>
            <a:ext cx="7637489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7223" y="2571744"/>
            <a:ext cx="7637489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자유형 15"/>
          <p:cNvSpPr/>
          <p:nvPr/>
        </p:nvSpPr>
        <p:spPr>
          <a:xfrm>
            <a:off x="-32" y="3256640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197190" y="5715016"/>
            <a:ext cx="6084000" cy="71438"/>
          </a:xfrm>
          <a:prstGeom prst="rect">
            <a:avLst/>
          </a:prstGeom>
          <a:solidFill>
            <a:srgbClr val="F4A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268628" y="5786454"/>
            <a:ext cx="6084000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54314" y="5857892"/>
            <a:ext cx="6084000" cy="71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85720" y="6049052"/>
            <a:ext cx="412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</a:rPr>
              <a:t>Pattern Recognition &amp; Machine Intelligence (PMI) Lab </a:t>
            </a:r>
          </a:p>
          <a:p>
            <a:r>
              <a:rPr lang="en-US" altLang="ko-KR" sz="1400" kern="0" dirty="0">
                <a:solidFill>
                  <a:schemeClr val="bg1">
                    <a:lumMod val="95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http://pmilab.wixsite.com/pmi-lab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8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42844" y="4732640"/>
            <a:ext cx="8858312" cy="118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32" y="4857760"/>
            <a:ext cx="9144000" cy="93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406" y="6509587"/>
            <a:ext cx="36433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Calibri" panose="020F0502020204030204" pitchFamily="34" charset="0"/>
              </a:rPr>
              <a:t>Pattern Recognition &amp; Machine Intelligence (PMI) Lab </a:t>
            </a:r>
          </a:p>
        </p:txBody>
      </p:sp>
      <p:grpSp>
        <p:nvGrpSpPr>
          <p:cNvPr id="5" name="그룹 9"/>
          <p:cNvGrpSpPr/>
          <p:nvPr/>
        </p:nvGrpSpPr>
        <p:grpSpPr>
          <a:xfrm>
            <a:off x="25884" y="6215082"/>
            <a:ext cx="7524000" cy="214314"/>
            <a:chOff x="240198" y="5715016"/>
            <a:chExt cx="6046314" cy="214314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383074" y="5715016"/>
              <a:ext cx="5832000" cy="71438"/>
            </a:xfrm>
            <a:prstGeom prst="rect">
              <a:avLst/>
            </a:prstGeom>
            <a:solidFill>
              <a:srgbClr val="F4A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54512" y="5786454"/>
              <a:ext cx="5832000" cy="714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240198" y="5857892"/>
              <a:ext cx="5832000" cy="71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자유형 15"/>
          <p:cNvSpPr/>
          <p:nvPr/>
        </p:nvSpPr>
        <p:spPr>
          <a:xfrm>
            <a:off x="-32" y="4551209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2844" y="6581001"/>
            <a:ext cx="75724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Calibri" panose="020F0502020204030204" pitchFamily="34" charset="0"/>
              </a:rPr>
              <a:t>Pattern Recognition &amp; Machine Intelligence (PMI) Lab</a:t>
            </a:r>
            <a:endParaRPr lang="en-US" altLang="ko-KR" sz="1200" b="1" i="0" baseline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" name="그룹 11"/>
          <p:cNvGrpSpPr/>
          <p:nvPr/>
        </p:nvGrpSpPr>
        <p:grpSpPr>
          <a:xfrm>
            <a:off x="25884" y="6215082"/>
            <a:ext cx="7524000" cy="214314"/>
            <a:chOff x="240198" y="5715016"/>
            <a:chExt cx="6046314" cy="214314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383074" y="5715016"/>
              <a:ext cx="5832000" cy="71438"/>
            </a:xfrm>
            <a:prstGeom prst="rect">
              <a:avLst/>
            </a:prstGeom>
            <a:solidFill>
              <a:srgbClr val="F4A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454512" y="5786454"/>
              <a:ext cx="5832000" cy="714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240198" y="5857892"/>
              <a:ext cx="5832000" cy="71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42844" y="142852"/>
            <a:ext cx="8858312" cy="12144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32" y="285728"/>
            <a:ext cx="9144000" cy="92869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-32" y="220539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rgbClr val="F4AB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1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개론 및 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화 </a:t>
            </a:r>
            <a:r>
              <a:rPr lang="en-US" altLang="ko-KR" dirty="0"/>
              <a:t>3,4 (313) / </a:t>
            </a:r>
            <a:r>
              <a:rPr lang="ko-KR" altLang="en-US" dirty="0"/>
              <a:t>목 </a:t>
            </a:r>
            <a:r>
              <a:rPr lang="en-US" altLang="ko-KR" dirty="0"/>
              <a:t>1,2 (313)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500694" y="3789040"/>
            <a:ext cx="3400404" cy="1497348"/>
          </a:xfrm>
          <a:prstGeom prst="rect">
            <a:avLst/>
          </a:prstGeom>
        </p:spPr>
        <p:txBody>
          <a:bodyPr>
            <a:normAutofit fontScale="92500"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2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PMI. 423.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김 경 태</a:t>
            </a:r>
            <a:endParaRPr lang="en-US" altLang="ko-KR" sz="2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2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010-3007-9251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2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rudxo9251@gmail.com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2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예약어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5218112"/>
          </a:xfrm>
        </p:spPr>
        <p:txBody>
          <a:bodyPr/>
          <a:lstStyle/>
          <a:p>
            <a:r>
              <a:rPr lang="ko-KR" altLang="en-US" dirty="0" err="1"/>
              <a:t>예약어는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언어에서 고유한 의미를 가지는 </a:t>
            </a:r>
            <a:r>
              <a:rPr lang="en-US" altLang="ko-KR" dirty="0"/>
              <a:t>keyword</a:t>
            </a:r>
            <a:r>
              <a:rPr lang="ko-KR" altLang="en-US" dirty="0"/>
              <a:t>를 의미하며 </a:t>
            </a:r>
            <a:r>
              <a:rPr lang="en-US" altLang="ko-KR" dirty="0"/>
              <a:t>Eclipse</a:t>
            </a:r>
            <a:r>
              <a:rPr lang="ko-KR" altLang="en-US" dirty="0"/>
              <a:t>를 이용하여 </a:t>
            </a:r>
            <a:r>
              <a:rPr lang="en-US" altLang="ko-KR" dirty="0"/>
              <a:t>C</a:t>
            </a:r>
            <a:r>
              <a:rPr lang="ko-KR" altLang="en-US" dirty="0"/>
              <a:t>언어 프로그래밍을 할 때 </a:t>
            </a:r>
            <a:r>
              <a:rPr lang="ko-KR" altLang="en-US" dirty="0" err="1"/>
              <a:t>예약어는</a:t>
            </a:r>
            <a:r>
              <a:rPr lang="ko-KR" altLang="en-US" dirty="0"/>
              <a:t> 색이 변하도록 되어있다</a:t>
            </a:r>
            <a:r>
              <a:rPr lang="en-US" altLang="ko-KR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auto, double,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struct</a:t>
            </a:r>
            <a:r>
              <a:rPr lang="en-US" altLang="ko-KR" sz="1800" dirty="0"/>
              <a:t>, break, else, long, switch, case, </a:t>
            </a:r>
            <a:r>
              <a:rPr lang="en-US" altLang="ko-KR" sz="1800" dirty="0" err="1"/>
              <a:t>enum</a:t>
            </a:r>
            <a:r>
              <a:rPr lang="en-US" altLang="ko-KR" sz="1800" dirty="0"/>
              <a:t>, </a:t>
            </a:r>
          </a:p>
          <a:p>
            <a:pPr marL="0" indent="0">
              <a:buNone/>
            </a:pPr>
            <a:r>
              <a:rPr lang="en-US" altLang="ko-KR" sz="1800" dirty="0"/>
              <a:t>register, typedef, char, extern, return, union, </a:t>
            </a:r>
            <a:r>
              <a:rPr lang="en-US" altLang="ko-KR" sz="1800" dirty="0" err="1"/>
              <a:t>const</a:t>
            </a:r>
            <a:r>
              <a:rPr lang="en-US" altLang="ko-KR" sz="1800" dirty="0"/>
              <a:t>, float, short, unsigned, continue, for, signed, void, default, </a:t>
            </a:r>
            <a:r>
              <a:rPr lang="en-US" altLang="ko-KR" sz="1800" dirty="0" err="1"/>
              <a:t>goto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, volatile, do, if, static, while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sizeof</a:t>
            </a:r>
            <a:r>
              <a:rPr lang="en-US" altLang="ko-KR" dirty="0"/>
              <a:t>() </a:t>
            </a:r>
            <a:r>
              <a:rPr lang="ko-KR" altLang="en-US" dirty="0"/>
              <a:t>라는 키워드는 </a:t>
            </a:r>
            <a:r>
              <a:rPr lang="en-US" altLang="ko-KR" dirty="0"/>
              <a:t>()</a:t>
            </a:r>
            <a:r>
              <a:rPr lang="ko-KR" altLang="en-US" dirty="0"/>
              <a:t>안에 있는 변수 혹은 자료형의 크기를 출력해주는 키워드이다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※ </a:t>
            </a:r>
            <a:r>
              <a:rPr lang="en-US" altLang="ko-KR" dirty="0" err="1"/>
              <a:t>sizeof</a:t>
            </a:r>
            <a:r>
              <a:rPr lang="ko-KR" altLang="en-US" dirty="0"/>
              <a:t>는 함수가 아니다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768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자료형의</a:t>
            </a:r>
            <a:r>
              <a:rPr lang="ko-KR" altLang="en-US" dirty="0"/>
              <a:t> 크기 확인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44291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03469" y="5013176"/>
            <a:ext cx="313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페이지 자료형의 종류 표와 비교해보기 </a:t>
            </a:r>
          </a:p>
        </p:txBody>
      </p:sp>
    </p:spTree>
    <p:extLst>
      <p:ext uri="{BB962C8B-B14F-4D97-AF65-F5344CB8AC3E}">
        <p14:creationId xmlns:p14="http://schemas.microsoft.com/office/powerpoint/2010/main" val="319046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  <a:ea typeface="굴림" pitchFamily="50" charset="-127"/>
              </a:rPr>
              <a:t>오버플로우</a:t>
            </a: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(overflow</a:t>
            </a:r>
            <a:r>
              <a:rPr lang="en-US" altLang="ko-KR" dirty="0">
                <a:ea typeface="굴림" pitchFamily="50" charset="-127"/>
              </a:rPr>
              <a:t>): </a:t>
            </a:r>
            <a:r>
              <a:rPr lang="ko-KR" altLang="en-US" dirty="0">
                <a:ea typeface="굴림" pitchFamily="50" charset="-127"/>
              </a:rPr>
              <a:t>변수가 나타낼 수 있는 범위를 넘는 숫자를 저장하려고 할 때 발생</a:t>
            </a:r>
            <a:endParaRPr lang="en-US" altLang="ko-KR" dirty="0">
              <a:ea typeface="굴림" pitchFamily="50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오버플로우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02" b="20416"/>
          <a:stretch>
            <a:fillRect/>
          </a:stretch>
        </p:blipFill>
        <p:spPr bwMode="auto">
          <a:xfrm>
            <a:off x="2028825" y="2935288"/>
            <a:ext cx="2200275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폭발 1 1"/>
          <p:cNvSpPr/>
          <p:nvPr/>
        </p:nvSpPr>
        <p:spPr bwMode="auto">
          <a:xfrm>
            <a:off x="5038725" y="4024665"/>
            <a:ext cx="2563813" cy="1314450"/>
          </a:xfrm>
          <a:prstGeom prst="irregularSeal1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grpSp>
        <p:nvGrpSpPr>
          <p:cNvPr id="6" name="그룹 5"/>
          <p:cNvGrpSpPr>
            <a:grpSpLocks/>
          </p:cNvGrpSpPr>
          <p:nvPr/>
        </p:nvGrpSpPr>
        <p:grpSpPr bwMode="auto">
          <a:xfrm>
            <a:off x="5381625" y="4386263"/>
            <a:ext cx="1857375" cy="538162"/>
            <a:chOff x="4761487" y="5324332"/>
            <a:chExt cx="2138540" cy="620797"/>
          </a:xfrm>
        </p:grpSpPr>
        <p:grpSp>
          <p:nvGrpSpPr>
            <p:cNvPr id="7" name="그룹 8"/>
            <p:cNvGrpSpPr>
              <a:grpSpLocks noChangeAspect="1"/>
            </p:cNvGrpSpPr>
            <p:nvPr/>
          </p:nvGrpSpPr>
          <p:grpSpPr bwMode="auto">
            <a:xfrm>
              <a:off x="4761487" y="5324332"/>
              <a:ext cx="2138540" cy="620797"/>
              <a:chOff x="6554787" y="4162858"/>
              <a:chExt cx="1657350" cy="936625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7226226" y="4162858"/>
                <a:ext cx="985911" cy="660334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6554787" y="4162858"/>
                <a:ext cx="671439" cy="660334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7540698" y="4328632"/>
                <a:ext cx="671439" cy="770851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6554787" y="4328632"/>
                <a:ext cx="985911" cy="770851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95000"/>
                    </a:schemeClr>
                  </a:gs>
                </a:gsLst>
                <a:lin ang="5400000" scaled="1"/>
              </a:gradFill>
              <a:ln w="127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8" name="TextBox 2"/>
            <p:cNvSpPr txBox="1">
              <a:spLocks noChangeArrowheads="1"/>
            </p:cNvSpPr>
            <p:nvPr/>
          </p:nvSpPr>
          <p:spPr bwMode="auto">
            <a:xfrm>
              <a:off x="5160149" y="5435068"/>
              <a:ext cx="776493" cy="460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 sz="2000">
                  <a:solidFill>
                    <a:srgbClr val="3333FF"/>
                  </a:solidFill>
                </a:rPr>
                <a:t>int</a:t>
              </a:r>
              <a:endParaRPr lang="ko-KR" altLang="en-US" sz="2800">
                <a:solidFill>
                  <a:srgbClr val="3333FF"/>
                </a:solidFill>
              </a:endParaRPr>
            </a:p>
          </p:txBody>
        </p:sp>
      </p:grpSp>
      <p:grpSp>
        <p:nvGrpSpPr>
          <p:cNvPr id="13" name="그룹 5"/>
          <p:cNvGrpSpPr>
            <a:grpSpLocks/>
          </p:cNvGrpSpPr>
          <p:nvPr/>
        </p:nvGrpSpPr>
        <p:grpSpPr bwMode="auto">
          <a:xfrm>
            <a:off x="5348288" y="4294188"/>
            <a:ext cx="1944687" cy="587375"/>
            <a:chOff x="4660959" y="5324331"/>
            <a:chExt cx="2239069" cy="677568"/>
          </a:xfrm>
        </p:grpSpPr>
        <p:grpSp>
          <p:nvGrpSpPr>
            <p:cNvPr id="14" name="그룹 8"/>
            <p:cNvGrpSpPr>
              <a:grpSpLocks noChangeAspect="1"/>
            </p:cNvGrpSpPr>
            <p:nvPr/>
          </p:nvGrpSpPr>
          <p:grpSpPr bwMode="auto">
            <a:xfrm>
              <a:off x="4660959" y="5324331"/>
              <a:ext cx="2239069" cy="620796"/>
              <a:chOff x="6476878" y="4162858"/>
              <a:chExt cx="1735259" cy="936624"/>
            </a:xfrm>
          </p:grpSpPr>
          <p:sp>
            <p:nvSpPr>
              <p:cNvPr id="16" name="Freeform 5"/>
              <p:cNvSpPr>
                <a:spLocks/>
              </p:cNvSpPr>
              <p:nvPr/>
            </p:nvSpPr>
            <p:spPr bwMode="auto">
              <a:xfrm rot="21020743">
                <a:off x="7226226" y="4162858"/>
                <a:ext cx="985911" cy="660336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>
                <a:off x="6476878" y="4336921"/>
                <a:ext cx="749348" cy="486273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8" name="Freeform 8"/>
              <p:cNvSpPr>
                <a:spLocks/>
              </p:cNvSpPr>
              <p:nvPr/>
            </p:nvSpPr>
            <p:spPr bwMode="auto">
              <a:xfrm rot="597123">
                <a:off x="7434458" y="4510985"/>
                <a:ext cx="776263" cy="569161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9" name="Freeform 9"/>
              <p:cNvSpPr>
                <a:spLocks/>
              </p:cNvSpPr>
              <p:nvPr/>
            </p:nvSpPr>
            <p:spPr bwMode="auto">
              <a:xfrm rot="900000">
                <a:off x="6554787" y="4574532"/>
                <a:ext cx="985911" cy="524954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95000"/>
                    </a:schemeClr>
                  </a:gs>
                </a:gsLst>
                <a:lin ang="5400000" scaled="1"/>
              </a:gradFill>
              <a:ln w="127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15" name="TextBox 2"/>
            <p:cNvSpPr txBox="1">
              <a:spLocks noChangeArrowheads="1"/>
            </p:cNvSpPr>
            <p:nvPr/>
          </p:nvSpPr>
          <p:spPr bwMode="auto">
            <a:xfrm rot="1395148">
              <a:off x="5100347" y="5541330"/>
              <a:ext cx="776492" cy="460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 sz="2000">
                  <a:solidFill>
                    <a:srgbClr val="3333FF"/>
                  </a:solidFill>
                </a:rPr>
                <a:t>int</a:t>
              </a:r>
              <a:endParaRPr lang="ko-KR" altLang="en-US" sz="2800">
                <a:solidFill>
                  <a:srgbClr val="3333FF"/>
                </a:solidFill>
              </a:endParaRPr>
            </a:p>
          </p:txBody>
        </p:sp>
      </p:grp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4965700" y="2513013"/>
            <a:ext cx="2708275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800">
                <a:latin typeface="Lucida Calligraphy" pitchFamily="66" charset="0"/>
                <a:ea typeface="굴림" pitchFamily="50" charset="-127"/>
              </a:rPr>
              <a:t>2147483648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924300" y="5472113"/>
            <a:ext cx="1519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2400" dirty="0"/>
              <a:t>overflow</a:t>
            </a:r>
            <a:endParaRPr lang="ko-KR" altLang="en-US" sz="2400" dirty="0"/>
          </a:p>
        </p:txBody>
      </p:sp>
      <p:sp>
        <p:nvSpPr>
          <p:cNvPr id="22" name="아래쪽 화살표 3"/>
          <p:cNvSpPr/>
          <p:nvPr/>
        </p:nvSpPr>
        <p:spPr bwMode="auto">
          <a:xfrm>
            <a:off x="5918319" y="3406020"/>
            <a:ext cx="675451" cy="559293"/>
          </a:xfrm>
          <a:prstGeom prst="down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1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오버플로우</a:t>
            </a:r>
            <a:endParaRPr lang="ko-KR" altLang="en-US" dirty="0"/>
          </a:p>
        </p:txBody>
      </p:sp>
      <p:sp>
        <p:nvSpPr>
          <p:cNvPr id="23" name="내용 개체 틀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오버플로우</a:t>
            </a:r>
            <a:r>
              <a:rPr lang="ko-KR" altLang="en-US" dirty="0"/>
              <a:t> 실습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l="16138" t="19201" r="13775" b="10800"/>
          <a:stretch/>
        </p:blipFill>
        <p:spPr>
          <a:xfrm>
            <a:off x="1043608" y="2060848"/>
            <a:ext cx="6844141" cy="384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오버플로우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333500"/>
            <a:ext cx="8212138" cy="11890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ea typeface="굴림" pitchFamily="50" charset="-127"/>
              </a:rPr>
              <a:t>규칙성이 있다</a:t>
            </a:r>
            <a:r>
              <a:rPr lang="en-US" altLang="ko-KR">
                <a:ea typeface="굴림" pitchFamily="50" charset="-127"/>
              </a:rPr>
              <a:t>.</a:t>
            </a:r>
          </a:p>
          <a:p>
            <a:pPr lvl="1"/>
            <a:r>
              <a:rPr lang="ko-KR" altLang="en-US">
                <a:ea typeface="굴림" pitchFamily="50" charset="-127"/>
              </a:rPr>
              <a:t>수도 계량기나 자동차의 주행거리계와 비슷하게 동작</a:t>
            </a:r>
            <a:endParaRPr lang="ko-KR" altLang="en-US" dirty="0">
              <a:ea typeface="굴림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49425" y="2716213"/>
            <a:ext cx="1209675" cy="1100138"/>
            <a:chOff x="1749425" y="2716213"/>
            <a:chExt cx="1209675" cy="1100138"/>
          </a:xfrm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>
              <a:off x="1749425" y="2716213"/>
              <a:ext cx="1100137" cy="1100138"/>
            </a:xfrm>
            <a:custGeom>
              <a:avLst/>
              <a:gdLst>
                <a:gd name="T0" fmla="*/ 640 w 1386"/>
                <a:gd name="T1" fmla="*/ 3 h 1386"/>
                <a:gd name="T2" fmla="*/ 570 w 1386"/>
                <a:gd name="T3" fmla="*/ 12 h 1386"/>
                <a:gd name="T4" fmla="*/ 504 w 1386"/>
                <a:gd name="T5" fmla="*/ 27 h 1386"/>
                <a:gd name="T6" fmla="*/ 439 w 1386"/>
                <a:gd name="T7" fmla="*/ 49 h 1386"/>
                <a:gd name="T8" fmla="*/ 363 w 1386"/>
                <a:gd name="T9" fmla="*/ 84 h 1386"/>
                <a:gd name="T10" fmla="*/ 252 w 1386"/>
                <a:gd name="T11" fmla="*/ 159 h 1386"/>
                <a:gd name="T12" fmla="*/ 158 w 1386"/>
                <a:gd name="T13" fmla="*/ 252 h 1386"/>
                <a:gd name="T14" fmla="*/ 83 w 1386"/>
                <a:gd name="T15" fmla="*/ 364 h 1386"/>
                <a:gd name="T16" fmla="*/ 48 w 1386"/>
                <a:gd name="T17" fmla="*/ 440 h 1386"/>
                <a:gd name="T18" fmla="*/ 26 w 1386"/>
                <a:gd name="T19" fmla="*/ 504 h 1386"/>
                <a:gd name="T20" fmla="*/ 10 w 1386"/>
                <a:gd name="T21" fmla="*/ 570 h 1386"/>
                <a:gd name="T22" fmla="*/ 1 w 1386"/>
                <a:gd name="T23" fmla="*/ 641 h 1386"/>
                <a:gd name="T24" fmla="*/ 0 w 1386"/>
                <a:gd name="T25" fmla="*/ 711 h 1386"/>
                <a:gd name="T26" fmla="*/ 6 w 1386"/>
                <a:gd name="T27" fmla="*/ 781 h 1386"/>
                <a:gd name="T28" fmla="*/ 17 w 1386"/>
                <a:gd name="T29" fmla="*/ 850 h 1386"/>
                <a:gd name="T30" fmla="*/ 36 w 1386"/>
                <a:gd name="T31" fmla="*/ 916 h 1386"/>
                <a:gd name="T32" fmla="*/ 61 w 1386"/>
                <a:gd name="T33" fmla="*/ 979 h 1386"/>
                <a:gd name="T34" fmla="*/ 118 w 1386"/>
                <a:gd name="T35" fmla="*/ 1082 h 1386"/>
                <a:gd name="T36" fmla="*/ 203 w 1386"/>
                <a:gd name="T37" fmla="*/ 1184 h 1386"/>
                <a:gd name="T38" fmla="*/ 306 w 1386"/>
                <a:gd name="T39" fmla="*/ 1268 h 1386"/>
                <a:gd name="T40" fmla="*/ 407 w 1386"/>
                <a:gd name="T41" fmla="*/ 1325 h 1386"/>
                <a:gd name="T42" fmla="*/ 470 w 1386"/>
                <a:gd name="T43" fmla="*/ 1350 h 1386"/>
                <a:gd name="T44" fmla="*/ 536 w 1386"/>
                <a:gd name="T45" fmla="*/ 1369 h 1386"/>
                <a:gd name="T46" fmla="*/ 605 w 1386"/>
                <a:gd name="T47" fmla="*/ 1380 h 1386"/>
                <a:gd name="T48" fmla="*/ 675 w 1386"/>
                <a:gd name="T49" fmla="*/ 1386 h 1386"/>
                <a:gd name="T50" fmla="*/ 745 w 1386"/>
                <a:gd name="T51" fmla="*/ 1385 h 1386"/>
                <a:gd name="T52" fmla="*/ 816 w 1386"/>
                <a:gd name="T53" fmla="*/ 1376 h 1386"/>
                <a:gd name="T54" fmla="*/ 882 w 1386"/>
                <a:gd name="T55" fmla="*/ 1360 h 1386"/>
                <a:gd name="T56" fmla="*/ 946 w 1386"/>
                <a:gd name="T57" fmla="*/ 1338 h 1386"/>
                <a:gd name="T58" fmla="*/ 1022 w 1386"/>
                <a:gd name="T59" fmla="*/ 1303 h 1386"/>
                <a:gd name="T60" fmla="*/ 1134 w 1386"/>
                <a:gd name="T61" fmla="*/ 1228 h 1386"/>
                <a:gd name="T62" fmla="*/ 1227 w 1386"/>
                <a:gd name="T63" fmla="*/ 1134 h 1386"/>
                <a:gd name="T64" fmla="*/ 1302 w 1386"/>
                <a:gd name="T65" fmla="*/ 1024 h 1386"/>
                <a:gd name="T66" fmla="*/ 1337 w 1386"/>
                <a:gd name="T67" fmla="*/ 948 h 1386"/>
                <a:gd name="T68" fmla="*/ 1359 w 1386"/>
                <a:gd name="T69" fmla="*/ 884 h 1386"/>
                <a:gd name="T70" fmla="*/ 1374 w 1386"/>
                <a:gd name="T71" fmla="*/ 816 h 1386"/>
                <a:gd name="T72" fmla="*/ 1383 w 1386"/>
                <a:gd name="T73" fmla="*/ 748 h 1386"/>
                <a:gd name="T74" fmla="*/ 1386 w 1386"/>
                <a:gd name="T75" fmla="*/ 676 h 1386"/>
                <a:gd name="T76" fmla="*/ 1380 w 1386"/>
                <a:gd name="T77" fmla="*/ 605 h 1386"/>
                <a:gd name="T78" fmla="*/ 1368 w 1386"/>
                <a:gd name="T79" fmla="*/ 537 h 1386"/>
                <a:gd name="T80" fmla="*/ 1349 w 1386"/>
                <a:gd name="T81" fmla="*/ 472 h 1386"/>
                <a:gd name="T82" fmla="*/ 1324 w 1386"/>
                <a:gd name="T83" fmla="*/ 409 h 1386"/>
                <a:gd name="T84" fmla="*/ 1267 w 1386"/>
                <a:gd name="T85" fmla="*/ 307 h 1386"/>
                <a:gd name="T86" fmla="*/ 1182 w 1386"/>
                <a:gd name="T87" fmla="*/ 204 h 1386"/>
                <a:gd name="T88" fmla="*/ 1079 w 1386"/>
                <a:gd name="T89" fmla="*/ 119 h 1386"/>
                <a:gd name="T90" fmla="*/ 978 w 1386"/>
                <a:gd name="T91" fmla="*/ 62 h 1386"/>
                <a:gd name="T92" fmla="*/ 915 w 1386"/>
                <a:gd name="T93" fmla="*/ 37 h 1386"/>
                <a:gd name="T94" fmla="*/ 849 w 1386"/>
                <a:gd name="T95" fmla="*/ 18 h 1386"/>
                <a:gd name="T96" fmla="*/ 781 w 1386"/>
                <a:gd name="T97" fmla="*/ 6 h 1386"/>
                <a:gd name="T98" fmla="*/ 710 w 1386"/>
                <a:gd name="T99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86" h="1386">
                  <a:moveTo>
                    <a:pt x="693" y="0"/>
                  </a:moveTo>
                  <a:lnTo>
                    <a:pt x="675" y="0"/>
                  </a:lnTo>
                  <a:lnTo>
                    <a:pt x="658" y="2"/>
                  </a:lnTo>
                  <a:lnTo>
                    <a:pt x="640" y="3"/>
                  </a:lnTo>
                  <a:lnTo>
                    <a:pt x="622" y="5"/>
                  </a:lnTo>
                  <a:lnTo>
                    <a:pt x="605" y="6"/>
                  </a:lnTo>
                  <a:lnTo>
                    <a:pt x="587" y="9"/>
                  </a:lnTo>
                  <a:lnTo>
                    <a:pt x="570" y="12"/>
                  </a:lnTo>
                  <a:lnTo>
                    <a:pt x="554" y="15"/>
                  </a:lnTo>
                  <a:lnTo>
                    <a:pt x="536" y="18"/>
                  </a:lnTo>
                  <a:lnTo>
                    <a:pt x="520" y="22"/>
                  </a:lnTo>
                  <a:lnTo>
                    <a:pt x="504" y="27"/>
                  </a:lnTo>
                  <a:lnTo>
                    <a:pt x="486" y="33"/>
                  </a:lnTo>
                  <a:lnTo>
                    <a:pt x="470" y="37"/>
                  </a:lnTo>
                  <a:lnTo>
                    <a:pt x="454" y="43"/>
                  </a:lnTo>
                  <a:lnTo>
                    <a:pt x="439" y="49"/>
                  </a:lnTo>
                  <a:lnTo>
                    <a:pt x="423" y="55"/>
                  </a:lnTo>
                  <a:lnTo>
                    <a:pt x="407" y="62"/>
                  </a:lnTo>
                  <a:lnTo>
                    <a:pt x="392" y="69"/>
                  </a:lnTo>
                  <a:lnTo>
                    <a:pt x="363" y="84"/>
                  </a:lnTo>
                  <a:lnTo>
                    <a:pt x="334" y="101"/>
                  </a:lnTo>
                  <a:lnTo>
                    <a:pt x="306" y="119"/>
                  </a:lnTo>
                  <a:lnTo>
                    <a:pt x="278" y="138"/>
                  </a:lnTo>
                  <a:lnTo>
                    <a:pt x="252" y="159"/>
                  </a:lnTo>
                  <a:lnTo>
                    <a:pt x="227" y="181"/>
                  </a:lnTo>
                  <a:lnTo>
                    <a:pt x="203" y="204"/>
                  </a:lnTo>
                  <a:lnTo>
                    <a:pt x="180" y="227"/>
                  </a:lnTo>
                  <a:lnTo>
                    <a:pt x="158" y="252"/>
                  </a:lnTo>
                  <a:lnTo>
                    <a:pt x="138" y="279"/>
                  </a:lnTo>
                  <a:lnTo>
                    <a:pt x="118" y="307"/>
                  </a:lnTo>
                  <a:lnTo>
                    <a:pt x="99" y="334"/>
                  </a:lnTo>
                  <a:lnTo>
                    <a:pt x="83" y="364"/>
                  </a:lnTo>
                  <a:lnTo>
                    <a:pt x="69" y="393"/>
                  </a:lnTo>
                  <a:lnTo>
                    <a:pt x="61" y="409"/>
                  </a:lnTo>
                  <a:lnTo>
                    <a:pt x="54" y="424"/>
                  </a:lnTo>
                  <a:lnTo>
                    <a:pt x="48" y="440"/>
                  </a:lnTo>
                  <a:lnTo>
                    <a:pt x="42" y="456"/>
                  </a:lnTo>
                  <a:lnTo>
                    <a:pt x="36" y="471"/>
                  </a:lnTo>
                  <a:lnTo>
                    <a:pt x="31" y="488"/>
                  </a:lnTo>
                  <a:lnTo>
                    <a:pt x="26" y="504"/>
                  </a:lnTo>
                  <a:lnTo>
                    <a:pt x="22" y="520"/>
                  </a:lnTo>
                  <a:lnTo>
                    <a:pt x="17" y="537"/>
                  </a:lnTo>
                  <a:lnTo>
                    <a:pt x="14" y="554"/>
                  </a:lnTo>
                  <a:lnTo>
                    <a:pt x="10" y="570"/>
                  </a:lnTo>
                  <a:lnTo>
                    <a:pt x="7" y="588"/>
                  </a:lnTo>
                  <a:lnTo>
                    <a:pt x="6" y="605"/>
                  </a:lnTo>
                  <a:lnTo>
                    <a:pt x="3" y="623"/>
                  </a:lnTo>
                  <a:lnTo>
                    <a:pt x="1" y="641"/>
                  </a:lnTo>
                  <a:lnTo>
                    <a:pt x="1" y="658"/>
                  </a:lnTo>
                  <a:lnTo>
                    <a:pt x="0" y="676"/>
                  </a:lnTo>
                  <a:lnTo>
                    <a:pt x="0" y="693"/>
                  </a:lnTo>
                  <a:lnTo>
                    <a:pt x="0" y="711"/>
                  </a:lnTo>
                  <a:lnTo>
                    <a:pt x="1" y="730"/>
                  </a:lnTo>
                  <a:lnTo>
                    <a:pt x="1" y="748"/>
                  </a:lnTo>
                  <a:lnTo>
                    <a:pt x="3" y="765"/>
                  </a:lnTo>
                  <a:lnTo>
                    <a:pt x="6" y="781"/>
                  </a:lnTo>
                  <a:lnTo>
                    <a:pt x="7" y="799"/>
                  </a:lnTo>
                  <a:lnTo>
                    <a:pt x="10" y="816"/>
                  </a:lnTo>
                  <a:lnTo>
                    <a:pt x="14" y="834"/>
                  </a:lnTo>
                  <a:lnTo>
                    <a:pt x="17" y="850"/>
                  </a:lnTo>
                  <a:lnTo>
                    <a:pt x="22" y="866"/>
                  </a:lnTo>
                  <a:lnTo>
                    <a:pt x="26" y="884"/>
                  </a:lnTo>
                  <a:lnTo>
                    <a:pt x="31" y="900"/>
                  </a:lnTo>
                  <a:lnTo>
                    <a:pt x="36" y="916"/>
                  </a:lnTo>
                  <a:lnTo>
                    <a:pt x="42" y="932"/>
                  </a:lnTo>
                  <a:lnTo>
                    <a:pt x="48" y="948"/>
                  </a:lnTo>
                  <a:lnTo>
                    <a:pt x="54" y="963"/>
                  </a:lnTo>
                  <a:lnTo>
                    <a:pt x="61" y="979"/>
                  </a:lnTo>
                  <a:lnTo>
                    <a:pt x="69" y="994"/>
                  </a:lnTo>
                  <a:lnTo>
                    <a:pt x="83" y="1024"/>
                  </a:lnTo>
                  <a:lnTo>
                    <a:pt x="99" y="1052"/>
                  </a:lnTo>
                  <a:lnTo>
                    <a:pt x="118" y="1082"/>
                  </a:lnTo>
                  <a:lnTo>
                    <a:pt x="138" y="1108"/>
                  </a:lnTo>
                  <a:lnTo>
                    <a:pt x="158" y="1134"/>
                  </a:lnTo>
                  <a:lnTo>
                    <a:pt x="180" y="1159"/>
                  </a:lnTo>
                  <a:lnTo>
                    <a:pt x="203" y="1184"/>
                  </a:lnTo>
                  <a:lnTo>
                    <a:pt x="227" y="1206"/>
                  </a:lnTo>
                  <a:lnTo>
                    <a:pt x="252" y="1228"/>
                  </a:lnTo>
                  <a:lnTo>
                    <a:pt x="278" y="1249"/>
                  </a:lnTo>
                  <a:lnTo>
                    <a:pt x="306" y="1268"/>
                  </a:lnTo>
                  <a:lnTo>
                    <a:pt x="334" y="1287"/>
                  </a:lnTo>
                  <a:lnTo>
                    <a:pt x="362" y="1303"/>
                  </a:lnTo>
                  <a:lnTo>
                    <a:pt x="392" y="1317"/>
                  </a:lnTo>
                  <a:lnTo>
                    <a:pt x="407" y="1325"/>
                  </a:lnTo>
                  <a:lnTo>
                    <a:pt x="423" y="1332"/>
                  </a:lnTo>
                  <a:lnTo>
                    <a:pt x="438" y="1338"/>
                  </a:lnTo>
                  <a:lnTo>
                    <a:pt x="454" y="1344"/>
                  </a:lnTo>
                  <a:lnTo>
                    <a:pt x="470" y="1350"/>
                  </a:lnTo>
                  <a:lnTo>
                    <a:pt x="486" y="1355"/>
                  </a:lnTo>
                  <a:lnTo>
                    <a:pt x="502" y="1360"/>
                  </a:lnTo>
                  <a:lnTo>
                    <a:pt x="520" y="1364"/>
                  </a:lnTo>
                  <a:lnTo>
                    <a:pt x="536" y="1369"/>
                  </a:lnTo>
                  <a:lnTo>
                    <a:pt x="554" y="1372"/>
                  </a:lnTo>
                  <a:lnTo>
                    <a:pt x="570" y="1376"/>
                  </a:lnTo>
                  <a:lnTo>
                    <a:pt x="587" y="1379"/>
                  </a:lnTo>
                  <a:lnTo>
                    <a:pt x="605" y="1380"/>
                  </a:lnTo>
                  <a:lnTo>
                    <a:pt x="621" y="1383"/>
                  </a:lnTo>
                  <a:lnTo>
                    <a:pt x="638" y="1385"/>
                  </a:lnTo>
                  <a:lnTo>
                    <a:pt x="658" y="1385"/>
                  </a:lnTo>
                  <a:lnTo>
                    <a:pt x="675" y="1386"/>
                  </a:lnTo>
                  <a:lnTo>
                    <a:pt x="693" y="1386"/>
                  </a:lnTo>
                  <a:lnTo>
                    <a:pt x="710" y="1386"/>
                  </a:lnTo>
                  <a:lnTo>
                    <a:pt x="728" y="1386"/>
                  </a:lnTo>
                  <a:lnTo>
                    <a:pt x="745" y="1385"/>
                  </a:lnTo>
                  <a:lnTo>
                    <a:pt x="763" y="1383"/>
                  </a:lnTo>
                  <a:lnTo>
                    <a:pt x="781" y="1380"/>
                  </a:lnTo>
                  <a:lnTo>
                    <a:pt x="798" y="1379"/>
                  </a:lnTo>
                  <a:lnTo>
                    <a:pt x="816" y="1376"/>
                  </a:lnTo>
                  <a:lnTo>
                    <a:pt x="832" y="1373"/>
                  </a:lnTo>
                  <a:lnTo>
                    <a:pt x="849" y="1369"/>
                  </a:lnTo>
                  <a:lnTo>
                    <a:pt x="866" y="1364"/>
                  </a:lnTo>
                  <a:lnTo>
                    <a:pt x="882" y="1360"/>
                  </a:lnTo>
                  <a:lnTo>
                    <a:pt x="899" y="1355"/>
                  </a:lnTo>
                  <a:lnTo>
                    <a:pt x="915" y="1350"/>
                  </a:lnTo>
                  <a:lnTo>
                    <a:pt x="931" y="1344"/>
                  </a:lnTo>
                  <a:lnTo>
                    <a:pt x="946" y="1338"/>
                  </a:lnTo>
                  <a:lnTo>
                    <a:pt x="962" y="1332"/>
                  </a:lnTo>
                  <a:lnTo>
                    <a:pt x="978" y="1325"/>
                  </a:lnTo>
                  <a:lnTo>
                    <a:pt x="993" y="1319"/>
                  </a:lnTo>
                  <a:lnTo>
                    <a:pt x="1022" y="1303"/>
                  </a:lnTo>
                  <a:lnTo>
                    <a:pt x="1052" y="1287"/>
                  </a:lnTo>
                  <a:lnTo>
                    <a:pt x="1079" y="1268"/>
                  </a:lnTo>
                  <a:lnTo>
                    <a:pt x="1107" y="1249"/>
                  </a:lnTo>
                  <a:lnTo>
                    <a:pt x="1134" y="1228"/>
                  </a:lnTo>
                  <a:lnTo>
                    <a:pt x="1159" y="1206"/>
                  </a:lnTo>
                  <a:lnTo>
                    <a:pt x="1182" y="1184"/>
                  </a:lnTo>
                  <a:lnTo>
                    <a:pt x="1205" y="1159"/>
                  </a:lnTo>
                  <a:lnTo>
                    <a:pt x="1227" y="1134"/>
                  </a:lnTo>
                  <a:lnTo>
                    <a:pt x="1248" y="1108"/>
                  </a:lnTo>
                  <a:lnTo>
                    <a:pt x="1267" y="1082"/>
                  </a:lnTo>
                  <a:lnTo>
                    <a:pt x="1284" y="1052"/>
                  </a:lnTo>
                  <a:lnTo>
                    <a:pt x="1302" y="1024"/>
                  </a:lnTo>
                  <a:lnTo>
                    <a:pt x="1317" y="994"/>
                  </a:lnTo>
                  <a:lnTo>
                    <a:pt x="1324" y="979"/>
                  </a:lnTo>
                  <a:lnTo>
                    <a:pt x="1331" y="963"/>
                  </a:lnTo>
                  <a:lnTo>
                    <a:pt x="1337" y="948"/>
                  </a:lnTo>
                  <a:lnTo>
                    <a:pt x="1343" y="932"/>
                  </a:lnTo>
                  <a:lnTo>
                    <a:pt x="1349" y="916"/>
                  </a:lnTo>
                  <a:lnTo>
                    <a:pt x="1355" y="900"/>
                  </a:lnTo>
                  <a:lnTo>
                    <a:pt x="1359" y="884"/>
                  </a:lnTo>
                  <a:lnTo>
                    <a:pt x="1364" y="866"/>
                  </a:lnTo>
                  <a:lnTo>
                    <a:pt x="1368" y="850"/>
                  </a:lnTo>
                  <a:lnTo>
                    <a:pt x="1371" y="832"/>
                  </a:lnTo>
                  <a:lnTo>
                    <a:pt x="1374" y="816"/>
                  </a:lnTo>
                  <a:lnTo>
                    <a:pt x="1377" y="799"/>
                  </a:lnTo>
                  <a:lnTo>
                    <a:pt x="1380" y="781"/>
                  </a:lnTo>
                  <a:lnTo>
                    <a:pt x="1381" y="764"/>
                  </a:lnTo>
                  <a:lnTo>
                    <a:pt x="1383" y="748"/>
                  </a:lnTo>
                  <a:lnTo>
                    <a:pt x="1384" y="728"/>
                  </a:lnTo>
                  <a:lnTo>
                    <a:pt x="1386" y="711"/>
                  </a:lnTo>
                  <a:lnTo>
                    <a:pt x="1386" y="693"/>
                  </a:lnTo>
                  <a:lnTo>
                    <a:pt x="1386" y="676"/>
                  </a:lnTo>
                  <a:lnTo>
                    <a:pt x="1384" y="658"/>
                  </a:lnTo>
                  <a:lnTo>
                    <a:pt x="1384" y="641"/>
                  </a:lnTo>
                  <a:lnTo>
                    <a:pt x="1381" y="623"/>
                  </a:lnTo>
                  <a:lnTo>
                    <a:pt x="1380" y="605"/>
                  </a:lnTo>
                  <a:lnTo>
                    <a:pt x="1377" y="588"/>
                  </a:lnTo>
                  <a:lnTo>
                    <a:pt x="1375" y="572"/>
                  </a:lnTo>
                  <a:lnTo>
                    <a:pt x="1371" y="554"/>
                  </a:lnTo>
                  <a:lnTo>
                    <a:pt x="1368" y="537"/>
                  </a:lnTo>
                  <a:lnTo>
                    <a:pt x="1364" y="520"/>
                  </a:lnTo>
                  <a:lnTo>
                    <a:pt x="1359" y="504"/>
                  </a:lnTo>
                  <a:lnTo>
                    <a:pt x="1355" y="488"/>
                  </a:lnTo>
                  <a:lnTo>
                    <a:pt x="1349" y="472"/>
                  </a:lnTo>
                  <a:lnTo>
                    <a:pt x="1343" y="456"/>
                  </a:lnTo>
                  <a:lnTo>
                    <a:pt x="1337" y="440"/>
                  </a:lnTo>
                  <a:lnTo>
                    <a:pt x="1331" y="424"/>
                  </a:lnTo>
                  <a:lnTo>
                    <a:pt x="1324" y="409"/>
                  </a:lnTo>
                  <a:lnTo>
                    <a:pt x="1317" y="393"/>
                  </a:lnTo>
                  <a:lnTo>
                    <a:pt x="1302" y="364"/>
                  </a:lnTo>
                  <a:lnTo>
                    <a:pt x="1284" y="334"/>
                  </a:lnTo>
                  <a:lnTo>
                    <a:pt x="1267" y="307"/>
                  </a:lnTo>
                  <a:lnTo>
                    <a:pt x="1248" y="279"/>
                  </a:lnTo>
                  <a:lnTo>
                    <a:pt x="1227" y="252"/>
                  </a:lnTo>
                  <a:lnTo>
                    <a:pt x="1205" y="227"/>
                  </a:lnTo>
                  <a:lnTo>
                    <a:pt x="1182" y="204"/>
                  </a:lnTo>
                  <a:lnTo>
                    <a:pt x="1159" y="181"/>
                  </a:lnTo>
                  <a:lnTo>
                    <a:pt x="1134" y="159"/>
                  </a:lnTo>
                  <a:lnTo>
                    <a:pt x="1107" y="138"/>
                  </a:lnTo>
                  <a:lnTo>
                    <a:pt x="1079" y="119"/>
                  </a:lnTo>
                  <a:lnTo>
                    <a:pt x="1052" y="101"/>
                  </a:lnTo>
                  <a:lnTo>
                    <a:pt x="1022" y="84"/>
                  </a:lnTo>
                  <a:lnTo>
                    <a:pt x="993" y="69"/>
                  </a:lnTo>
                  <a:lnTo>
                    <a:pt x="978" y="62"/>
                  </a:lnTo>
                  <a:lnTo>
                    <a:pt x="962" y="55"/>
                  </a:lnTo>
                  <a:lnTo>
                    <a:pt x="946" y="49"/>
                  </a:lnTo>
                  <a:lnTo>
                    <a:pt x="931" y="43"/>
                  </a:lnTo>
                  <a:lnTo>
                    <a:pt x="915" y="37"/>
                  </a:lnTo>
                  <a:lnTo>
                    <a:pt x="899" y="31"/>
                  </a:lnTo>
                  <a:lnTo>
                    <a:pt x="882" y="27"/>
                  </a:lnTo>
                  <a:lnTo>
                    <a:pt x="866" y="22"/>
                  </a:lnTo>
                  <a:lnTo>
                    <a:pt x="849" y="18"/>
                  </a:lnTo>
                  <a:lnTo>
                    <a:pt x="832" y="15"/>
                  </a:lnTo>
                  <a:lnTo>
                    <a:pt x="816" y="12"/>
                  </a:lnTo>
                  <a:lnTo>
                    <a:pt x="798" y="9"/>
                  </a:lnTo>
                  <a:lnTo>
                    <a:pt x="781" y="6"/>
                  </a:lnTo>
                  <a:lnTo>
                    <a:pt x="763" y="5"/>
                  </a:lnTo>
                  <a:lnTo>
                    <a:pt x="745" y="3"/>
                  </a:lnTo>
                  <a:lnTo>
                    <a:pt x="728" y="2"/>
                  </a:lnTo>
                  <a:lnTo>
                    <a:pt x="710" y="0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>
              <a:off x="1749425" y="2716213"/>
              <a:ext cx="1100137" cy="1100138"/>
            </a:xfrm>
            <a:custGeom>
              <a:avLst/>
              <a:gdLst>
                <a:gd name="T0" fmla="*/ 640 w 1386"/>
                <a:gd name="T1" fmla="*/ 3 h 1386"/>
                <a:gd name="T2" fmla="*/ 570 w 1386"/>
                <a:gd name="T3" fmla="*/ 12 h 1386"/>
                <a:gd name="T4" fmla="*/ 504 w 1386"/>
                <a:gd name="T5" fmla="*/ 27 h 1386"/>
                <a:gd name="T6" fmla="*/ 439 w 1386"/>
                <a:gd name="T7" fmla="*/ 49 h 1386"/>
                <a:gd name="T8" fmla="*/ 363 w 1386"/>
                <a:gd name="T9" fmla="*/ 84 h 1386"/>
                <a:gd name="T10" fmla="*/ 252 w 1386"/>
                <a:gd name="T11" fmla="*/ 159 h 1386"/>
                <a:gd name="T12" fmla="*/ 158 w 1386"/>
                <a:gd name="T13" fmla="*/ 252 h 1386"/>
                <a:gd name="T14" fmla="*/ 83 w 1386"/>
                <a:gd name="T15" fmla="*/ 364 h 1386"/>
                <a:gd name="T16" fmla="*/ 48 w 1386"/>
                <a:gd name="T17" fmla="*/ 440 h 1386"/>
                <a:gd name="T18" fmla="*/ 26 w 1386"/>
                <a:gd name="T19" fmla="*/ 504 h 1386"/>
                <a:gd name="T20" fmla="*/ 10 w 1386"/>
                <a:gd name="T21" fmla="*/ 570 h 1386"/>
                <a:gd name="T22" fmla="*/ 1 w 1386"/>
                <a:gd name="T23" fmla="*/ 641 h 1386"/>
                <a:gd name="T24" fmla="*/ 0 w 1386"/>
                <a:gd name="T25" fmla="*/ 711 h 1386"/>
                <a:gd name="T26" fmla="*/ 6 w 1386"/>
                <a:gd name="T27" fmla="*/ 781 h 1386"/>
                <a:gd name="T28" fmla="*/ 17 w 1386"/>
                <a:gd name="T29" fmla="*/ 850 h 1386"/>
                <a:gd name="T30" fmla="*/ 36 w 1386"/>
                <a:gd name="T31" fmla="*/ 916 h 1386"/>
                <a:gd name="T32" fmla="*/ 61 w 1386"/>
                <a:gd name="T33" fmla="*/ 979 h 1386"/>
                <a:gd name="T34" fmla="*/ 118 w 1386"/>
                <a:gd name="T35" fmla="*/ 1082 h 1386"/>
                <a:gd name="T36" fmla="*/ 203 w 1386"/>
                <a:gd name="T37" fmla="*/ 1184 h 1386"/>
                <a:gd name="T38" fmla="*/ 306 w 1386"/>
                <a:gd name="T39" fmla="*/ 1268 h 1386"/>
                <a:gd name="T40" fmla="*/ 407 w 1386"/>
                <a:gd name="T41" fmla="*/ 1325 h 1386"/>
                <a:gd name="T42" fmla="*/ 470 w 1386"/>
                <a:gd name="T43" fmla="*/ 1350 h 1386"/>
                <a:gd name="T44" fmla="*/ 536 w 1386"/>
                <a:gd name="T45" fmla="*/ 1369 h 1386"/>
                <a:gd name="T46" fmla="*/ 605 w 1386"/>
                <a:gd name="T47" fmla="*/ 1380 h 1386"/>
                <a:gd name="T48" fmla="*/ 675 w 1386"/>
                <a:gd name="T49" fmla="*/ 1386 h 1386"/>
                <a:gd name="T50" fmla="*/ 745 w 1386"/>
                <a:gd name="T51" fmla="*/ 1385 h 1386"/>
                <a:gd name="T52" fmla="*/ 816 w 1386"/>
                <a:gd name="T53" fmla="*/ 1376 h 1386"/>
                <a:gd name="T54" fmla="*/ 882 w 1386"/>
                <a:gd name="T55" fmla="*/ 1360 h 1386"/>
                <a:gd name="T56" fmla="*/ 946 w 1386"/>
                <a:gd name="T57" fmla="*/ 1338 h 1386"/>
                <a:gd name="T58" fmla="*/ 1022 w 1386"/>
                <a:gd name="T59" fmla="*/ 1303 h 1386"/>
                <a:gd name="T60" fmla="*/ 1134 w 1386"/>
                <a:gd name="T61" fmla="*/ 1228 h 1386"/>
                <a:gd name="T62" fmla="*/ 1227 w 1386"/>
                <a:gd name="T63" fmla="*/ 1134 h 1386"/>
                <a:gd name="T64" fmla="*/ 1302 w 1386"/>
                <a:gd name="T65" fmla="*/ 1024 h 1386"/>
                <a:gd name="T66" fmla="*/ 1337 w 1386"/>
                <a:gd name="T67" fmla="*/ 948 h 1386"/>
                <a:gd name="T68" fmla="*/ 1359 w 1386"/>
                <a:gd name="T69" fmla="*/ 884 h 1386"/>
                <a:gd name="T70" fmla="*/ 1374 w 1386"/>
                <a:gd name="T71" fmla="*/ 816 h 1386"/>
                <a:gd name="T72" fmla="*/ 1383 w 1386"/>
                <a:gd name="T73" fmla="*/ 748 h 1386"/>
                <a:gd name="T74" fmla="*/ 1386 w 1386"/>
                <a:gd name="T75" fmla="*/ 676 h 1386"/>
                <a:gd name="T76" fmla="*/ 1380 w 1386"/>
                <a:gd name="T77" fmla="*/ 605 h 1386"/>
                <a:gd name="T78" fmla="*/ 1368 w 1386"/>
                <a:gd name="T79" fmla="*/ 537 h 1386"/>
                <a:gd name="T80" fmla="*/ 1349 w 1386"/>
                <a:gd name="T81" fmla="*/ 472 h 1386"/>
                <a:gd name="T82" fmla="*/ 1324 w 1386"/>
                <a:gd name="T83" fmla="*/ 409 h 1386"/>
                <a:gd name="T84" fmla="*/ 1267 w 1386"/>
                <a:gd name="T85" fmla="*/ 307 h 1386"/>
                <a:gd name="T86" fmla="*/ 1182 w 1386"/>
                <a:gd name="T87" fmla="*/ 204 h 1386"/>
                <a:gd name="T88" fmla="*/ 1079 w 1386"/>
                <a:gd name="T89" fmla="*/ 119 h 1386"/>
                <a:gd name="T90" fmla="*/ 978 w 1386"/>
                <a:gd name="T91" fmla="*/ 62 h 1386"/>
                <a:gd name="T92" fmla="*/ 915 w 1386"/>
                <a:gd name="T93" fmla="*/ 37 h 1386"/>
                <a:gd name="T94" fmla="*/ 849 w 1386"/>
                <a:gd name="T95" fmla="*/ 18 h 1386"/>
                <a:gd name="T96" fmla="*/ 781 w 1386"/>
                <a:gd name="T97" fmla="*/ 6 h 1386"/>
                <a:gd name="T98" fmla="*/ 710 w 1386"/>
                <a:gd name="T99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86" h="1386">
                  <a:moveTo>
                    <a:pt x="693" y="0"/>
                  </a:moveTo>
                  <a:lnTo>
                    <a:pt x="675" y="0"/>
                  </a:lnTo>
                  <a:lnTo>
                    <a:pt x="658" y="2"/>
                  </a:lnTo>
                  <a:lnTo>
                    <a:pt x="640" y="3"/>
                  </a:lnTo>
                  <a:lnTo>
                    <a:pt x="622" y="5"/>
                  </a:lnTo>
                  <a:lnTo>
                    <a:pt x="605" y="6"/>
                  </a:lnTo>
                  <a:lnTo>
                    <a:pt x="587" y="9"/>
                  </a:lnTo>
                  <a:lnTo>
                    <a:pt x="570" y="12"/>
                  </a:lnTo>
                  <a:lnTo>
                    <a:pt x="554" y="15"/>
                  </a:lnTo>
                  <a:lnTo>
                    <a:pt x="536" y="18"/>
                  </a:lnTo>
                  <a:lnTo>
                    <a:pt x="520" y="22"/>
                  </a:lnTo>
                  <a:lnTo>
                    <a:pt x="504" y="27"/>
                  </a:lnTo>
                  <a:lnTo>
                    <a:pt x="486" y="33"/>
                  </a:lnTo>
                  <a:lnTo>
                    <a:pt x="470" y="37"/>
                  </a:lnTo>
                  <a:lnTo>
                    <a:pt x="454" y="43"/>
                  </a:lnTo>
                  <a:lnTo>
                    <a:pt x="439" y="49"/>
                  </a:lnTo>
                  <a:lnTo>
                    <a:pt x="423" y="55"/>
                  </a:lnTo>
                  <a:lnTo>
                    <a:pt x="407" y="62"/>
                  </a:lnTo>
                  <a:lnTo>
                    <a:pt x="392" y="69"/>
                  </a:lnTo>
                  <a:lnTo>
                    <a:pt x="363" y="84"/>
                  </a:lnTo>
                  <a:lnTo>
                    <a:pt x="334" y="101"/>
                  </a:lnTo>
                  <a:lnTo>
                    <a:pt x="306" y="119"/>
                  </a:lnTo>
                  <a:lnTo>
                    <a:pt x="278" y="138"/>
                  </a:lnTo>
                  <a:lnTo>
                    <a:pt x="252" y="159"/>
                  </a:lnTo>
                  <a:lnTo>
                    <a:pt x="227" y="181"/>
                  </a:lnTo>
                  <a:lnTo>
                    <a:pt x="203" y="204"/>
                  </a:lnTo>
                  <a:lnTo>
                    <a:pt x="180" y="227"/>
                  </a:lnTo>
                  <a:lnTo>
                    <a:pt x="158" y="252"/>
                  </a:lnTo>
                  <a:lnTo>
                    <a:pt x="138" y="279"/>
                  </a:lnTo>
                  <a:lnTo>
                    <a:pt x="118" y="307"/>
                  </a:lnTo>
                  <a:lnTo>
                    <a:pt x="99" y="334"/>
                  </a:lnTo>
                  <a:lnTo>
                    <a:pt x="83" y="364"/>
                  </a:lnTo>
                  <a:lnTo>
                    <a:pt x="69" y="393"/>
                  </a:lnTo>
                  <a:lnTo>
                    <a:pt x="61" y="409"/>
                  </a:lnTo>
                  <a:lnTo>
                    <a:pt x="54" y="424"/>
                  </a:lnTo>
                  <a:lnTo>
                    <a:pt x="48" y="440"/>
                  </a:lnTo>
                  <a:lnTo>
                    <a:pt x="42" y="456"/>
                  </a:lnTo>
                  <a:lnTo>
                    <a:pt x="36" y="471"/>
                  </a:lnTo>
                  <a:lnTo>
                    <a:pt x="31" y="488"/>
                  </a:lnTo>
                  <a:lnTo>
                    <a:pt x="26" y="504"/>
                  </a:lnTo>
                  <a:lnTo>
                    <a:pt x="22" y="520"/>
                  </a:lnTo>
                  <a:lnTo>
                    <a:pt x="17" y="537"/>
                  </a:lnTo>
                  <a:lnTo>
                    <a:pt x="14" y="554"/>
                  </a:lnTo>
                  <a:lnTo>
                    <a:pt x="10" y="570"/>
                  </a:lnTo>
                  <a:lnTo>
                    <a:pt x="7" y="588"/>
                  </a:lnTo>
                  <a:lnTo>
                    <a:pt x="6" y="605"/>
                  </a:lnTo>
                  <a:lnTo>
                    <a:pt x="3" y="623"/>
                  </a:lnTo>
                  <a:lnTo>
                    <a:pt x="1" y="641"/>
                  </a:lnTo>
                  <a:lnTo>
                    <a:pt x="1" y="658"/>
                  </a:lnTo>
                  <a:lnTo>
                    <a:pt x="0" y="676"/>
                  </a:lnTo>
                  <a:lnTo>
                    <a:pt x="0" y="693"/>
                  </a:lnTo>
                  <a:lnTo>
                    <a:pt x="0" y="711"/>
                  </a:lnTo>
                  <a:lnTo>
                    <a:pt x="1" y="730"/>
                  </a:lnTo>
                  <a:lnTo>
                    <a:pt x="1" y="748"/>
                  </a:lnTo>
                  <a:lnTo>
                    <a:pt x="3" y="765"/>
                  </a:lnTo>
                  <a:lnTo>
                    <a:pt x="6" y="781"/>
                  </a:lnTo>
                  <a:lnTo>
                    <a:pt x="7" y="799"/>
                  </a:lnTo>
                  <a:lnTo>
                    <a:pt x="10" y="816"/>
                  </a:lnTo>
                  <a:lnTo>
                    <a:pt x="14" y="834"/>
                  </a:lnTo>
                  <a:lnTo>
                    <a:pt x="17" y="850"/>
                  </a:lnTo>
                  <a:lnTo>
                    <a:pt x="22" y="866"/>
                  </a:lnTo>
                  <a:lnTo>
                    <a:pt x="26" y="884"/>
                  </a:lnTo>
                  <a:lnTo>
                    <a:pt x="31" y="900"/>
                  </a:lnTo>
                  <a:lnTo>
                    <a:pt x="36" y="916"/>
                  </a:lnTo>
                  <a:lnTo>
                    <a:pt x="42" y="932"/>
                  </a:lnTo>
                  <a:lnTo>
                    <a:pt x="48" y="948"/>
                  </a:lnTo>
                  <a:lnTo>
                    <a:pt x="54" y="963"/>
                  </a:lnTo>
                  <a:lnTo>
                    <a:pt x="61" y="979"/>
                  </a:lnTo>
                  <a:lnTo>
                    <a:pt x="69" y="994"/>
                  </a:lnTo>
                  <a:lnTo>
                    <a:pt x="83" y="1024"/>
                  </a:lnTo>
                  <a:lnTo>
                    <a:pt x="99" y="1052"/>
                  </a:lnTo>
                  <a:lnTo>
                    <a:pt x="118" y="1082"/>
                  </a:lnTo>
                  <a:lnTo>
                    <a:pt x="138" y="1108"/>
                  </a:lnTo>
                  <a:lnTo>
                    <a:pt x="158" y="1134"/>
                  </a:lnTo>
                  <a:lnTo>
                    <a:pt x="180" y="1159"/>
                  </a:lnTo>
                  <a:lnTo>
                    <a:pt x="203" y="1184"/>
                  </a:lnTo>
                  <a:lnTo>
                    <a:pt x="227" y="1206"/>
                  </a:lnTo>
                  <a:lnTo>
                    <a:pt x="252" y="1228"/>
                  </a:lnTo>
                  <a:lnTo>
                    <a:pt x="278" y="1249"/>
                  </a:lnTo>
                  <a:lnTo>
                    <a:pt x="306" y="1268"/>
                  </a:lnTo>
                  <a:lnTo>
                    <a:pt x="334" y="1287"/>
                  </a:lnTo>
                  <a:lnTo>
                    <a:pt x="362" y="1303"/>
                  </a:lnTo>
                  <a:lnTo>
                    <a:pt x="392" y="1317"/>
                  </a:lnTo>
                  <a:lnTo>
                    <a:pt x="407" y="1325"/>
                  </a:lnTo>
                  <a:lnTo>
                    <a:pt x="423" y="1332"/>
                  </a:lnTo>
                  <a:lnTo>
                    <a:pt x="438" y="1338"/>
                  </a:lnTo>
                  <a:lnTo>
                    <a:pt x="454" y="1344"/>
                  </a:lnTo>
                  <a:lnTo>
                    <a:pt x="470" y="1350"/>
                  </a:lnTo>
                  <a:lnTo>
                    <a:pt x="486" y="1355"/>
                  </a:lnTo>
                  <a:lnTo>
                    <a:pt x="502" y="1360"/>
                  </a:lnTo>
                  <a:lnTo>
                    <a:pt x="520" y="1364"/>
                  </a:lnTo>
                  <a:lnTo>
                    <a:pt x="536" y="1369"/>
                  </a:lnTo>
                  <a:lnTo>
                    <a:pt x="554" y="1372"/>
                  </a:lnTo>
                  <a:lnTo>
                    <a:pt x="570" y="1376"/>
                  </a:lnTo>
                  <a:lnTo>
                    <a:pt x="587" y="1379"/>
                  </a:lnTo>
                  <a:lnTo>
                    <a:pt x="605" y="1380"/>
                  </a:lnTo>
                  <a:lnTo>
                    <a:pt x="621" y="1383"/>
                  </a:lnTo>
                  <a:lnTo>
                    <a:pt x="638" y="1385"/>
                  </a:lnTo>
                  <a:lnTo>
                    <a:pt x="658" y="1385"/>
                  </a:lnTo>
                  <a:lnTo>
                    <a:pt x="675" y="1386"/>
                  </a:lnTo>
                  <a:lnTo>
                    <a:pt x="693" y="1386"/>
                  </a:lnTo>
                  <a:lnTo>
                    <a:pt x="710" y="1386"/>
                  </a:lnTo>
                  <a:lnTo>
                    <a:pt x="728" y="1386"/>
                  </a:lnTo>
                  <a:lnTo>
                    <a:pt x="745" y="1385"/>
                  </a:lnTo>
                  <a:lnTo>
                    <a:pt x="763" y="1383"/>
                  </a:lnTo>
                  <a:lnTo>
                    <a:pt x="781" y="1380"/>
                  </a:lnTo>
                  <a:lnTo>
                    <a:pt x="798" y="1379"/>
                  </a:lnTo>
                  <a:lnTo>
                    <a:pt x="816" y="1376"/>
                  </a:lnTo>
                  <a:lnTo>
                    <a:pt x="832" y="1373"/>
                  </a:lnTo>
                  <a:lnTo>
                    <a:pt x="849" y="1369"/>
                  </a:lnTo>
                  <a:lnTo>
                    <a:pt x="866" y="1364"/>
                  </a:lnTo>
                  <a:lnTo>
                    <a:pt x="882" y="1360"/>
                  </a:lnTo>
                  <a:lnTo>
                    <a:pt x="899" y="1355"/>
                  </a:lnTo>
                  <a:lnTo>
                    <a:pt x="915" y="1350"/>
                  </a:lnTo>
                  <a:lnTo>
                    <a:pt x="931" y="1344"/>
                  </a:lnTo>
                  <a:lnTo>
                    <a:pt x="946" y="1338"/>
                  </a:lnTo>
                  <a:lnTo>
                    <a:pt x="962" y="1332"/>
                  </a:lnTo>
                  <a:lnTo>
                    <a:pt x="978" y="1325"/>
                  </a:lnTo>
                  <a:lnTo>
                    <a:pt x="993" y="1319"/>
                  </a:lnTo>
                  <a:lnTo>
                    <a:pt x="1022" y="1303"/>
                  </a:lnTo>
                  <a:lnTo>
                    <a:pt x="1052" y="1287"/>
                  </a:lnTo>
                  <a:lnTo>
                    <a:pt x="1079" y="1268"/>
                  </a:lnTo>
                  <a:lnTo>
                    <a:pt x="1107" y="1249"/>
                  </a:lnTo>
                  <a:lnTo>
                    <a:pt x="1134" y="1228"/>
                  </a:lnTo>
                  <a:lnTo>
                    <a:pt x="1159" y="1206"/>
                  </a:lnTo>
                  <a:lnTo>
                    <a:pt x="1182" y="1184"/>
                  </a:lnTo>
                  <a:lnTo>
                    <a:pt x="1205" y="1159"/>
                  </a:lnTo>
                  <a:lnTo>
                    <a:pt x="1227" y="1134"/>
                  </a:lnTo>
                  <a:lnTo>
                    <a:pt x="1248" y="1108"/>
                  </a:lnTo>
                  <a:lnTo>
                    <a:pt x="1267" y="1082"/>
                  </a:lnTo>
                  <a:lnTo>
                    <a:pt x="1284" y="1052"/>
                  </a:lnTo>
                  <a:lnTo>
                    <a:pt x="1302" y="1024"/>
                  </a:lnTo>
                  <a:lnTo>
                    <a:pt x="1317" y="994"/>
                  </a:lnTo>
                  <a:lnTo>
                    <a:pt x="1324" y="979"/>
                  </a:lnTo>
                  <a:lnTo>
                    <a:pt x="1331" y="963"/>
                  </a:lnTo>
                  <a:lnTo>
                    <a:pt x="1337" y="948"/>
                  </a:lnTo>
                  <a:lnTo>
                    <a:pt x="1343" y="932"/>
                  </a:lnTo>
                  <a:lnTo>
                    <a:pt x="1349" y="916"/>
                  </a:lnTo>
                  <a:lnTo>
                    <a:pt x="1355" y="900"/>
                  </a:lnTo>
                  <a:lnTo>
                    <a:pt x="1359" y="884"/>
                  </a:lnTo>
                  <a:lnTo>
                    <a:pt x="1364" y="866"/>
                  </a:lnTo>
                  <a:lnTo>
                    <a:pt x="1368" y="850"/>
                  </a:lnTo>
                  <a:lnTo>
                    <a:pt x="1371" y="832"/>
                  </a:lnTo>
                  <a:lnTo>
                    <a:pt x="1374" y="816"/>
                  </a:lnTo>
                  <a:lnTo>
                    <a:pt x="1377" y="799"/>
                  </a:lnTo>
                  <a:lnTo>
                    <a:pt x="1380" y="781"/>
                  </a:lnTo>
                  <a:lnTo>
                    <a:pt x="1381" y="764"/>
                  </a:lnTo>
                  <a:lnTo>
                    <a:pt x="1383" y="748"/>
                  </a:lnTo>
                  <a:lnTo>
                    <a:pt x="1384" y="728"/>
                  </a:lnTo>
                  <a:lnTo>
                    <a:pt x="1386" y="711"/>
                  </a:lnTo>
                  <a:lnTo>
                    <a:pt x="1386" y="693"/>
                  </a:lnTo>
                  <a:lnTo>
                    <a:pt x="1386" y="676"/>
                  </a:lnTo>
                  <a:lnTo>
                    <a:pt x="1384" y="658"/>
                  </a:lnTo>
                  <a:lnTo>
                    <a:pt x="1384" y="641"/>
                  </a:lnTo>
                  <a:lnTo>
                    <a:pt x="1381" y="623"/>
                  </a:lnTo>
                  <a:lnTo>
                    <a:pt x="1380" y="605"/>
                  </a:lnTo>
                  <a:lnTo>
                    <a:pt x="1377" y="588"/>
                  </a:lnTo>
                  <a:lnTo>
                    <a:pt x="1375" y="572"/>
                  </a:lnTo>
                  <a:lnTo>
                    <a:pt x="1371" y="554"/>
                  </a:lnTo>
                  <a:lnTo>
                    <a:pt x="1368" y="537"/>
                  </a:lnTo>
                  <a:lnTo>
                    <a:pt x="1364" y="520"/>
                  </a:lnTo>
                  <a:lnTo>
                    <a:pt x="1359" y="504"/>
                  </a:lnTo>
                  <a:lnTo>
                    <a:pt x="1355" y="488"/>
                  </a:lnTo>
                  <a:lnTo>
                    <a:pt x="1349" y="472"/>
                  </a:lnTo>
                  <a:lnTo>
                    <a:pt x="1343" y="456"/>
                  </a:lnTo>
                  <a:lnTo>
                    <a:pt x="1337" y="440"/>
                  </a:lnTo>
                  <a:lnTo>
                    <a:pt x="1331" y="424"/>
                  </a:lnTo>
                  <a:lnTo>
                    <a:pt x="1324" y="409"/>
                  </a:lnTo>
                  <a:lnTo>
                    <a:pt x="1317" y="393"/>
                  </a:lnTo>
                  <a:lnTo>
                    <a:pt x="1302" y="364"/>
                  </a:lnTo>
                  <a:lnTo>
                    <a:pt x="1284" y="334"/>
                  </a:lnTo>
                  <a:lnTo>
                    <a:pt x="1267" y="307"/>
                  </a:lnTo>
                  <a:lnTo>
                    <a:pt x="1248" y="279"/>
                  </a:lnTo>
                  <a:lnTo>
                    <a:pt x="1227" y="252"/>
                  </a:lnTo>
                  <a:lnTo>
                    <a:pt x="1205" y="227"/>
                  </a:lnTo>
                  <a:lnTo>
                    <a:pt x="1182" y="204"/>
                  </a:lnTo>
                  <a:lnTo>
                    <a:pt x="1159" y="181"/>
                  </a:lnTo>
                  <a:lnTo>
                    <a:pt x="1134" y="159"/>
                  </a:lnTo>
                  <a:lnTo>
                    <a:pt x="1107" y="138"/>
                  </a:lnTo>
                  <a:lnTo>
                    <a:pt x="1079" y="119"/>
                  </a:lnTo>
                  <a:lnTo>
                    <a:pt x="1052" y="101"/>
                  </a:lnTo>
                  <a:lnTo>
                    <a:pt x="1022" y="84"/>
                  </a:lnTo>
                  <a:lnTo>
                    <a:pt x="993" y="69"/>
                  </a:lnTo>
                  <a:lnTo>
                    <a:pt x="978" y="62"/>
                  </a:lnTo>
                  <a:lnTo>
                    <a:pt x="962" y="55"/>
                  </a:lnTo>
                  <a:lnTo>
                    <a:pt x="946" y="49"/>
                  </a:lnTo>
                  <a:lnTo>
                    <a:pt x="931" y="43"/>
                  </a:lnTo>
                  <a:lnTo>
                    <a:pt x="915" y="37"/>
                  </a:lnTo>
                  <a:lnTo>
                    <a:pt x="899" y="31"/>
                  </a:lnTo>
                  <a:lnTo>
                    <a:pt x="882" y="27"/>
                  </a:lnTo>
                  <a:lnTo>
                    <a:pt x="866" y="22"/>
                  </a:lnTo>
                  <a:lnTo>
                    <a:pt x="849" y="18"/>
                  </a:lnTo>
                  <a:lnTo>
                    <a:pt x="832" y="15"/>
                  </a:lnTo>
                  <a:lnTo>
                    <a:pt x="816" y="12"/>
                  </a:lnTo>
                  <a:lnTo>
                    <a:pt x="798" y="9"/>
                  </a:lnTo>
                  <a:lnTo>
                    <a:pt x="781" y="6"/>
                  </a:lnTo>
                  <a:lnTo>
                    <a:pt x="763" y="5"/>
                  </a:lnTo>
                  <a:lnTo>
                    <a:pt x="745" y="3"/>
                  </a:lnTo>
                  <a:lnTo>
                    <a:pt x="728" y="2"/>
                  </a:lnTo>
                  <a:lnTo>
                    <a:pt x="710" y="0"/>
                  </a:lnTo>
                  <a:lnTo>
                    <a:pt x="693" y="0"/>
                  </a:lnTo>
                </a:path>
              </a:pathLst>
            </a:custGeom>
            <a:noFill/>
            <a:ln w="4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1804988" y="3173413"/>
              <a:ext cx="568325" cy="239713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1804988" y="3173413"/>
              <a:ext cx="568325" cy="239713"/>
            </a:xfrm>
            <a:prstGeom prst="rect">
              <a:avLst/>
            </a:prstGeom>
            <a:noFill/>
            <a:ln w="4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1879600" y="3211513"/>
              <a:ext cx="119062" cy="22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1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Lucida Calligraphy" pitchFamily="66" charset="0"/>
                  <a:ea typeface="굴림" pitchFamily="50" charset="-127"/>
                  <a:cs typeface="굴림" pitchFamily="50" charset="-127"/>
                </a:rPr>
                <a:t>-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925638" y="3211513"/>
              <a:ext cx="476250" cy="22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1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Lucida Calligraphy" pitchFamily="66" charset="0"/>
                  <a:ea typeface="굴림" pitchFamily="50" charset="-127"/>
                  <a:cs typeface="굴림" pitchFamily="50" charset="-127"/>
                </a:rPr>
                <a:t>32768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2" name="Freeform 17"/>
            <p:cNvSpPr>
              <a:spLocks noEditPoints="1"/>
            </p:cNvSpPr>
            <p:nvPr/>
          </p:nvSpPr>
          <p:spPr bwMode="auto">
            <a:xfrm>
              <a:off x="2789238" y="3263901"/>
              <a:ext cx="169862" cy="58738"/>
            </a:xfrm>
            <a:custGeom>
              <a:avLst/>
              <a:gdLst>
                <a:gd name="T0" fmla="*/ 6 w 214"/>
                <a:gd name="T1" fmla="*/ 31 h 74"/>
                <a:gd name="T2" fmla="*/ 153 w 214"/>
                <a:gd name="T3" fmla="*/ 31 h 74"/>
                <a:gd name="T4" fmla="*/ 156 w 214"/>
                <a:gd name="T5" fmla="*/ 31 h 74"/>
                <a:gd name="T6" fmla="*/ 157 w 214"/>
                <a:gd name="T7" fmla="*/ 33 h 74"/>
                <a:gd name="T8" fmla="*/ 159 w 214"/>
                <a:gd name="T9" fmla="*/ 36 h 74"/>
                <a:gd name="T10" fmla="*/ 159 w 214"/>
                <a:gd name="T11" fmla="*/ 37 h 74"/>
                <a:gd name="T12" fmla="*/ 159 w 214"/>
                <a:gd name="T13" fmla="*/ 40 h 74"/>
                <a:gd name="T14" fmla="*/ 157 w 214"/>
                <a:gd name="T15" fmla="*/ 41 h 74"/>
                <a:gd name="T16" fmla="*/ 156 w 214"/>
                <a:gd name="T17" fmla="*/ 43 h 74"/>
                <a:gd name="T18" fmla="*/ 153 w 214"/>
                <a:gd name="T19" fmla="*/ 43 h 74"/>
                <a:gd name="T20" fmla="*/ 6 w 214"/>
                <a:gd name="T21" fmla="*/ 43 h 74"/>
                <a:gd name="T22" fmla="*/ 3 w 214"/>
                <a:gd name="T23" fmla="*/ 43 h 74"/>
                <a:gd name="T24" fmla="*/ 2 w 214"/>
                <a:gd name="T25" fmla="*/ 41 h 74"/>
                <a:gd name="T26" fmla="*/ 0 w 214"/>
                <a:gd name="T27" fmla="*/ 40 h 74"/>
                <a:gd name="T28" fmla="*/ 0 w 214"/>
                <a:gd name="T29" fmla="*/ 37 h 74"/>
                <a:gd name="T30" fmla="*/ 0 w 214"/>
                <a:gd name="T31" fmla="*/ 36 h 74"/>
                <a:gd name="T32" fmla="*/ 2 w 214"/>
                <a:gd name="T33" fmla="*/ 33 h 74"/>
                <a:gd name="T34" fmla="*/ 3 w 214"/>
                <a:gd name="T35" fmla="*/ 31 h 74"/>
                <a:gd name="T36" fmla="*/ 6 w 214"/>
                <a:gd name="T37" fmla="*/ 31 h 74"/>
                <a:gd name="T38" fmla="*/ 6 w 214"/>
                <a:gd name="T39" fmla="*/ 31 h 74"/>
                <a:gd name="T40" fmla="*/ 141 w 214"/>
                <a:gd name="T41" fmla="*/ 0 h 74"/>
                <a:gd name="T42" fmla="*/ 214 w 214"/>
                <a:gd name="T43" fmla="*/ 37 h 74"/>
                <a:gd name="T44" fmla="*/ 141 w 214"/>
                <a:gd name="T45" fmla="*/ 74 h 74"/>
                <a:gd name="T46" fmla="*/ 141 w 214"/>
                <a:gd name="T4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4" h="74">
                  <a:moveTo>
                    <a:pt x="6" y="31"/>
                  </a:moveTo>
                  <a:lnTo>
                    <a:pt x="153" y="31"/>
                  </a:lnTo>
                  <a:lnTo>
                    <a:pt x="156" y="31"/>
                  </a:lnTo>
                  <a:lnTo>
                    <a:pt x="157" y="33"/>
                  </a:lnTo>
                  <a:lnTo>
                    <a:pt x="159" y="36"/>
                  </a:lnTo>
                  <a:lnTo>
                    <a:pt x="159" y="37"/>
                  </a:lnTo>
                  <a:lnTo>
                    <a:pt x="159" y="40"/>
                  </a:lnTo>
                  <a:lnTo>
                    <a:pt x="157" y="41"/>
                  </a:lnTo>
                  <a:lnTo>
                    <a:pt x="156" y="43"/>
                  </a:lnTo>
                  <a:lnTo>
                    <a:pt x="153" y="43"/>
                  </a:lnTo>
                  <a:lnTo>
                    <a:pt x="6" y="43"/>
                  </a:lnTo>
                  <a:lnTo>
                    <a:pt x="3" y="43"/>
                  </a:lnTo>
                  <a:lnTo>
                    <a:pt x="2" y="41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2" y="33"/>
                  </a:lnTo>
                  <a:lnTo>
                    <a:pt x="3" y="31"/>
                  </a:lnTo>
                  <a:lnTo>
                    <a:pt x="6" y="31"/>
                  </a:lnTo>
                  <a:lnTo>
                    <a:pt x="6" y="31"/>
                  </a:lnTo>
                  <a:close/>
                  <a:moveTo>
                    <a:pt x="141" y="0"/>
                  </a:moveTo>
                  <a:lnTo>
                    <a:pt x="214" y="37"/>
                  </a:lnTo>
                  <a:lnTo>
                    <a:pt x="141" y="7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903538" y="2714626"/>
            <a:ext cx="1208087" cy="1100138"/>
            <a:chOff x="2903538" y="2714626"/>
            <a:chExt cx="1208087" cy="1100138"/>
          </a:xfrm>
        </p:grpSpPr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2903538" y="2714626"/>
              <a:ext cx="1098550" cy="1100138"/>
            </a:xfrm>
            <a:custGeom>
              <a:avLst/>
              <a:gdLst>
                <a:gd name="T0" fmla="*/ 639 w 1385"/>
                <a:gd name="T1" fmla="*/ 3 h 1386"/>
                <a:gd name="T2" fmla="*/ 570 w 1385"/>
                <a:gd name="T3" fmla="*/ 12 h 1386"/>
                <a:gd name="T4" fmla="*/ 503 w 1385"/>
                <a:gd name="T5" fmla="*/ 26 h 1386"/>
                <a:gd name="T6" fmla="*/ 438 w 1385"/>
                <a:gd name="T7" fmla="*/ 48 h 1386"/>
                <a:gd name="T8" fmla="*/ 362 w 1385"/>
                <a:gd name="T9" fmla="*/ 83 h 1386"/>
                <a:gd name="T10" fmla="*/ 252 w 1385"/>
                <a:gd name="T11" fmla="*/ 158 h 1386"/>
                <a:gd name="T12" fmla="*/ 159 w 1385"/>
                <a:gd name="T13" fmla="*/ 252 h 1386"/>
                <a:gd name="T14" fmla="*/ 84 w 1385"/>
                <a:gd name="T15" fmla="*/ 363 h 1386"/>
                <a:gd name="T16" fmla="*/ 49 w 1385"/>
                <a:gd name="T17" fmla="*/ 439 h 1386"/>
                <a:gd name="T18" fmla="*/ 27 w 1385"/>
                <a:gd name="T19" fmla="*/ 504 h 1386"/>
                <a:gd name="T20" fmla="*/ 11 w 1385"/>
                <a:gd name="T21" fmla="*/ 570 h 1386"/>
                <a:gd name="T22" fmla="*/ 2 w 1385"/>
                <a:gd name="T23" fmla="*/ 640 h 1386"/>
                <a:gd name="T24" fmla="*/ 0 w 1385"/>
                <a:gd name="T25" fmla="*/ 710 h 1386"/>
                <a:gd name="T26" fmla="*/ 6 w 1385"/>
                <a:gd name="T27" fmla="*/ 781 h 1386"/>
                <a:gd name="T28" fmla="*/ 18 w 1385"/>
                <a:gd name="T29" fmla="*/ 850 h 1386"/>
                <a:gd name="T30" fmla="*/ 37 w 1385"/>
                <a:gd name="T31" fmla="*/ 916 h 1386"/>
                <a:gd name="T32" fmla="*/ 62 w 1385"/>
                <a:gd name="T33" fmla="*/ 979 h 1386"/>
                <a:gd name="T34" fmla="*/ 119 w 1385"/>
                <a:gd name="T35" fmla="*/ 1081 h 1386"/>
                <a:gd name="T36" fmla="*/ 203 w 1385"/>
                <a:gd name="T37" fmla="*/ 1184 h 1386"/>
                <a:gd name="T38" fmla="*/ 305 w 1385"/>
                <a:gd name="T39" fmla="*/ 1267 h 1386"/>
                <a:gd name="T40" fmla="*/ 408 w 1385"/>
                <a:gd name="T41" fmla="*/ 1324 h 1386"/>
                <a:gd name="T42" fmla="*/ 471 w 1385"/>
                <a:gd name="T43" fmla="*/ 1349 h 1386"/>
                <a:gd name="T44" fmla="*/ 537 w 1385"/>
                <a:gd name="T45" fmla="*/ 1368 h 1386"/>
                <a:gd name="T46" fmla="*/ 604 w 1385"/>
                <a:gd name="T47" fmla="*/ 1380 h 1386"/>
                <a:gd name="T48" fmla="*/ 674 w 1385"/>
                <a:gd name="T49" fmla="*/ 1386 h 1386"/>
                <a:gd name="T50" fmla="*/ 746 w 1385"/>
                <a:gd name="T51" fmla="*/ 1384 h 1386"/>
                <a:gd name="T52" fmla="*/ 815 w 1385"/>
                <a:gd name="T53" fmla="*/ 1376 h 1386"/>
                <a:gd name="T54" fmla="*/ 882 w 1385"/>
                <a:gd name="T55" fmla="*/ 1359 h 1386"/>
                <a:gd name="T56" fmla="*/ 947 w 1385"/>
                <a:gd name="T57" fmla="*/ 1337 h 1386"/>
                <a:gd name="T58" fmla="*/ 1023 w 1385"/>
                <a:gd name="T59" fmla="*/ 1302 h 1386"/>
                <a:gd name="T60" fmla="*/ 1134 w 1385"/>
                <a:gd name="T61" fmla="*/ 1228 h 1386"/>
                <a:gd name="T62" fmla="*/ 1228 w 1385"/>
                <a:gd name="T63" fmla="*/ 1134 h 1386"/>
                <a:gd name="T64" fmla="*/ 1301 w 1385"/>
                <a:gd name="T65" fmla="*/ 1024 h 1386"/>
                <a:gd name="T66" fmla="*/ 1338 w 1385"/>
                <a:gd name="T67" fmla="*/ 948 h 1386"/>
                <a:gd name="T68" fmla="*/ 1360 w 1385"/>
                <a:gd name="T69" fmla="*/ 883 h 1386"/>
                <a:gd name="T70" fmla="*/ 1374 w 1385"/>
                <a:gd name="T71" fmla="*/ 816 h 1386"/>
                <a:gd name="T72" fmla="*/ 1383 w 1385"/>
                <a:gd name="T73" fmla="*/ 747 h 1386"/>
                <a:gd name="T74" fmla="*/ 1385 w 1385"/>
                <a:gd name="T75" fmla="*/ 675 h 1386"/>
                <a:gd name="T76" fmla="*/ 1380 w 1385"/>
                <a:gd name="T77" fmla="*/ 605 h 1386"/>
                <a:gd name="T78" fmla="*/ 1369 w 1385"/>
                <a:gd name="T79" fmla="*/ 536 h 1386"/>
                <a:gd name="T80" fmla="*/ 1350 w 1385"/>
                <a:gd name="T81" fmla="*/ 470 h 1386"/>
                <a:gd name="T82" fmla="*/ 1325 w 1385"/>
                <a:gd name="T83" fmla="*/ 409 h 1386"/>
                <a:gd name="T84" fmla="*/ 1267 w 1385"/>
                <a:gd name="T85" fmla="*/ 306 h 1386"/>
                <a:gd name="T86" fmla="*/ 1183 w 1385"/>
                <a:gd name="T87" fmla="*/ 204 h 1386"/>
                <a:gd name="T88" fmla="*/ 1080 w 1385"/>
                <a:gd name="T89" fmla="*/ 119 h 1386"/>
                <a:gd name="T90" fmla="*/ 977 w 1385"/>
                <a:gd name="T91" fmla="*/ 61 h 1386"/>
                <a:gd name="T92" fmla="*/ 914 w 1385"/>
                <a:gd name="T93" fmla="*/ 37 h 1386"/>
                <a:gd name="T94" fmla="*/ 849 w 1385"/>
                <a:gd name="T95" fmla="*/ 18 h 1386"/>
                <a:gd name="T96" fmla="*/ 781 w 1385"/>
                <a:gd name="T97" fmla="*/ 6 h 1386"/>
                <a:gd name="T98" fmla="*/ 711 w 1385"/>
                <a:gd name="T99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85" h="1386">
                  <a:moveTo>
                    <a:pt x="693" y="0"/>
                  </a:moveTo>
                  <a:lnTo>
                    <a:pt x="674" y="0"/>
                  </a:lnTo>
                  <a:lnTo>
                    <a:pt x="657" y="1"/>
                  </a:lnTo>
                  <a:lnTo>
                    <a:pt x="639" y="3"/>
                  </a:lnTo>
                  <a:lnTo>
                    <a:pt x="621" y="4"/>
                  </a:lnTo>
                  <a:lnTo>
                    <a:pt x="604" y="6"/>
                  </a:lnTo>
                  <a:lnTo>
                    <a:pt x="588" y="9"/>
                  </a:lnTo>
                  <a:lnTo>
                    <a:pt x="570" y="12"/>
                  </a:lnTo>
                  <a:lnTo>
                    <a:pt x="553" y="15"/>
                  </a:lnTo>
                  <a:lnTo>
                    <a:pt x="537" y="18"/>
                  </a:lnTo>
                  <a:lnTo>
                    <a:pt x="519" y="22"/>
                  </a:lnTo>
                  <a:lnTo>
                    <a:pt x="503" y="26"/>
                  </a:lnTo>
                  <a:lnTo>
                    <a:pt x="487" y="32"/>
                  </a:lnTo>
                  <a:lnTo>
                    <a:pt x="471" y="37"/>
                  </a:lnTo>
                  <a:lnTo>
                    <a:pt x="455" y="42"/>
                  </a:lnTo>
                  <a:lnTo>
                    <a:pt x="438" y="48"/>
                  </a:lnTo>
                  <a:lnTo>
                    <a:pt x="424" y="54"/>
                  </a:lnTo>
                  <a:lnTo>
                    <a:pt x="408" y="61"/>
                  </a:lnTo>
                  <a:lnTo>
                    <a:pt x="393" y="69"/>
                  </a:lnTo>
                  <a:lnTo>
                    <a:pt x="362" y="83"/>
                  </a:lnTo>
                  <a:lnTo>
                    <a:pt x="333" y="101"/>
                  </a:lnTo>
                  <a:lnTo>
                    <a:pt x="305" y="119"/>
                  </a:lnTo>
                  <a:lnTo>
                    <a:pt x="279" y="138"/>
                  </a:lnTo>
                  <a:lnTo>
                    <a:pt x="252" y="158"/>
                  </a:lnTo>
                  <a:lnTo>
                    <a:pt x="227" y="180"/>
                  </a:lnTo>
                  <a:lnTo>
                    <a:pt x="203" y="204"/>
                  </a:lnTo>
                  <a:lnTo>
                    <a:pt x="181" y="227"/>
                  </a:lnTo>
                  <a:lnTo>
                    <a:pt x="159" y="252"/>
                  </a:lnTo>
                  <a:lnTo>
                    <a:pt x="138" y="278"/>
                  </a:lnTo>
                  <a:lnTo>
                    <a:pt x="119" y="306"/>
                  </a:lnTo>
                  <a:lnTo>
                    <a:pt x="100" y="334"/>
                  </a:lnTo>
                  <a:lnTo>
                    <a:pt x="84" y="363"/>
                  </a:lnTo>
                  <a:lnTo>
                    <a:pt x="68" y="393"/>
                  </a:lnTo>
                  <a:lnTo>
                    <a:pt x="60" y="409"/>
                  </a:lnTo>
                  <a:lnTo>
                    <a:pt x="55" y="423"/>
                  </a:lnTo>
                  <a:lnTo>
                    <a:pt x="49" y="439"/>
                  </a:lnTo>
                  <a:lnTo>
                    <a:pt x="41" y="456"/>
                  </a:lnTo>
                  <a:lnTo>
                    <a:pt x="37" y="470"/>
                  </a:lnTo>
                  <a:lnTo>
                    <a:pt x="31" y="488"/>
                  </a:lnTo>
                  <a:lnTo>
                    <a:pt x="27" y="504"/>
                  </a:lnTo>
                  <a:lnTo>
                    <a:pt x="22" y="520"/>
                  </a:lnTo>
                  <a:lnTo>
                    <a:pt x="18" y="536"/>
                  </a:lnTo>
                  <a:lnTo>
                    <a:pt x="14" y="554"/>
                  </a:lnTo>
                  <a:lnTo>
                    <a:pt x="11" y="570"/>
                  </a:lnTo>
                  <a:lnTo>
                    <a:pt x="8" y="587"/>
                  </a:lnTo>
                  <a:lnTo>
                    <a:pt x="5" y="605"/>
                  </a:lnTo>
                  <a:lnTo>
                    <a:pt x="3" y="623"/>
                  </a:lnTo>
                  <a:lnTo>
                    <a:pt x="2" y="640"/>
                  </a:lnTo>
                  <a:lnTo>
                    <a:pt x="0" y="658"/>
                  </a:lnTo>
                  <a:lnTo>
                    <a:pt x="0" y="675"/>
                  </a:lnTo>
                  <a:lnTo>
                    <a:pt x="0" y="693"/>
                  </a:lnTo>
                  <a:lnTo>
                    <a:pt x="0" y="710"/>
                  </a:lnTo>
                  <a:lnTo>
                    <a:pt x="0" y="728"/>
                  </a:lnTo>
                  <a:lnTo>
                    <a:pt x="2" y="747"/>
                  </a:lnTo>
                  <a:lnTo>
                    <a:pt x="3" y="765"/>
                  </a:lnTo>
                  <a:lnTo>
                    <a:pt x="6" y="781"/>
                  </a:lnTo>
                  <a:lnTo>
                    <a:pt x="8" y="798"/>
                  </a:lnTo>
                  <a:lnTo>
                    <a:pt x="11" y="816"/>
                  </a:lnTo>
                  <a:lnTo>
                    <a:pt x="14" y="832"/>
                  </a:lnTo>
                  <a:lnTo>
                    <a:pt x="18" y="850"/>
                  </a:lnTo>
                  <a:lnTo>
                    <a:pt x="22" y="866"/>
                  </a:lnTo>
                  <a:lnTo>
                    <a:pt x="27" y="883"/>
                  </a:lnTo>
                  <a:lnTo>
                    <a:pt x="31" y="899"/>
                  </a:lnTo>
                  <a:lnTo>
                    <a:pt x="37" y="916"/>
                  </a:lnTo>
                  <a:lnTo>
                    <a:pt x="41" y="932"/>
                  </a:lnTo>
                  <a:lnTo>
                    <a:pt x="49" y="948"/>
                  </a:lnTo>
                  <a:lnTo>
                    <a:pt x="55" y="962"/>
                  </a:lnTo>
                  <a:lnTo>
                    <a:pt x="62" y="979"/>
                  </a:lnTo>
                  <a:lnTo>
                    <a:pt x="68" y="993"/>
                  </a:lnTo>
                  <a:lnTo>
                    <a:pt x="84" y="1024"/>
                  </a:lnTo>
                  <a:lnTo>
                    <a:pt x="100" y="1052"/>
                  </a:lnTo>
                  <a:lnTo>
                    <a:pt x="119" y="1081"/>
                  </a:lnTo>
                  <a:lnTo>
                    <a:pt x="138" y="1107"/>
                  </a:lnTo>
                  <a:lnTo>
                    <a:pt x="159" y="1134"/>
                  </a:lnTo>
                  <a:lnTo>
                    <a:pt x="181" y="1159"/>
                  </a:lnTo>
                  <a:lnTo>
                    <a:pt x="203" y="1184"/>
                  </a:lnTo>
                  <a:lnTo>
                    <a:pt x="227" y="1206"/>
                  </a:lnTo>
                  <a:lnTo>
                    <a:pt x="252" y="1228"/>
                  </a:lnTo>
                  <a:lnTo>
                    <a:pt x="279" y="1248"/>
                  </a:lnTo>
                  <a:lnTo>
                    <a:pt x="305" y="1267"/>
                  </a:lnTo>
                  <a:lnTo>
                    <a:pt x="333" y="1286"/>
                  </a:lnTo>
                  <a:lnTo>
                    <a:pt x="362" y="1302"/>
                  </a:lnTo>
                  <a:lnTo>
                    <a:pt x="393" y="1317"/>
                  </a:lnTo>
                  <a:lnTo>
                    <a:pt x="408" y="1324"/>
                  </a:lnTo>
                  <a:lnTo>
                    <a:pt x="424" y="1332"/>
                  </a:lnTo>
                  <a:lnTo>
                    <a:pt x="438" y="1337"/>
                  </a:lnTo>
                  <a:lnTo>
                    <a:pt x="455" y="1343"/>
                  </a:lnTo>
                  <a:lnTo>
                    <a:pt x="471" y="1349"/>
                  </a:lnTo>
                  <a:lnTo>
                    <a:pt x="487" y="1355"/>
                  </a:lnTo>
                  <a:lnTo>
                    <a:pt x="503" y="1359"/>
                  </a:lnTo>
                  <a:lnTo>
                    <a:pt x="519" y="1364"/>
                  </a:lnTo>
                  <a:lnTo>
                    <a:pt x="537" y="1368"/>
                  </a:lnTo>
                  <a:lnTo>
                    <a:pt x="553" y="1371"/>
                  </a:lnTo>
                  <a:lnTo>
                    <a:pt x="570" y="1376"/>
                  </a:lnTo>
                  <a:lnTo>
                    <a:pt x="588" y="1378"/>
                  </a:lnTo>
                  <a:lnTo>
                    <a:pt x="604" y="1380"/>
                  </a:lnTo>
                  <a:lnTo>
                    <a:pt x="621" y="1383"/>
                  </a:lnTo>
                  <a:lnTo>
                    <a:pt x="639" y="1384"/>
                  </a:lnTo>
                  <a:lnTo>
                    <a:pt x="657" y="1384"/>
                  </a:lnTo>
                  <a:lnTo>
                    <a:pt x="674" y="1386"/>
                  </a:lnTo>
                  <a:lnTo>
                    <a:pt x="693" y="1386"/>
                  </a:lnTo>
                  <a:lnTo>
                    <a:pt x="711" y="1386"/>
                  </a:lnTo>
                  <a:lnTo>
                    <a:pt x="728" y="1386"/>
                  </a:lnTo>
                  <a:lnTo>
                    <a:pt x="746" y="1384"/>
                  </a:lnTo>
                  <a:lnTo>
                    <a:pt x="764" y="1383"/>
                  </a:lnTo>
                  <a:lnTo>
                    <a:pt x="781" y="1380"/>
                  </a:lnTo>
                  <a:lnTo>
                    <a:pt x="799" y="1378"/>
                  </a:lnTo>
                  <a:lnTo>
                    <a:pt x="815" y="1376"/>
                  </a:lnTo>
                  <a:lnTo>
                    <a:pt x="832" y="1373"/>
                  </a:lnTo>
                  <a:lnTo>
                    <a:pt x="849" y="1368"/>
                  </a:lnTo>
                  <a:lnTo>
                    <a:pt x="866" y="1364"/>
                  </a:lnTo>
                  <a:lnTo>
                    <a:pt x="882" y="1359"/>
                  </a:lnTo>
                  <a:lnTo>
                    <a:pt x="898" y="1355"/>
                  </a:lnTo>
                  <a:lnTo>
                    <a:pt x="914" y="1349"/>
                  </a:lnTo>
                  <a:lnTo>
                    <a:pt x="931" y="1343"/>
                  </a:lnTo>
                  <a:lnTo>
                    <a:pt x="947" y="1337"/>
                  </a:lnTo>
                  <a:lnTo>
                    <a:pt x="963" y="1332"/>
                  </a:lnTo>
                  <a:lnTo>
                    <a:pt x="977" y="1324"/>
                  </a:lnTo>
                  <a:lnTo>
                    <a:pt x="994" y="1318"/>
                  </a:lnTo>
                  <a:lnTo>
                    <a:pt x="1023" y="1302"/>
                  </a:lnTo>
                  <a:lnTo>
                    <a:pt x="1052" y="1286"/>
                  </a:lnTo>
                  <a:lnTo>
                    <a:pt x="1080" y="1267"/>
                  </a:lnTo>
                  <a:lnTo>
                    <a:pt x="1108" y="1248"/>
                  </a:lnTo>
                  <a:lnTo>
                    <a:pt x="1134" y="1228"/>
                  </a:lnTo>
                  <a:lnTo>
                    <a:pt x="1159" y="1206"/>
                  </a:lnTo>
                  <a:lnTo>
                    <a:pt x="1183" y="1184"/>
                  </a:lnTo>
                  <a:lnTo>
                    <a:pt x="1206" y="1159"/>
                  </a:lnTo>
                  <a:lnTo>
                    <a:pt x="1228" y="1134"/>
                  </a:lnTo>
                  <a:lnTo>
                    <a:pt x="1248" y="1107"/>
                  </a:lnTo>
                  <a:lnTo>
                    <a:pt x="1267" y="1081"/>
                  </a:lnTo>
                  <a:lnTo>
                    <a:pt x="1285" y="1052"/>
                  </a:lnTo>
                  <a:lnTo>
                    <a:pt x="1301" y="1024"/>
                  </a:lnTo>
                  <a:lnTo>
                    <a:pt x="1317" y="993"/>
                  </a:lnTo>
                  <a:lnTo>
                    <a:pt x="1325" y="979"/>
                  </a:lnTo>
                  <a:lnTo>
                    <a:pt x="1330" y="962"/>
                  </a:lnTo>
                  <a:lnTo>
                    <a:pt x="1338" y="948"/>
                  </a:lnTo>
                  <a:lnTo>
                    <a:pt x="1344" y="932"/>
                  </a:lnTo>
                  <a:lnTo>
                    <a:pt x="1350" y="916"/>
                  </a:lnTo>
                  <a:lnTo>
                    <a:pt x="1354" y="899"/>
                  </a:lnTo>
                  <a:lnTo>
                    <a:pt x="1360" y="883"/>
                  </a:lnTo>
                  <a:lnTo>
                    <a:pt x="1364" y="866"/>
                  </a:lnTo>
                  <a:lnTo>
                    <a:pt x="1367" y="850"/>
                  </a:lnTo>
                  <a:lnTo>
                    <a:pt x="1371" y="832"/>
                  </a:lnTo>
                  <a:lnTo>
                    <a:pt x="1374" y="816"/>
                  </a:lnTo>
                  <a:lnTo>
                    <a:pt x="1377" y="798"/>
                  </a:lnTo>
                  <a:lnTo>
                    <a:pt x="1380" y="781"/>
                  </a:lnTo>
                  <a:lnTo>
                    <a:pt x="1382" y="763"/>
                  </a:lnTo>
                  <a:lnTo>
                    <a:pt x="1383" y="747"/>
                  </a:lnTo>
                  <a:lnTo>
                    <a:pt x="1385" y="728"/>
                  </a:lnTo>
                  <a:lnTo>
                    <a:pt x="1385" y="710"/>
                  </a:lnTo>
                  <a:lnTo>
                    <a:pt x="1385" y="693"/>
                  </a:lnTo>
                  <a:lnTo>
                    <a:pt x="1385" y="675"/>
                  </a:lnTo>
                  <a:lnTo>
                    <a:pt x="1385" y="658"/>
                  </a:lnTo>
                  <a:lnTo>
                    <a:pt x="1383" y="640"/>
                  </a:lnTo>
                  <a:lnTo>
                    <a:pt x="1382" y="623"/>
                  </a:lnTo>
                  <a:lnTo>
                    <a:pt x="1380" y="605"/>
                  </a:lnTo>
                  <a:lnTo>
                    <a:pt x="1377" y="587"/>
                  </a:lnTo>
                  <a:lnTo>
                    <a:pt x="1374" y="570"/>
                  </a:lnTo>
                  <a:lnTo>
                    <a:pt x="1371" y="554"/>
                  </a:lnTo>
                  <a:lnTo>
                    <a:pt x="1369" y="536"/>
                  </a:lnTo>
                  <a:lnTo>
                    <a:pt x="1364" y="520"/>
                  </a:lnTo>
                  <a:lnTo>
                    <a:pt x="1360" y="504"/>
                  </a:lnTo>
                  <a:lnTo>
                    <a:pt x="1354" y="488"/>
                  </a:lnTo>
                  <a:lnTo>
                    <a:pt x="1350" y="470"/>
                  </a:lnTo>
                  <a:lnTo>
                    <a:pt x="1344" y="456"/>
                  </a:lnTo>
                  <a:lnTo>
                    <a:pt x="1338" y="439"/>
                  </a:lnTo>
                  <a:lnTo>
                    <a:pt x="1330" y="423"/>
                  </a:lnTo>
                  <a:lnTo>
                    <a:pt x="1325" y="409"/>
                  </a:lnTo>
                  <a:lnTo>
                    <a:pt x="1317" y="393"/>
                  </a:lnTo>
                  <a:lnTo>
                    <a:pt x="1303" y="363"/>
                  </a:lnTo>
                  <a:lnTo>
                    <a:pt x="1285" y="334"/>
                  </a:lnTo>
                  <a:lnTo>
                    <a:pt x="1267" y="306"/>
                  </a:lnTo>
                  <a:lnTo>
                    <a:pt x="1248" y="278"/>
                  </a:lnTo>
                  <a:lnTo>
                    <a:pt x="1228" y="252"/>
                  </a:lnTo>
                  <a:lnTo>
                    <a:pt x="1206" y="227"/>
                  </a:lnTo>
                  <a:lnTo>
                    <a:pt x="1183" y="204"/>
                  </a:lnTo>
                  <a:lnTo>
                    <a:pt x="1159" y="180"/>
                  </a:lnTo>
                  <a:lnTo>
                    <a:pt x="1134" y="158"/>
                  </a:lnTo>
                  <a:lnTo>
                    <a:pt x="1108" y="138"/>
                  </a:lnTo>
                  <a:lnTo>
                    <a:pt x="1080" y="119"/>
                  </a:lnTo>
                  <a:lnTo>
                    <a:pt x="1052" y="101"/>
                  </a:lnTo>
                  <a:lnTo>
                    <a:pt x="1023" y="83"/>
                  </a:lnTo>
                  <a:lnTo>
                    <a:pt x="994" y="69"/>
                  </a:lnTo>
                  <a:lnTo>
                    <a:pt x="977" y="61"/>
                  </a:lnTo>
                  <a:lnTo>
                    <a:pt x="963" y="54"/>
                  </a:lnTo>
                  <a:lnTo>
                    <a:pt x="947" y="48"/>
                  </a:lnTo>
                  <a:lnTo>
                    <a:pt x="931" y="42"/>
                  </a:lnTo>
                  <a:lnTo>
                    <a:pt x="914" y="37"/>
                  </a:lnTo>
                  <a:lnTo>
                    <a:pt x="898" y="31"/>
                  </a:lnTo>
                  <a:lnTo>
                    <a:pt x="882" y="26"/>
                  </a:lnTo>
                  <a:lnTo>
                    <a:pt x="866" y="22"/>
                  </a:lnTo>
                  <a:lnTo>
                    <a:pt x="849" y="18"/>
                  </a:lnTo>
                  <a:lnTo>
                    <a:pt x="832" y="15"/>
                  </a:lnTo>
                  <a:lnTo>
                    <a:pt x="815" y="12"/>
                  </a:lnTo>
                  <a:lnTo>
                    <a:pt x="799" y="9"/>
                  </a:lnTo>
                  <a:lnTo>
                    <a:pt x="781" y="6"/>
                  </a:lnTo>
                  <a:lnTo>
                    <a:pt x="764" y="4"/>
                  </a:lnTo>
                  <a:lnTo>
                    <a:pt x="746" y="3"/>
                  </a:lnTo>
                  <a:lnTo>
                    <a:pt x="728" y="1"/>
                  </a:lnTo>
                  <a:lnTo>
                    <a:pt x="711" y="0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903538" y="2714626"/>
              <a:ext cx="1098550" cy="1100138"/>
            </a:xfrm>
            <a:custGeom>
              <a:avLst/>
              <a:gdLst>
                <a:gd name="T0" fmla="*/ 639 w 1385"/>
                <a:gd name="T1" fmla="*/ 3 h 1386"/>
                <a:gd name="T2" fmla="*/ 570 w 1385"/>
                <a:gd name="T3" fmla="*/ 12 h 1386"/>
                <a:gd name="T4" fmla="*/ 503 w 1385"/>
                <a:gd name="T5" fmla="*/ 26 h 1386"/>
                <a:gd name="T6" fmla="*/ 438 w 1385"/>
                <a:gd name="T7" fmla="*/ 48 h 1386"/>
                <a:gd name="T8" fmla="*/ 362 w 1385"/>
                <a:gd name="T9" fmla="*/ 83 h 1386"/>
                <a:gd name="T10" fmla="*/ 252 w 1385"/>
                <a:gd name="T11" fmla="*/ 158 h 1386"/>
                <a:gd name="T12" fmla="*/ 159 w 1385"/>
                <a:gd name="T13" fmla="*/ 252 h 1386"/>
                <a:gd name="T14" fmla="*/ 84 w 1385"/>
                <a:gd name="T15" fmla="*/ 363 h 1386"/>
                <a:gd name="T16" fmla="*/ 49 w 1385"/>
                <a:gd name="T17" fmla="*/ 439 h 1386"/>
                <a:gd name="T18" fmla="*/ 27 w 1385"/>
                <a:gd name="T19" fmla="*/ 504 h 1386"/>
                <a:gd name="T20" fmla="*/ 11 w 1385"/>
                <a:gd name="T21" fmla="*/ 570 h 1386"/>
                <a:gd name="T22" fmla="*/ 2 w 1385"/>
                <a:gd name="T23" fmla="*/ 640 h 1386"/>
                <a:gd name="T24" fmla="*/ 0 w 1385"/>
                <a:gd name="T25" fmla="*/ 710 h 1386"/>
                <a:gd name="T26" fmla="*/ 6 w 1385"/>
                <a:gd name="T27" fmla="*/ 781 h 1386"/>
                <a:gd name="T28" fmla="*/ 18 w 1385"/>
                <a:gd name="T29" fmla="*/ 850 h 1386"/>
                <a:gd name="T30" fmla="*/ 37 w 1385"/>
                <a:gd name="T31" fmla="*/ 916 h 1386"/>
                <a:gd name="T32" fmla="*/ 62 w 1385"/>
                <a:gd name="T33" fmla="*/ 979 h 1386"/>
                <a:gd name="T34" fmla="*/ 119 w 1385"/>
                <a:gd name="T35" fmla="*/ 1081 h 1386"/>
                <a:gd name="T36" fmla="*/ 203 w 1385"/>
                <a:gd name="T37" fmla="*/ 1184 h 1386"/>
                <a:gd name="T38" fmla="*/ 305 w 1385"/>
                <a:gd name="T39" fmla="*/ 1267 h 1386"/>
                <a:gd name="T40" fmla="*/ 408 w 1385"/>
                <a:gd name="T41" fmla="*/ 1324 h 1386"/>
                <a:gd name="T42" fmla="*/ 471 w 1385"/>
                <a:gd name="T43" fmla="*/ 1349 h 1386"/>
                <a:gd name="T44" fmla="*/ 537 w 1385"/>
                <a:gd name="T45" fmla="*/ 1368 h 1386"/>
                <a:gd name="T46" fmla="*/ 604 w 1385"/>
                <a:gd name="T47" fmla="*/ 1380 h 1386"/>
                <a:gd name="T48" fmla="*/ 674 w 1385"/>
                <a:gd name="T49" fmla="*/ 1386 h 1386"/>
                <a:gd name="T50" fmla="*/ 746 w 1385"/>
                <a:gd name="T51" fmla="*/ 1384 h 1386"/>
                <a:gd name="T52" fmla="*/ 815 w 1385"/>
                <a:gd name="T53" fmla="*/ 1376 h 1386"/>
                <a:gd name="T54" fmla="*/ 882 w 1385"/>
                <a:gd name="T55" fmla="*/ 1359 h 1386"/>
                <a:gd name="T56" fmla="*/ 947 w 1385"/>
                <a:gd name="T57" fmla="*/ 1337 h 1386"/>
                <a:gd name="T58" fmla="*/ 1023 w 1385"/>
                <a:gd name="T59" fmla="*/ 1302 h 1386"/>
                <a:gd name="T60" fmla="*/ 1134 w 1385"/>
                <a:gd name="T61" fmla="*/ 1228 h 1386"/>
                <a:gd name="T62" fmla="*/ 1228 w 1385"/>
                <a:gd name="T63" fmla="*/ 1134 h 1386"/>
                <a:gd name="T64" fmla="*/ 1301 w 1385"/>
                <a:gd name="T65" fmla="*/ 1024 h 1386"/>
                <a:gd name="T66" fmla="*/ 1338 w 1385"/>
                <a:gd name="T67" fmla="*/ 948 h 1386"/>
                <a:gd name="T68" fmla="*/ 1360 w 1385"/>
                <a:gd name="T69" fmla="*/ 883 h 1386"/>
                <a:gd name="T70" fmla="*/ 1374 w 1385"/>
                <a:gd name="T71" fmla="*/ 816 h 1386"/>
                <a:gd name="T72" fmla="*/ 1383 w 1385"/>
                <a:gd name="T73" fmla="*/ 747 h 1386"/>
                <a:gd name="T74" fmla="*/ 1385 w 1385"/>
                <a:gd name="T75" fmla="*/ 675 h 1386"/>
                <a:gd name="T76" fmla="*/ 1380 w 1385"/>
                <a:gd name="T77" fmla="*/ 605 h 1386"/>
                <a:gd name="T78" fmla="*/ 1369 w 1385"/>
                <a:gd name="T79" fmla="*/ 536 h 1386"/>
                <a:gd name="T80" fmla="*/ 1350 w 1385"/>
                <a:gd name="T81" fmla="*/ 470 h 1386"/>
                <a:gd name="T82" fmla="*/ 1325 w 1385"/>
                <a:gd name="T83" fmla="*/ 409 h 1386"/>
                <a:gd name="T84" fmla="*/ 1267 w 1385"/>
                <a:gd name="T85" fmla="*/ 306 h 1386"/>
                <a:gd name="T86" fmla="*/ 1183 w 1385"/>
                <a:gd name="T87" fmla="*/ 204 h 1386"/>
                <a:gd name="T88" fmla="*/ 1080 w 1385"/>
                <a:gd name="T89" fmla="*/ 119 h 1386"/>
                <a:gd name="T90" fmla="*/ 977 w 1385"/>
                <a:gd name="T91" fmla="*/ 61 h 1386"/>
                <a:gd name="T92" fmla="*/ 914 w 1385"/>
                <a:gd name="T93" fmla="*/ 37 h 1386"/>
                <a:gd name="T94" fmla="*/ 849 w 1385"/>
                <a:gd name="T95" fmla="*/ 18 h 1386"/>
                <a:gd name="T96" fmla="*/ 781 w 1385"/>
                <a:gd name="T97" fmla="*/ 6 h 1386"/>
                <a:gd name="T98" fmla="*/ 711 w 1385"/>
                <a:gd name="T99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85" h="1386">
                  <a:moveTo>
                    <a:pt x="693" y="0"/>
                  </a:moveTo>
                  <a:lnTo>
                    <a:pt x="674" y="0"/>
                  </a:lnTo>
                  <a:lnTo>
                    <a:pt x="657" y="1"/>
                  </a:lnTo>
                  <a:lnTo>
                    <a:pt x="639" y="3"/>
                  </a:lnTo>
                  <a:lnTo>
                    <a:pt x="621" y="4"/>
                  </a:lnTo>
                  <a:lnTo>
                    <a:pt x="604" y="6"/>
                  </a:lnTo>
                  <a:lnTo>
                    <a:pt x="588" y="9"/>
                  </a:lnTo>
                  <a:lnTo>
                    <a:pt x="570" y="12"/>
                  </a:lnTo>
                  <a:lnTo>
                    <a:pt x="553" y="15"/>
                  </a:lnTo>
                  <a:lnTo>
                    <a:pt x="537" y="18"/>
                  </a:lnTo>
                  <a:lnTo>
                    <a:pt x="519" y="22"/>
                  </a:lnTo>
                  <a:lnTo>
                    <a:pt x="503" y="26"/>
                  </a:lnTo>
                  <a:lnTo>
                    <a:pt x="487" y="32"/>
                  </a:lnTo>
                  <a:lnTo>
                    <a:pt x="471" y="37"/>
                  </a:lnTo>
                  <a:lnTo>
                    <a:pt x="455" y="42"/>
                  </a:lnTo>
                  <a:lnTo>
                    <a:pt x="438" y="48"/>
                  </a:lnTo>
                  <a:lnTo>
                    <a:pt x="424" y="54"/>
                  </a:lnTo>
                  <a:lnTo>
                    <a:pt x="408" y="61"/>
                  </a:lnTo>
                  <a:lnTo>
                    <a:pt x="393" y="69"/>
                  </a:lnTo>
                  <a:lnTo>
                    <a:pt x="362" y="83"/>
                  </a:lnTo>
                  <a:lnTo>
                    <a:pt x="333" y="101"/>
                  </a:lnTo>
                  <a:lnTo>
                    <a:pt x="305" y="119"/>
                  </a:lnTo>
                  <a:lnTo>
                    <a:pt x="279" y="138"/>
                  </a:lnTo>
                  <a:lnTo>
                    <a:pt x="252" y="158"/>
                  </a:lnTo>
                  <a:lnTo>
                    <a:pt x="227" y="180"/>
                  </a:lnTo>
                  <a:lnTo>
                    <a:pt x="203" y="204"/>
                  </a:lnTo>
                  <a:lnTo>
                    <a:pt x="181" y="227"/>
                  </a:lnTo>
                  <a:lnTo>
                    <a:pt x="159" y="252"/>
                  </a:lnTo>
                  <a:lnTo>
                    <a:pt x="138" y="278"/>
                  </a:lnTo>
                  <a:lnTo>
                    <a:pt x="119" y="306"/>
                  </a:lnTo>
                  <a:lnTo>
                    <a:pt x="100" y="334"/>
                  </a:lnTo>
                  <a:lnTo>
                    <a:pt x="84" y="363"/>
                  </a:lnTo>
                  <a:lnTo>
                    <a:pt x="68" y="393"/>
                  </a:lnTo>
                  <a:lnTo>
                    <a:pt x="60" y="409"/>
                  </a:lnTo>
                  <a:lnTo>
                    <a:pt x="55" y="423"/>
                  </a:lnTo>
                  <a:lnTo>
                    <a:pt x="49" y="439"/>
                  </a:lnTo>
                  <a:lnTo>
                    <a:pt x="41" y="456"/>
                  </a:lnTo>
                  <a:lnTo>
                    <a:pt x="37" y="470"/>
                  </a:lnTo>
                  <a:lnTo>
                    <a:pt x="31" y="488"/>
                  </a:lnTo>
                  <a:lnTo>
                    <a:pt x="27" y="504"/>
                  </a:lnTo>
                  <a:lnTo>
                    <a:pt x="22" y="520"/>
                  </a:lnTo>
                  <a:lnTo>
                    <a:pt x="18" y="536"/>
                  </a:lnTo>
                  <a:lnTo>
                    <a:pt x="14" y="554"/>
                  </a:lnTo>
                  <a:lnTo>
                    <a:pt x="11" y="570"/>
                  </a:lnTo>
                  <a:lnTo>
                    <a:pt x="8" y="587"/>
                  </a:lnTo>
                  <a:lnTo>
                    <a:pt x="5" y="605"/>
                  </a:lnTo>
                  <a:lnTo>
                    <a:pt x="3" y="623"/>
                  </a:lnTo>
                  <a:lnTo>
                    <a:pt x="2" y="640"/>
                  </a:lnTo>
                  <a:lnTo>
                    <a:pt x="0" y="658"/>
                  </a:lnTo>
                  <a:lnTo>
                    <a:pt x="0" y="675"/>
                  </a:lnTo>
                  <a:lnTo>
                    <a:pt x="0" y="693"/>
                  </a:lnTo>
                  <a:lnTo>
                    <a:pt x="0" y="710"/>
                  </a:lnTo>
                  <a:lnTo>
                    <a:pt x="0" y="728"/>
                  </a:lnTo>
                  <a:lnTo>
                    <a:pt x="2" y="747"/>
                  </a:lnTo>
                  <a:lnTo>
                    <a:pt x="3" y="765"/>
                  </a:lnTo>
                  <a:lnTo>
                    <a:pt x="6" y="781"/>
                  </a:lnTo>
                  <a:lnTo>
                    <a:pt x="8" y="798"/>
                  </a:lnTo>
                  <a:lnTo>
                    <a:pt x="11" y="816"/>
                  </a:lnTo>
                  <a:lnTo>
                    <a:pt x="14" y="832"/>
                  </a:lnTo>
                  <a:lnTo>
                    <a:pt x="18" y="850"/>
                  </a:lnTo>
                  <a:lnTo>
                    <a:pt x="22" y="866"/>
                  </a:lnTo>
                  <a:lnTo>
                    <a:pt x="27" y="883"/>
                  </a:lnTo>
                  <a:lnTo>
                    <a:pt x="31" y="899"/>
                  </a:lnTo>
                  <a:lnTo>
                    <a:pt x="37" y="916"/>
                  </a:lnTo>
                  <a:lnTo>
                    <a:pt x="41" y="932"/>
                  </a:lnTo>
                  <a:lnTo>
                    <a:pt x="49" y="948"/>
                  </a:lnTo>
                  <a:lnTo>
                    <a:pt x="55" y="962"/>
                  </a:lnTo>
                  <a:lnTo>
                    <a:pt x="62" y="979"/>
                  </a:lnTo>
                  <a:lnTo>
                    <a:pt x="68" y="993"/>
                  </a:lnTo>
                  <a:lnTo>
                    <a:pt x="84" y="1024"/>
                  </a:lnTo>
                  <a:lnTo>
                    <a:pt x="100" y="1052"/>
                  </a:lnTo>
                  <a:lnTo>
                    <a:pt x="119" y="1081"/>
                  </a:lnTo>
                  <a:lnTo>
                    <a:pt x="138" y="1107"/>
                  </a:lnTo>
                  <a:lnTo>
                    <a:pt x="159" y="1134"/>
                  </a:lnTo>
                  <a:lnTo>
                    <a:pt x="181" y="1159"/>
                  </a:lnTo>
                  <a:lnTo>
                    <a:pt x="203" y="1184"/>
                  </a:lnTo>
                  <a:lnTo>
                    <a:pt x="227" y="1206"/>
                  </a:lnTo>
                  <a:lnTo>
                    <a:pt x="252" y="1228"/>
                  </a:lnTo>
                  <a:lnTo>
                    <a:pt x="279" y="1248"/>
                  </a:lnTo>
                  <a:lnTo>
                    <a:pt x="305" y="1267"/>
                  </a:lnTo>
                  <a:lnTo>
                    <a:pt x="333" y="1286"/>
                  </a:lnTo>
                  <a:lnTo>
                    <a:pt x="362" y="1302"/>
                  </a:lnTo>
                  <a:lnTo>
                    <a:pt x="393" y="1317"/>
                  </a:lnTo>
                  <a:lnTo>
                    <a:pt x="408" y="1324"/>
                  </a:lnTo>
                  <a:lnTo>
                    <a:pt x="424" y="1332"/>
                  </a:lnTo>
                  <a:lnTo>
                    <a:pt x="438" y="1337"/>
                  </a:lnTo>
                  <a:lnTo>
                    <a:pt x="455" y="1343"/>
                  </a:lnTo>
                  <a:lnTo>
                    <a:pt x="471" y="1349"/>
                  </a:lnTo>
                  <a:lnTo>
                    <a:pt x="487" y="1355"/>
                  </a:lnTo>
                  <a:lnTo>
                    <a:pt x="503" y="1359"/>
                  </a:lnTo>
                  <a:lnTo>
                    <a:pt x="519" y="1364"/>
                  </a:lnTo>
                  <a:lnTo>
                    <a:pt x="537" y="1368"/>
                  </a:lnTo>
                  <a:lnTo>
                    <a:pt x="553" y="1371"/>
                  </a:lnTo>
                  <a:lnTo>
                    <a:pt x="570" y="1376"/>
                  </a:lnTo>
                  <a:lnTo>
                    <a:pt x="588" y="1378"/>
                  </a:lnTo>
                  <a:lnTo>
                    <a:pt x="604" y="1380"/>
                  </a:lnTo>
                  <a:lnTo>
                    <a:pt x="621" y="1383"/>
                  </a:lnTo>
                  <a:lnTo>
                    <a:pt x="639" y="1384"/>
                  </a:lnTo>
                  <a:lnTo>
                    <a:pt x="657" y="1384"/>
                  </a:lnTo>
                  <a:lnTo>
                    <a:pt x="674" y="1386"/>
                  </a:lnTo>
                  <a:lnTo>
                    <a:pt x="693" y="1386"/>
                  </a:lnTo>
                  <a:lnTo>
                    <a:pt x="711" y="1386"/>
                  </a:lnTo>
                  <a:lnTo>
                    <a:pt x="728" y="1386"/>
                  </a:lnTo>
                  <a:lnTo>
                    <a:pt x="746" y="1384"/>
                  </a:lnTo>
                  <a:lnTo>
                    <a:pt x="764" y="1383"/>
                  </a:lnTo>
                  <a:lnTo>
                    <a:pt x="781" y="1380"/>
                  </a:lnTo>
                  <a:lnTo>
                    <a:pt x="799" y="1378"/>
                  </a:lnTo>
                  <a:lnTo>
                    <a:pt x="815" y="1376"/>
                  </a:lnTo>
                  <a:lnTo>
                    <a:pt x="832" y="1373"/>
                  </a:lnTo>
                  <a:lnTo>
                    <a:pt x="849" y="1368"/>
                  </a:lnTo>
                  <a:lnTo>
                    <a:pt x="866" y="1364"/>
                  </a:lnTo>
                  <a:lnTo>
                    <a:pt x="882" y="1359"/>
                  </a:lnTo>
                  <a:lnTo>
                    <a:pt x="898" y="1355"/>
                  </a:lnTo>
                  <a:lnTo>
                    <a:pt x="914" y="1349"/>
                  </a:lnTo>
                  <a:lnTo>
                    <a:pt x="931" y="1343"/>
                  </a:lnTo>
                  <a:lnTo>
                    <a:pt x="947" y="1337"/>
                  </a:lnTo>
                  <a:lnTo>
                    <a:pt x="963" y="1332"/>
                  </a:lnTo>
                  <a:lnTo>
                    <a:pt x="977" y="1324"/>
                  </a:lnTo>
                  <a:lnTo>
                    <a:pt x="994" y="1318"/>
                  </a:lnTo>
                  <a:lnTo>
                    <a:pt x="1023" y="1302"/>
                  </a:lnTo>
                  <a:lnTo>
                    <a:pt x="1052" y="1286"/>
                  </a:lnTo>
                  <a:lnTo>
                    <a:pt x="1080" y="1267"/>
                  </a:lnTo>
                  <a:lnTo>
                    <a:pt x="1108" y="1248"/>
                  </a:lnTo>
                  <a:lnTo>
                    <a:pt x="1134" y="1228"/>
                  </a:lnTo>
                  <a:lnTo>
                    <a:pt x="1159" y="1206"/>
                  </a:lnTo>
                  <a:lnTo>
                    <a:pt x="1183" y="1184"/>
                  </a:lnTo>
                  <a:lnTo>
                    <a:pt x="1206" y="1159"/>
                  </a:lnTo>
                  <a:lnTo>
                    <a:pt x="1228" y="1134"/>
                  </a:lnTo>
                  <a:lnTo>
                    <a:pt x="1248" y="1107"/>
                  </a:lnTo>
                  <a:lnTo>
                    <a:pt x="1267" y="1081"/>
                  </a:lnTo>
                  <a:lnTo>
                    <a:pt x="1285" y="1052"/>
                  </a:lnTo>
                  <a:lnTo>
                    <a:pt x="1301" y="1024"/>
                  </a:lnTo>
                  <a:lnTo>
                    <a:pt x="1317" y="993"/>
                  </a:lnTo>
                  <a:lnTo>
                    <a:pt x="1325" y="979"/>
                  </a:lnTo>
                  <a:lnTo>
                    <a:pt x="1330" y="962"/>
                  </a:lnTo>
                  <a:lnTo>
                    <a:pt x="1338" y="948"/>
                  </a:lnTo>
                  <a:lnTo>
                    <a:pt x="1344" y="932"/>
                  </a:lnTo>
                  <a:lnTo>
                    <a:pt x="1350" y="916"/>
                  </a:lnTo>
                  <a:lnTo>
                    <a:pt x="1354" y="899"/>
                  </a:lnTo>
                  <a:lnTo>
                    <a:pt x="1360" y="883"/>
                  </a:lnTo>
                  <a:lnTo>
                    <a:pt x="1364" y="866"/>
                  </a:lnTo>
                  <a:lnTo>
                    <a:pt x="1367" y="850"/>
                  </a:lnTo>
                  <a:lnTo>
                    <a:pt x="1371" y="832"/>
                  </a:lnTo>
                  <a:lnTo>
                    <a:pt x="1374" y="816"/>
                  </a:lnTo>
                  <a:lnTo>
                    <a:pt x="1377" y="798"/>
                  </a:lnTo>
                  <a:lnTo>
                    <a:pt x="1380" y="781"/>
                  </a:lnTo>
                  <a:lnTo>
                    <a:pt x="1382" y="763"/>
                  </a:lnTo>
                  <a:lnTo>
                    <a:pt x="1383" y="747"/>
                  </a:lnTo>
                  <a:lnTo>
                    <a:pt x="1385" y="728"/>
                  </a:lnTo>
                  <a:lnTo>
                    <a:pt x="1385" y="710"/>
                  </a:lnTo>
                  <a:lnTo>
                    <a:pt x="1385" y="693"/>
                  </a:lnTo>
                  <a:lnTo>
                    <a:pt x="1385" y="675"/>
                  </a:lnTo>
                  <a:lnTo>
                    <a:pt x="1385" y="658"/>
                  </a:lnTo>
                  <a:lnTo>
                    <a:pt x="1383" y="640"/>
                  </a:lnTo>
                  <a:lnTo>
                    <a:pt x="1382" y="623"/>
                  </a:lnTo>
                  <a:lnTo>
                    <a:pt x="1380" y="605"/>
                  </a:lnTo>
                  <a:lnTo>
                    <a:pt x="1377" y="587"/>
                  </a:lnTo>
                  <a:lnTo>
                    <a:pt x="1374" y="570"/>
                  </a:lnTo>
                  <a:lnTo>
                    <a:pt x="1371" y="554"/>
                  </a:lnTo>
                  <a:lnTo>
                    <a:pt x="1369" y="536"/>
                  </a:lnTo>
                  <a:lnTo>
                    <a:pt x="1364" y="520"/>
                  </a:lnTo>
                  <a:lnTo>
                    <a:pt x="1360" y="504"/>
                  </a:lnTo>
                  <a:lnTo>
                    <a:pt x="1354" y="488"/>
                  </a:lnTo>
                  <a:lnTo>
                    <a:pt x="1350" y="470"/>
                  </a:lnTo>
                  <a:lnTo>
                    <a:pt x="1344" y="456"/>
                  </a:lnTo>
                  <a:lnTo>
                    <a:pt x="1338" y="439"/>
                  </a:lnTo>
                  <a:lnTo>
                    <a:pt x="1330" y="423"/>
                  </a:lnTo>
                  <a:lnTo>
                    <a:pt x="1325" y="409"/>
                  </a:lnTo>
                  <a:lnTo>
                    <a:pt x="1317" y="393"/>
                  </a:lnTo>
                  <a:lnTo>
                    <a:pt x="1303" y="363"/>
                  </a:lnTo>
                  <a:lnTo>
                    <a:pt x="1285" y="334"/>
                  </a:lnTo>
                  <a:lnTo>
                    <a:pt x="1267" y="306"/>
                  </a:lnTo>
                  <a:lnTo>
                    <a:pt x="1248" y="278"/>
                  </a:lnTo>
                  <a:lnTo>
                    <a:pt x="1228" y="252"/>
                  </a:lnTo>
                  <a:lnTo>
                    <a:pt x="1206" y="227"/>
                  </a:lnTo>
                  <a:lnTo>
                    <a:pt x="1183" y="204"/>
                  </a:lnTo>
                  <a:lnTo>
                    <a:pt x="1159" y="180"/>
                  </a:lnTo>
                  <a:lnTo>
                    <a:pt x="1134" y="158"/>
                  </a:lnTo>
                  <a:lnTo>
                    <a:pt x="1108" y="138"/>
                  </a:lnTo>
                  <a:lnTo>
                    <a:pt x="1080" y="119"/>
                  </a:lnTo>
                  <a:lnTo>
                    <a:pt x="1052" y="101"/>
                  </a:lnTo>
                  <a:lnTo>
                    <a:pt x="1023" y="83"/>
                  </a:lnTo>
                  <a:lnTo>
                    <a:pt x="994" y="69"/>
                  </a:lnTo>
                  <a:lnTo>
                    <a:pt x="977" y="61"/>
                  </a:lnTo>
                  <a:lnTo>
                    <a:pt x="963" y="54"/>
                  </a:lnTo>
                  <a:lnTo>
                    <a:pt x="947" y="48"/>
                  </a:lnTo>
                  <a:lnTo>
                    <a:pt x="931" y="42"/>
                  </a:lnTo>
                  <a:lnTo>
                    <a:pt x="914" y="37"/>
                  </a:lnTo>
                  <a:lnTo>
                    <a:pt x="898" y="31"/>
                  </a:lnTo>
                  <a:lnTo>
                    <a:pt x="882" y="26"/>
                  </a:lnTo>
                  <a:lnTo>
                    <a:pt x="866" y="22"/>
                  </a:lnTo>
                  <a:lnTo>
                    <a:pt x="849" y="18"/>
                  </a:lnTo>
                  <a:lnTo>
                    <a:pt x="832" y="15"/>
                  </a:lnTo>
                  <a:lnTo>
                    <a:pt x="815" y="12"/>
                  </a:lnTo>
                  <a:lnTo>
                    <a:pt x="799" y="9"/>
                  </a:lnTo>
                  <a:lnTo>
                    <a:pt x="781" y="6"/>
                  </a:lnTo>
                  <a:lnTo>
                    <a:pt x="764" y="4"/>
                  </a:lnTo>
                  <a:lnTo>
                    <a:pt x="746" y="3"/>
                  </a:lnTo>
                  <a:lnTo>
                    <a:pt x="728" y="1"/>
                  </a:lnTo>
                  <a:lnTo>
                    <a:pt x="711" y="0"/>
                  </a:lnTo>
                  <a:lnTo>
                    <a:pt x="693" y="0"/>
                  </a:lnTo>
                </a:path>
              </a:pathLst>
            </a:custGeom>
            <a:noFill/>
            <a:ln w="4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2959100" y="3173413"/>
              <a:ext cx="566737" cy="239713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2959100" y="3173413"/>
              <a:ext cx="566737" cy="239713"/>
            </a:xfrm>
            <a:prstGeom prst="rect">
              <a:avLst/>
            </a:prstGeom>
            <a:noFill/>
            <a:ln w="4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3032125" y="3211513"/>
              <a:ext cx="119062" cy="22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1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Lucida Calligraphy" pitchFamily="66" charset="0"/>
                  <a:ea typeface="굴림" pitchFamily="50" charset="-127"/>
                  <a:cs typeface="굴림" pitchFamily="50" charset="-127"/>
                </a:rPr>
                <a:t>-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3078163" y="3211513"/>
              <a:ext cx="469900" cy="22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1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Lucida Calligraphy" pitchFamily="66" charset="0"/>
                  <a:ea typeface="굴림" pitchFamily="50" charset="-127"/>
                  <a:cs typeface="굴림" pitchFamily="50" charset="-127"/>
                </a:rPr>
                <a:t>32767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3943350" y="3248026"/>
              <a:ext cx="168275" cy="58738"/>
            </a:xfrm>
            <a:custGeom>
              <a:avLst/>
              <a:gdLst>
                <a:gd name="T0" fmla="*/ 6 w 212"/>
                <a:gd name="T1" fmla="*/ 29 h 73"/>
                <a:gd name="T2" fmla="*/ 152 w 212"/>
                <a:gd name="T3" fmla="*/ 29 h 73"/>
                <a:gd name="T4" fmla="*/ 154 w 212"/>
                <a:gd name="T5" fmla="*/ 31 h 73"/>
                <a:gd name="T6" fmla="*/ 157 w 212"/>
                <a:gd name="T7" fmla="*/ 32 h 73"/>
                <a:gd name="T8" fmla="*/ 158 w 212"/>
                <a:gd name="T9" fmla="*/ 34 h 73"/>
                <a:gd name="T10" fmla="*/ 158 w 212"/>
                <a:gd name="T11" fmla="*/ 37 h 73"/>
                <a:gd name="T12" fmla="*/ 158 w 212"/>
                <a:gd name="T13" fmla="*/ 38 h 73"/>
                <a:gd name="T14" fmla="*/ 157 w 212"/>
                <a:gd name="T15" fmla="*/ 41 h 73"/>
                <a:gd name="T16" fmla="*/ 154 w 212"/>
                <a:gd name="T17" fmla="*/ 41 h 73"/>
                <a:gd name="T18" fmla="*/ 152 w 212"/>
                <a:gd name="T19" fmla="*/ 42 h 73"/>
                <a:gd name="T20" fmla="*/ 6 w 212"/>
                <a:gd name="T21" fmla="*/ 42 h 73"/>
                <a:gd name="T22" fmla="*/ 3 w 212"/>
                <a:gd name="T23" fmla="*/ 41 h 73"/>
                <a:gd name="T24" fmla="*/ 1 w 212"/>
                <a:gd name="T25" fmla="*/ 41 h 73"/>
                <a:gd name="T26" fmla="*/ 0 w 212"/>
                <a:gd name="T27" fmla="*/ 38 h 73"/>
                <a:gd name="T28" fmla="*/ 0 w 212"/>
                <a:gd name="T29" fmla="*/ 37 h 73"/>
                <a:gd name="T30" fmla="*/ 0 w 212"/>
                <a:gd name="T31" fmla="*/ 34 h 73"/>
                <a:gd name="T32" fmla="*/ 1 w 212"/>
                <a:gd name="T33" fmla="*/ 32 h 73"/>
                <a:gd name="T34" fmla="*/ 3 w 212"/>
                <a:gd name="T35" fmla="*/ 31 h 73"/>
                <a:gd name="T36" fmla="*/ 6 w 212"/>
                <a:gd name="T37" fmla="*/ 29 h 73"/>
                <a:gd name="T38" fmla="*/ 6 w 212"/>
                <a:gd name="T39" fmla="*/ 29 h 73"/>
                <a:gd name="T40" fmla="*/ 139 w 212"/>
                <a:gd name="T41" fmla="*/ 0 h 73"/>
                <a:gd name="T42" fmla="*/ 212 w 212"/>
                <a:gd name="T43" fmla="*/ 37 h 73"/>
                <a:gd name="T44" fmla="*/ 139 w 212"/>
                <a:gd name="T45" fmla="*/ 73 h 73"/>
                <a:gd name="T46" fmla="*/ 139 w 212"/>
                <a:gd name="T4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2" h="73">
                  <a:moveTo>
                    <a:pt x="6" y="29"/>
                  </a:moveTo>
                  <a:lnTo>
                    <a:pt x="152" y="29"/>
                  </a:lnTo>
                  <a:lnTo>
                    <a:pt x="154" y="31"/>
                  </a:lnTo>
                  <a:lnTo>
                    <a:pt x="157" y="32"/>
                  </a:lnTo>
                  <a:lnTo>
                    <a:pt x="158" y="34"/>
                  </a:lnTo>
                  <a:lnTo>
                    <a:pt x="158" y="37"/>
                  </a:lnTo>
                  <a:lnTo>
                    <a:pt x="158" y="38"/>
                  </a:lnTo>
                  <a:lnTo>
                    <a:pt x="157" y="41"/>
                  </a:lnTo>
                  <a:lnTo>
                    <a:pt x="154" y="41"/>
                  </a:lnTo>
                  <a:lnTo>
                    <a:pt x="152" y="42"/>
                  </a:lnTo>
                  <a:lnTo>
                    <a:pt x="6" y="42"/>
                  </a:lnTo>
                  <a:lnTo>
                    <a:pt x="3" y="41"/>
                  </a:lnTo>
                  <a:lnTo>
                    <a:pt x="1" y="41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" y="32"/>
                  </a:lnTo>
                  <a:lnTo>
                    <a:pt x="3" y="31"/>
                  </a:lnTo>
                  <a:lnTo>
                    <a:pt x="6" y="29"/>
                  </a:lnTo>
                  <a:lnTo>
                    <a:pt x="6" y="29"/>
                  </a:lnTo>
                  <a:close/>
                  <a:moveTo>
                    <a:pt x="139" y="0"/>
                  </a:moveTo>
                  <a:lnTo>
                    <a:pt x="212" y="37"/>
                  </a:lnTo>
                  <a:lnTo>
                    <a:pt x="139" y="73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4167188" y="3122613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...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437063" y="2716213"/>
            <a:ext cx="1323974" cy="1100138"/>
            <a:chOff x="4437063" y="2716213"/>
            <a:chExt cx="1323974" cy="1100138"/>
          </a:xfrm>
        </p:grpSpPr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4495800" y="2716213"/>
              <a:ext cx="1100137" cy="1100138"/>
            </a:xfrm>
            <a:custGeom>
              <a:avLst/>
              <a:gdLst>
                <a:gd name="T0" fmla="*/ 640 w 1386"/>
                <a:gd name="T1" fmla="*/ 3 h 1386"/>
                <a:gd name="T2" fmla="*/ 571 w 1386"/>
                <a:gd name="T3" fmla="*/ 12 h 1386"/>
                <a:gd name="T4" fmla="*/ 504 w 1386"/>
                <a:gd name="T5" fmla="*/ 27 h 1386"/>
                <a:gd name="T6" fmla="*/ 439 w 1386"/>
                <a:gd name="T7" fmla="*/ 49 h 1386"/>
                <a:gd name="T8" fmla="*/ 363 w 1386"/>
                <a:gd name="T9" fmla="*/ 84 h 1386"/>
                <a:gd name="T10" fmla="*/ 253 w 1386"/>
                <a:gd name="T11" fmla="*/ 159 h 1386"/>
                <a:gd name="T12" fmla="*/ 159 w 1386"/>
                <a:gd name="T13" fmla="*/ 252 h 1386"/>
                <a:gd name="T14" fmla="*/ 85 w 1386"/>
                <a:gd name="T15" fmla="*/ 364 h 1386"/>
                <a:gd name="T16" fmla="*/ 48 w 1386"/>
                <a:gd name="T17" fmla="*/ 440 h 1386"/>
                <a:gd name="T18" fmla="*/ 26 w 1386"/>
                <a:gd name="T19" fmla="*/ 504 h 1386"/>
                <a:gd name="T20" fmla="*/ 11 w 1386"/>
                <a:gd name="T21" fmla="*/ 570 h 1386"/>
                <a:gd name="T22" fmla="*/ 3 w 1386"/>
                <a:gd name="T23" fmla="*/ 641 h 1386"/>
                <a:gd name="T24" fmla="*/ 1 w 1386"/>
                <a:gd name="T25" fmla="*/ 711 h 1386"/>
                <a:gd name="T26" fmla="*/ 6 w 1386"/>
                <a:gd name="T27" fmla="*/ 781 h 1386"/>
                <a:gd name="T28" fmla="*/ 19 w 1386"/>
                <a:gd name="T29" fmla="*/ 850 h 1386"/>
                <a:gd name="T30" fmla="*/ 36 w 1386"/>
                <a:gd name="T31" fmla="*/ 916 h 1386"/>
                <a:gd name="T32" fmla="*/ 61 w 1386"/>
                <a:gd name="T33" fmla="*/ 979 h 1386"/>
                <a:gd name="T34" fmla="*/ 118 w 1386"/>
                <a:gd name="T35" fmla="*/ 1082 h 1386"/>
                <a:gd name="T36" fmla="*/ 203 w 1386"/>
                <a:gd name="T37" fmla="*/ 1184 h 1386"/>
                <a:gd name="T38" fmla="*/ 306 w 1386"/>
                <a:gd name="T39" fmla="*/ 1268 h 1386"/>
                <a:gd name="T40" fmla="*/ 408 w 1386"/>
                <a:gd name="T41" fmla="*/ 1325 h 1386"/>
                <a:gd name="T42" fmla="*/ 471 w 1386"/>
                <a:gd name="T43" fmla="*/ 1350 h 1386"/>
                <a:gd name="T44" fmla="*/ 537 w 1386"/>
                <a:gd name="T45" fmla="*/ 1369 h 1386"/>
                <a:gd name="T46" fmla="*/ 605 w 1386"/>
                <a:gd name="T47" fmla="*/ 1380 h 1386"/>
                <a:gd name="T48" fmla="*/ 675 w 1386"/>
                <a:gd name="T49" fmla="*/ 1386 h 1386"/>
                <a:gd name="T50" fmla="*/ 747 w 1386"/>
                <a:gd name="T51" fmla="*/ 1385 h 1386"/>
                <a:gd name="T52" fmla="*/ 816 w 1386"/>
                <a:gd name="T53" fmla="*/ 1376 h 1386"/>
                <a:gd name="T54" fmla="*/ 883 w 1386"/>
                <a:gd name="T55" fmla="*/ 1360 h 1386"/>
                <a:gd name="T56" fmla="*/ 948 w 1386"/>
                <a:gd name="T57" fmla="*/ 1338 h 1386"/>
                <a:gd name="T58" fmla="*/ 1024 w 1386"/>
                <a:gd name="T59" fmla="*/ 1303 h 1386"/>
                <a:gd name="T60" fmla="*/ 1134 w 1386"/>
                <a:gd name="T61" fmla="*/ 1228 h 1386"/>
                <a:gd name="T62" fmla="*/ 1227 w 1386"/>
                <a:gd name="T63" fmla="*/ 1134 h 1386"/>
                <a:gd name="T64" fmla="*/ 1302 w 1386"/>
                <a:gd name="T65" fmla="*/ 1024 h 1386"/>
                <a:gd name="T66" fmla="*/ 1339 w 1386"/>
                <a:gd name="T67" fmla="*/ 948 h 1386"/>
                <a:gd name="T68" fmla="*/ 1359 w 1386"/>
                <a:gd name="T69" fmla="*/ 884 h 1386"/>
                <a:gd name="T70" fmla="*/ 1375 w 1386"/>
                <a:gd name="T71" fmla="*/ 816 h 1386"/>
                <a:gd name="T72" fmla="*/ 1384 w 1386"/>
                <a:gd name="T73" fmla="*/ 748 h 1386"/>
                <a:gd name="T74" fmla="*/ 1386 w 1386"/>
                <a:gd name="T75" fmla="*/ 676 h 1386"/>
                <a:gd name="T76" fmla="*/ 1381 w 1386"/>
                <a:gd name="T77" fmla="*/ 605 h 1386"/>
                <a:gd name="T78" fmla="*/ 1368 w 1386"/>
                <a:gd name="T79" fmla="*/ 537 h 1386"/>
                <a:gd name="T80" fmla="*/ 1350 w 1386"/>
                <a:gd name="T81" fmla="*/ 472 h 1386"/>
                <a:gd name="T82" fmla="*/ 1325 w 1386"/>
                <a:gd name="T83" fmla="*/ 409 h 1386"/>
                <a:gd name="T84" fmla="*/ 1268 w 1386"/>
                <a:gd name="T85" fmla="*/ 307 h 1386"/>
                <a:gd name="T86" fmla="*/ 1183 w 1386"/>
                <a:gd name="T87" fmla="*/ 204 h 1386"/>
                <a:gd name="T88" fmla="*/ 1081 w 1386"/>
                <a:gd name="T89" fmla="*/ 119 h 1386"/>
                <a:gd name="T90" fmla="*/ 978 w 1386"/>
                <a:gd name="T91" fmla="*/ 62 h 1386"/>
                <a:gd name="T92" fmla="*/ 915 w 1386"/>
                <a:gd name="T93" fmla="*/ 37 h 1386"/>
                <a:gd name="T94" fmla="*/ 849 w 1386"/>
                <a:gd name="T95" fmla="*/ 18 h 1386"/>
                <a:gd name="T96" fmla="*/ 782 w 1386"/>
                <a:gd name="T97" fmla="*/ 6 h 1386"/>
                <a:gd name="T98" fmla="*/ 712 w 1386"/>
                <a:gd name="T99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86" h="1386">
                  <a:moveTo>
                    <a:pt x="694" y="0"/>
                  </a:moveTo>
                  <a:lnTo>
                    <a:pt x="675" y="0"/>
                  </a:lnTo>
                  <a:lnTo>
                    <a:pt x="657" y="2"/>
                  </a:lnTo>
                  <a:lnTo>
                    <a:pt x="640" y="3"/>
                  </a:lnTo>
                  <a:lnTo>
                    <a:pt x="622" y="5"/>
                  </a:lnTo>
                  <a:lnTo>
                    <a:pt x="605" y="6"/>
                  </a:lnTo>
                  <a:lnTo>
                    <a:pt x="587" y="9"/>
                  </a:lnTo>
                  <a:lnTo>
                    <a:pt x="571" y="12"/>
                  </a:lnTo>
                  <a:lnTo>
                    <a:pt x="553" y="15"/>
                  </a:lnTo>
                  <a:lnTo>
                    <a:pt x="537" y="18"/>
                  </a:lnTo>
                  <a:lnTo>
                    <a:pt x="520" y="22"/>
                  </a:lnTo>
                  <a:lnTo>
                    <a:pt x="504" y="27"/>
                  </a:lnTo>
                  <a:lnTo>
                    <a:pt x="488" y="33"/>
                  </a:lnTo>
                  <a:lnTo>
                    <a:pt x="471" y="37"/>
                  </a:lnTo>
                  <a:lnTo>
                    <a:pt x="455" y="43"/>
                  </a:lnTo>
                  <a:lnTo>
                    <a:pt x="439" y="49"/>
                  </a:lnTo>
                  <a:lnTo>
                    <a:pt x="423" y="55"/>
                  </a:lnTo>
                  <a:lnTo>
                    <a:pt x="408" y="62"/>
                  </a:lnTo>
                  <a:lnTo>
                    <a:pt x="392" y="69"/>
                  </a:lnTo>
                  <a:lnTo>
                    <a:pt x="363" y="84"/>
                  </a:lnTo>
                  <a:lnTo>
                    <a:pt x="334" y="101"/>
                  </a:lnTo>
                  <a:lnTo>
                    <a:pt x="306" y="119"/>
                  </a:lnTo>
                  <a:lnTo>
                    <a:pt x="280" y="138"/>
                  </a:lnTo>
                  <a:lnTo>
                    <a:pt x="253" y="159"/>
                  </a:lnTo>
                  <a:lnTo>
                    <a:pt x="227" y="181"/>
                  </a:lnTo>
                  <a:lnTo>
                    <a:pt x="203" y="204"/>
                  </a:lnTo>
                  <a:lnTo>
                    <a:pt x="180" y="227"/>
                  </a:lnTo>
                  <a:lnTo>
                    <a:pt x="159" y="252"/>
                  </a:lnTo>
                  <a:lnTo>
                    <a:pt x="137" y="279"/>
                  </a:lnTo>
                  <a:lnTo>
                    <a:pt x="118" y="307"/>
                  </a:lnTo>
                  <a:lnTo>
                    <a:pt x="101" y="334"/>
                  </a:lnTo>
                  <a:lnTo>
                    <a:pt x="85" y="364"/>
                  </a:lnTo>
                  <a:lnTo>
                    <a:pt x="69" y="393"/>
                  </a:lnTo>
                  <a:lnTo>
                    <a:pt x="61" y="409"/>
                  </a:lnTo>
                  <a:lnTo>
                    <a:pt x="55" y="424"/>
                  </a:lnTo>
                  <a:lnTo>
                    <a:pt x="48" y="440"/>
                  </a:lnTo>
                  <a:lnTo>
                    <a:pt x="42" y="456"/>
                  </a:lnTo>
                  <a:lnTo>
                    <a:pt x="36" y="471"/>
                  </a:lnTo>
                  <a:lnTo>
                    <a:pt x="32" y="488"/>
                  </a:lnTo>
                  <a:lnTo>
                    <a:pt x="26" y="504"/>
                  </a:lnTo>
                  <a:lnTo>
                    <a:pt x="22" y="520"/>
                  </a:lnTo>
                  <a:lnTo>
                    <a:pt x="19" y="537"/>
                  </a:lnTo>
                  <a:lnTo>
                    <a:pt x="14" y="554"/>
                  </a:lnTo>
                  <a:lnTo>
                    <a:pt x="11" y="570"/>
                  </a:lnTo>
                  <a:lnTo>
                    <a:pt x="9" y="588"/>
                  </a:lnTo>
                  <a:lnTo>
                    <a:pt x="6" y="605"/>
                  </a:lnTo>
                  <a:lnTo>
                    <a:pt x="4" y="623"/>
                  </a:lnTo>
                  <a:lnTo>
                    <a:pt x="3" y="641"/>
                  </a:lnTo>
                  <a:lnTo>
                    <a:pt x="1" y="658"/>
                  </a:lnTo>
                  <a:lnTo>
                    <a:pt x="1" y="676"/>
                  </a:lnTo>
                  <a:lnTo>
                    <a:pt x="0" y="693"/>
                  </a:lnTo>
                  <a:lnTo>
                    <a:pt x="1" y="711"/>
                  </a:lnTo>
                  <a:lnTo>
                    <a:pt x="1" y="730"/>
                  </a:lnTo>
                  <a:lnTo>
                    <a:pt x="3" y="748"/>
                  </a:lnTo>
                  <a:lnTo>
                    <a:pt x="4" y="765"/>
                  </a:lnTo>
                  <a:lnTo>
                    <a:pt x="6" y="781"/>
                  </a:lnTo>
                  <a:lnTo>
                    <a:pt x="9" y="799"/>
                  </a:lnTo>
                  <a:lnTo>
                    <a:pt x="11" y="816"/>
                  </a:lnTo>
                  <a:lnTo>
                    <a:pt x="14" y="834"/>
                  </a:lnTo>
                  <a:lnTo>
                    <a:pt x="19" y="850"/>
                  </a:lnTo>
                  <a:lnTo>
                    <a:pt x="22" y="866"/>
                  </a:lnTo>
                  <a:lnTo>
                    <a:pt x="26" y="884"/>
                  </a:lnTo>
                  <a:lnTo>
                    <a:pt x="32" y="900"/>
                  </a:lnTo>
                  <a:lnTo>
                    <a:pt x="36" y="916"/>
                  </a:lnTo>
                  <a:lnTo>
                    <a:pt x="42" y="932"/>
                  </a:lnTo>
                  <a:lnTo>
                    <a:pt x="48" y="948"/>
                  </a:lnTo>
                  <a:lnTo>
                    <a:pt x="55" y="963"/>
                  </a:lnTo>
                  <a:lnTo>
                    <a:pt x="61" y="979"/>
                  </a:lnTo>
                  <a:lnTo>
                    <a:pt x="69" y="994"/>
                  </a:lnTo>
                  <a:lnTo>
                    <a:pt x="85" y="1024"/>
                  </a:lnTo>
                  <a:lnTo>
                    <a:pt x="101" y="1052"/>
                  </a:lnTo>
                  <a:lnTo>
                    <a:pt x="118" y="1082"/>
                  </a:lnTo>
                  <a:lnTo>
                    <a:pt x="137" y="1108"/>
                  </a:lnTo>
                  <a:lnTo>
                    <a:pt x="159" y="1134"/>
                  </a:lnTo>
                  <a:lnTo>
                    <a:pt x="180" y="1159"/>
                  </a:lnTo>
                  <a:lnTo>
                    <a:pt x="203" y="1184"/>
                  </a:lnTo>
                  <a:lnTo>
                    <a:pt x="227" y="1206"/>
                  </a:lnTo>
                  <a:lnTo>
                    <a:pt x="253" y="1228"/>
                  </a:lnTo>
                  <a:lnTo>
                    <a:pt x="278" y="1249"/>
                  </a:lnTo>
                  <a:lnTo>
                    <a:pt x="306" y="1268"/>
                  </a:lnTo>
                  <a:lnTo>
                    <a:pt x="334" y="1287"/>
                  </a:lnTo>
                  <a:lnTo>
                    <a:pt x="363" y="1303"/>
                  </a:lnTo>
                  <a:lnTo>
                    <a:pt x="392" y="1317"/>
                  </a:lnTo>
                  <a:lnTo>
                    <a:pt x="408" y="1325"/>
                  </a:lnTo>
                  <a:lnTo>
                    <a:pt x="423" y="1332"/>
                  </a:lnTo>
                  <a:lnTo>
                    <a:pt x="439" y="1338"/>
                  </a:lnTo>
                  <a:lnTo>
                    <a:pt x="455" y="1344"/>
                  </a:lnTo>
                  <a:lnTo>
                    <a:pt x="471" y="1350"/>
                  </a:lnTo>
                  <a:lnTo>
                    <a:pt x="488" y="1355"/>
                  </a:lnTo>
                  <a:lnTo>
                    <a:pt x="504" y="1360"/>
                  </a:lnTo>
                  <a:lnTo>
                    <a:pt x="520" y="1364"/>
                  </a:lnTo>
                  <a:lnTo>
                    <a:pt x="537" y="1369"/>
                  </a:lnTo>
                  <a:lnTo>
                    <a:pt x="553" y="1372"/>
                  </a:lnTo>
                  <a:lnTo>
                    <a:pt x="571" y="1376"/>
                  </a:lnTo>
                  <a:lnTo>
                    <a:pt x="587" y="1379"/>
                  </a:lnTo>
                  <a:lnTo>
                    <a:pt x="605" y="1380"/>
                  </a:lnTo>
                  <a:lnTo>
                    <a:pt x="622" y="1383"/>
                  </a:lnTo>
                  <a:lnTo>
                    <a:pt x="640" y="1385"/>
                  </a:lnTo>
                  <a:lnTo>
                    <a:pt x="657" y="1385"/>
                  </a:lnTo>
                  <a:lnTo>
                    <a:pt x="675" y="1386"/>
                  </a:lnTo>
                  <a:lnTo>
                    <a:pt x="693" y="1386"/>
                  </a:lnTo>
                  <a:lnTo>
                    <a:pt x="712" y="1386"/>
                  </a:lnTo>
                  <a:lnTo>
                    <a:pt x="729" y="1386"/>
                  </a:lnTo>
                  <a:lnTo>
                    <a:pt x="747" y="1385"/>
                  </a:lnTo>
                  <a:lnTo>
                    <a:pt x="764" y="1383"/>
                  </a:lnTo>
                  <a:lnTo>
                    <a:pt x="782" y="1380"/>
                  </a:lnTo>
                  <a:lnTo>
                    <a:pt x="800" y="1379"/>
                  </a:lnTo>
                  <a:lnTo>
                    <a:pt x="816" y="1376"/>
                  </a:lnTo>
                  <a:lnTo>
                    <a:pt x="833" y="1373"/>
                  </a:lnTo>
                  <a:lnTo>
                    <a:pt x="849" y="1369"/>
                  </a:lnTo>
                  <a:lnTo>
                    <a:pt x="867" y="1364"/>
                  </a:lnTo>
                  <a:lnTo>
                    <a:pt x="883" y="1360"/>
                  </a:lnTo>
                  <a:lnTo>
                    <a:pt x="899" y="1355"/>
                  </a:lnTo>
                  <a:lnTo>
                    <a:pt x="915" y="1350"/>
                  </a:lnTo>
                  <a:lnTo>
                    <a:pt x="931" y="1344"/>
                  </a:lnTo>
                  <a:lnTo>
                    <a:pt x="948" y="1338"/>
                  </a:lnTo>
                  <a:lnTo>
                    <a:pt x="964" y="1332"/>
                  </a:lnTo>
                  <a:lnTo>
                    <a:pt x="978" y="1325"/>
                  </a:lnTo>
                  <a:lnTo>
                    <a:pt x="994" y="1319"/>
                  </a:lnTo>
                  <a:lnTo>
                    <a:pt x="1024" y="1303"/>
                  </a:lnTo>
                  <a:lnTo>
                    <a:pt x="1053" y="1287"/>
                  </a:lnTo>
                  <a:lnTo>
                    <a:pt x="1081" y="1268"/>
                  </a:lnTo>
                  <a:lnTo>
                    <a:pt x="1107" y="1249"/>
                  </a:lnTo>
                  <a:lnTo>
                    <a:pt x="1134" y="1228"/>
                  </a:lnTo>
                  <a:lnTo>
                    <a:pt x="1158" y="1206"/>
                  </a:lnTo>
                  <a:lnTo>
                    <a:pt x="1183" y="1184"/>
                  </a:lnTo>
                  <a:lnTo>
                    <a:pt x="1207" y="1159"/>
                  </a:lnTo>
                  <a:lnTo>
                    <a:pt x="1227" y="1134"/>
                  </a:lnTo>
                  <a:lnTo>
                    <a:pt x="1248" y="1108"/>
                  </a:lnTo>
                  <a:lnTo>
                    <a:pt x="1268" y="1082"/>
                  </a:lnTo>
                  <a:lnTo>
                    <a:pt x="1286" y="1052"/>
                  </a:lnTo>
                  <a:lnTo>
                    <a:pt x="1302" y="1024"/>
                  </a:lnTo>
                  <a:lnTo>
                    <a:pt x="1318" y="994"/>
                  </a:lnTo>
                  <a:lnTo>
                    <a:pt x="1325" y="979"/>
                  </a:lnTo>
                  <a:lnTo>
                    <a:pt x="1331" y="963"/>
                  </a:lnTo>
                  <a:lnTo>
                    <a:pt x="1339" y="948"/>
                  </a:lnTo>
                  <a:lnTo>
                    <a:pt x="1345" y="932"/>
                  </a:lnTo>
                  <a:lnTo>
                    <a:pt x="1350" y="916"/>
                  </a:lnTo>
                  <a:lnTo>
                    <a:pt x="1355" y="900"/>
                  </a:lnTo>
                  <a:lnTo>
                    <a:pt x="1359" y="884"/>
                  </a:lnTo>
                  <a:lnTo>
                    <a:pt x="1364" y="866"/>
                  </a:lnTo>
                  <a:lnTo>
                    <a:pt x="1368" y="850"/>
                  </a:lnTo>
                  <a:lnTo>
                    <a:pt x="1372" y="832"/>
                  </a:lnTo>
                  <a:lnTo>
                    <a:pt x="1375" y="816"/>
                  </a:lnTo>
                  <a:lnTo>
                    <a:pt x="1378" y="799"/>
                  </a:lnTo>
                  <a:lnTo>
                    <a:pt x="1381" y="781"/>
                  </a:lnTo>
                  <a:lnTo>
                    <a:pt x="1383" y="764"/>
                  </a:lnTo>
                  <a:lnTo>
                    <a:pt x="1384" y="748"/>
                  </a:lnTo>
                  <a:lnTo>
                    <a:pt x="1386" y="728"/>
                  </a:lnTo>
                  <a:lnTo>
                    <a:pt x="1386" y="711"/>
                  </a:lnTo>
                  <a:lnTo>
                    <a:pt x="1386" y="693"/>
                  </a:lnTo>
                  <a:lnTo>
                    <a:pt x="1386" y="676"/>
                  </a:lnTo>
                  <a:lnTo>
                    <a:pt x="1386" y="658"/>
                  </a:lnTo>
                  <a:lnTo>
                    <a:pt x="1384" y="641"/>
                  </a:lnTo>
                  <a:lnTo>
                    <a:pt x="1383" y="623"/>
                  </a:lnTo>
                  <a:lnTo>
                    <a:pt x="1381" y="605"/>
                  </a:lnTo>
                  <a:lnTo>
                    <a:pt x="1378" y="588"/>
                  </a:lnTo>
                  <a:lnTo>
                    <a:pt x="1375" y="572"/>
                  </a:lnTo>
                  <a:lnTo>
                    <a:pt x="1372" y="554"/>
                  </a:lnTo>
                  <a:lnTo>
                    <a:pt x="1368" y="537"/>
                  </a:lnTo>
                  <a:lnTo>
                    <a:pt x="1365" y="520"/>
                  </a:lnTo>
                  <a:lnTo>
                    <a:pt x="1359" y="504"/>
                  </a:lnTo>
                  <a:lnTo>
                    <a:pt x="1355" y="488"/>
                  </a:lnTo>
                  <a:lnTo>
                    <a:pt x="1350" y="472"/>
                  </a:lnTo>
                  <a:lnTo>
                    <a:pt x="1345" y="456"/>
                  </a:lnTo>
                  <a:lnTo>
                    <a:pt x="1339" y="440"/>
                  </a:lnTo>
                  <a:lnTo>
                    <a:pt x="1331" y="424"/>
                  </a:lnTo>
                  <a:lnTo>
                    <a:pt x="1325" y="409"/>
                  </a:lnTo>
                  <a:lnTo>
                    <a:pt x="1318" y="393"/>
                  </a:lnTo>
                  <a:lnTo>
                    <a:pt x="1302" y="364"/>
                  </a:lnTo>
                  <a:lnTo>
                    <a:pt x="1286" y="334"/>
                  </a:lnTo>
                  <a:lnTo>
                    <a:pt x="1268" y="307"/>
                  </a:lnTo>
                  <a:lnTo>
                    <a:pt x="1248" y="279"/>
                  </a:lnTo>
                  <a:lnTo>
                    <a:pt x="1227" y="252"/>
                  </a:lnTo>
                  <a:lnTo>
                    <a:pt x="1207" y="227"/>
                  </a:lnTo>
                  <a:lnTo>
                    <a:pt x="1183" y="204"/>
                  </a:lnTo>
                  <a:lnTo>
                    <a:pt x="1158" y="181"/>
                  </a:lnTo>
                  <a:lnTo>
                    <a:pt x="1134" y="159"/>
                  </a:lnTo>
                  <a:lnTo>
                    <a:pt x="1107" y="138"/>
                  </a:lnTo>
                  <a:lnTo>
                    <a:pt x="1081" y="119"/>
                  </a:lnTo>
                  <a:lnTo>
                    <a:pt x="1053" y="101"/>
                  </a:lnTo>
                  <a:lnTo>
                    <a:pt x="1024" y="84"/>
                  </a:lnTo>
                  <a:lnTo>
                    <a:pt x="993" y="69"/>
                  </a:lnTo>
                  <a:lnTo>
                    <a:pt x="978" y="62"/>
                  </a:lnTo>
                  <a:lnTo>
                    <a:pt x="964" y="55"/>
                  </a:lnTo>
                  <a:lnTo>
                    <a:pt x="948" y="49"/>
                  </a:lnTo>
                  <a:lnTo>
                    <a:pt x="931" y="43"/>
                  </a:lnTo>
                  <a:lnTo>
                    <a:pt x="915" y="37"/>
                  </a:lnTo>
                  <a:lnTo>
                    <a:pt x="899" y="33"/>
                  </a:lnTo>
                  <a:lnTo>
                    <a:pt x="883" y="27"/>
                  </a:lnTo>
                  <a:lnTo>
                    <a:pt x="867" y="22"/>
                  </a:lnTo>
                  <a:lnTo>
                    <a:pt x="849" y="18"/>
                  </a:lnTo>
                  <a:lnTo>
                    <a:pt x="833" y="15"/>
                  </a:lnTo>
                  <a:lnTo>
                    <a:pt x="816" y="12"/>
                  </a:lnTo>
                  <a:lnTo>
                    <a:pt x="798" y="9"/>
                  </a:lnTo>
                  <a:lnTo>
                    <a:pt x="782" y="6"/>
                  </a:lnTo>
                  <a:lnTo>
                    <a:pt x="764" y="5"/>
                  </a:lnTo>
                  <a:lnTo>
                    <a:pt x="747" y="3"/>
                  </a:lnTo>
                  <a:lnTo>
                    <a:pt x="729" y="2"/>
                  </a:lnTo>
                  <a:lnTo>
                    <a:pt x="712" y="0"/>
                  </a:lnTo>
                  <a:lnTo>
                    <a:pt x="693" y="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495800" y="2716213"/>
              <a:ext cx="1100137" cy="1100138"/>
            </a:xfrm>
            <a:custGeom>
              <a:avLst/>
              <a:gdLst>
                <a:gd name="T0" fmla="*/ 640 w 1386"/>
                <a:gd name="T1" fmla="*/ 3 h 1386"/>
                <a:gd name="T2" fmla="*/ 571 w 1386"/>
                <a:gd name="T3" fmla="*/ 12 h 1386"/>
                <a:gd name="T4" fmla="*/ 504 w 1386"/>
                <a:gd name="T5" fmla="*/ 27 h 1386"/>
                <a:gd name="T6" fmla="*/ 439 w 1386"/>
                <a:gd name="T7" fmla="*/ 49 h 1386"/>
                <a:gd name="T8" fmla="*/ 363 w 1386"/>
                <a:gd name="T9" fmla="*/ 84 h 1386"/>
                <a:gd name="T10" fmla="*/ 253 w 1386"/>
                <a:gd name="T11" fmla="*/ 159 h 1386"/>
                <a:gd name="T12" fmla="*/ 159 w 1386"/>
                <a:gd name="T13" fmla="*/ 252 h 1386"/>
                <a:gd name="T14" fmla="*/ 85 w 1386"/>
                <a:gd name="T15" fmla="*/ 364 h 1386"/>
                <a:gd name="T16" fmla="*/ 48 w 1386"/>
                <a:gd name="T17" fmla="*/ 440 h 1386"/>
                <a:gd name="T18" fmla="*/ 26 w 1386"/>
                <a:gd name="T19" fmla="*/ 504 h 1386"/>
                <a:gd name="T20" fmla="*/ 11 w 1386"/>
                <a:gd name="T21" fmla="*/ 570 h 1386"/>
                <a:gd name="T22" fmla="*/ 3 w 1386"/>
                <a:gd name="T23" fmla="*/ 641 h 1386"/>
                <a:gd name="T24" fmla="*/ 1 w 1386"/>
                <a:gd name="T25" fmla="*/ 711 h 1386"/>
                <a:gd name="T26" fmla="*/ 6 w 1386"/>
                <a:gd name="T27" fmla="*/ 781 h 1386"/>
                <a:gd name="T28" fmla="*/ 19 w 1386"/>
                <a:gd name="T29" fmla="*/ 850 h 1386"/>
                <a:gd name="T30" fmla="*/ 36 w 1386"/>
                <a:gd name="T31" fmla="*/ 916 h 1386"/>
                <a:gd name="T32" fmla="*/ 61 w 1386"/>
                <a:gd name="T33" fmla="*/ 979 h 1386"/>
                <a:gd name="T34" fmla="*/ 118 w 1386"/>
                <a:gd name="T35" fmla="*/ 1082 h 1386"/>
                <a:gd name="T36" fmla="*/ 203 w 1386"/>
                <a:gd name="T37" fmla="*/ 1184 h 1386"/>
                <a:gd name="T38" fmla="*/ 306 w 1386"/>
                <a:gd name="T39" fmla="*/ 1268 h 1386"/>
                <a:gd name="T40" fmla="*/ 408 w 1386"/>
                <a:gd name="T41" fmla="*/ 1325 h 1386"/>
                <a:gd name="T42" fmla="*/ 471 w 1386"/>
                <a:gd name="T43" fmla="*/ 1350 h 1386"/>
                <a:gd name="T44" fmla="*/ 537 w 1386"/>
                <a:gd name="T45" fmla="*/ 1369 h 1386"/>
                <a:gd name="T46" fmla="*/ 605 w 1386"/>
                <a:gd name="T47" fmla="*/ 1380 h 1386"/>
                <a:gd name="T48" fmla="*/ 675 w 1386"/>
                <a:gd name="T49" fmla="*/ 1386 h 1386"/>
                <a:gd name="T50" fmla="*/ 747 w 1386"/>
                <a:gd name="T51" fmla="*/ 1385 h 1386"/>
                <a:gd name="T52" fmla="*/ 816 w 1386"/>
                <a:gd name="T53" fmla="*/ 1376 h 1386"/>
                <a:gd name="T54" fmla="*/ 883 w 1386"/>
                <a:gd name="T55" fmla="*/ 1360 h 1386"/>
                <a:gd name="T56" fmla="*/ 948 w 1386"/>
                <a:gd name="T57" fmla="*/ 1338 h 1386"/>
                <a:gd name="T58" fmla="*/ 1024 w 1386"/>
                <a:gd name="T59" fmla="*/ 1303 h 1386"/>
                <a:gd name="T60" fmla="*/ 1134 w 1386"/>
                <a:gd name="T61" fmla="*/ 1228 h 1386"/>
                <a:gd name="T62" fmla="*/ 1227 w 1386"/>
                <a:gd name="T63" fmla="*/ 1134 h 1386"/>
                <a:gd name="T64" fmla="*/ 1302 w 1386"/>
                <a:gd name="T65" fmla="*/ 1024 h 1386"/>
                <a:gd name="T66" fmla="*/ 1339 w 1386"/>
                <a:gd name="T67" fmla="*/ 948 h 1386"/>
                <a:gd name="T68" fmla="*/ 1359 w 1386"/>
                <a:gd name="T69" fmla="*/ 884 h 1386"/>
                <a:gd name="T70" fmla="*/ 1375 w 1386"/>
                <a:gd name="T71" fmla="*/ 816 h 1386"/>
                <a:gd name="T72" fmla="*/ 1384 w 1386"/>
                <a:gd name="T73" fmla="*/ 748 h 1386"/>
                <a:gd name="T74" fmla="*/ 1386 w 1386"/>
                <a:gd name="T75" fmla="*/ 676 h 1386"/>
                <a:gd name="T76" fmla="*/ 1381 w 1386"/>
                <a:gd name="T77" fmla="*/ 605 h 1386"/>
                <a:gd name="T78" fmla="*/ 1368 w 1386"/>
                <a:gd name="T79" fmla="*/ 537 h 1386"/>
                <a:gd name="T80" fmla="*/ 1350 w 1386"/>
                <a:gd name="T81" fmla="*/ 472 h 1386"/>
                <a:gd name="T82" fmla="*/ 1325 w 1386"/>
                <a:gd name="T83" fmla="*/ 409 h 1386"/>
                <a:gd name="T84" fmla="*/ 1268 w 1386"/>
                <a:gd name="T85" fmla="*/ 307 h 1386"/>
                <a:gd name="T86" fmla="*/ 1183 w 1386"/>
                <a:gd name="T87" fmla="*/ 204 h 1386"/>
                <a:gd name="T88" fmla="*/ 1081 w 1386"/>
                <a:gd name="T89" fmla="*/ 119 h 1386"/>
                <a:gd name="T90" fmla="*/ 978 w 1386"/>
                <a:gd name="T91" fmla="*/ 62 h 1386"/>
                <a:gd name="T92" fmla="*/ 915 w 1386"/>
                <a:gd name="T93" fmla="*/ 37 h 1386"/>
                <a:gd name="T94" fmla="*/ 849 w 1386"/>
                <a:gd name="T95" fmla="*/ 18 h 1386"/>
                <a:gd name="T96" fmla="*/ 782 w 1386"/>
                <a:gd name="T97" fmla="*/ 6 h 1386"/>
                <a:gd name="T98" fmla="*/ 712 w 1386"/>
                <a:gd name="T99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86" h="1386">
                  <a:moveTo>
                    <a:pt x="694" y="0"/>
                  </a:moveTo>
                  <a:lnTo>
                    <a:pt x="675" y="0"/>
                  </a:lnTo>
                  <a:lnTo>
                    <a:pt x="657" y="2"/>
                  </a:lnTo>
                  <a:lnTo>
                    <a:pt x="640" y="3"/>
                  </a:lnTo>
                  <a:lnTo>
                    <a:pt x="622" y="5"/>
                  </a:lnTo>
                  <a:lnTo>
                    <a:pt x="605" y="6"/>
                  </a:lnTo>
                  <a:lnTo>
                    <a:pt x="587" y="9"/>
                  </a:lnTo>
                  <a:lnTo>
                    <a:pt x="571" y="12"/>
                  </a:lnTo>
                  <a:lnTo>
                    <a:pt x="553" y="15"/>
                  </a:lnTo>
                  <a:lnTo>
                    <a:pt x="537" y="18"/>
                  </a:lnTo>
                  <a:lnTo>
                    <a:pt x="520" y="22"/>
                  </a:lnTo>
                  <a:lnTo>
                    <a:pt x="504" y="27"/>
                  </a:lnTo>
                  <a:lnTo>
                    <a:pt x="488" y="33"/>
                  </a:lnTo>
                  <a:lnTo>
                    <a:pt x="471" y="37"/>
                  </a:lnTo>
                  <a:lnTo>
                    <a:pt x="455" y="43"/>
                  </a:lnTo>
                  <a:lnTo>
                    <a:pt x="439" y="49"/>
                  </a:lnTo>
                  <a:lnTo>
                    <a:pt x="423" y="55"/>
                  </a:lnTo>
                  <a:lnTo>
                    <a:pt x="408" y="62"/>
                  </a:lnTo>
                  <a:lnTo>
                    <a:pt x="392" y="69"/>
                  </a:lnTo>
                  <a:lnTo>
                    <a:pt x="363" y="84"/>
                  </a:lnTo>
                  <a:lnTo>
                    <a:pt x="334" y="101"/>
                  </a:lnTo>
                  <a:lnTo>
                    <a:pt x="306" y="119"/>
                  </a:lnTo>
                  <a:lnTo>
                    <a:pt x="280" y="138"/>
                  </a:lnTo>
                  <a:lnTo>
                    <a:pt x="253" y="159"/>
                  </a:lnTo>
                  <a:lnTo>
                    <a:pt x="227" y="181"/>
                  </a:lnTo>
                  <a:lnTo>
                    <a:pt x="203" y="204"/>
                  </a:lnTo>
                  <a:lnTo>
                    <a:pt x="180" y="227"/>
                  </a:lnTo>
                  <a:lnTo>
                    <a:pt x="159" y="252"/>
                  </a:lnTo>
                  <a:lnTo>
                    <a:pt x="137" y="279"/>
                  </a:lnTo>
                  <a:lnTo>
                    <a:pt x="118" y="307"/>
                  </a:lnTo>
                  <a:lnTo>
                    <a:pt x="101" y="334"/>
                  </a:lnTo>
                  <a:lnTo>
                    <a:pt x="85" y="364"/>
                  </a:lnTo>
                  <a:lnTo>
                    <a:pt x="69" y="393"/>
                  </a:lnTo>
                  <a:lnTo>
                    <a:pt x="61" y="409"/>
                  </a:lnTo>
                  <a:lnTo>
                    <a:pt x="55" y="424"/>
                  </a:lnTo>
                  <a:lnTo>
                    <a:pt x="48" y="440"/>
                  </a:lnTo>
                  <a:lnTo>
                    <a:pt x="42" y="456"/>
                  </a:lnTo>
                  <a:lnTo>
                    <a:pt x="36" y="471"/>
                  </a:lnTo>
                  <a:lnTo>
                    <a:pt x="32" y="488"/>
                  </a:lnTo>
                  <a:lnTo>
                    <a:pt x="26" y="504"/>
                  </a:lnTo>
                  <a:lnTo>
                    <a:pt x="22" y="520"/>
                  </a:lnTo>
                  <a:lnTo>
                    <a:pt x="19" y="537"/>
                  </a:lnTo>
                  <a:lnTo>
                    <a:pt x="14" y="554"/>
                  </a:lnTo>
                  <a:lnTo>
                    <a:pt x="11" y="570"/>
                  </a:lnTo>
                  <a:lnTo>
                    <a:pt x="9" y="588"/>
                  </a:lnTo>
                  <a:lnTo>
                    <a:pt x="6" y="605"/>
                  </a:lnTo>
                  <a:lnTo>
                    <a:pt x="4" y="623"/>
                  </a:lnTo>
                  <a:lnTo>
                    <a:pt x="3" y="641"/>
                  </a:lnTo>
                  <a:lnTo>
                    <a:pt x="1" y="658"/>
                  </a:lnTo>
                  <a:lnTo>
                    <a:pt x="1" y="676"/>
                  </a:lnTo>
                  <a:lnTo>
                    <a:pt x="0" y="693"/>
                  </a:lnTo>
                  <a:lnTo>
                    <a:pt x="1" y="711"/>
                  </a:lnTo>
                  <a:lnTo>
                    <a:pt x="1" y="730"/>
                  </a:lnTo>
                  <a:lnTo>
                    <a:pt x="3" y="748"/>
                  </a:lnTo>
                  <a:lnTo>
                    <a:pt x="4" y="765"/>
                  </a:lnTo>
                  <a:lnTo>
                    <a:pt x="6" y="781"/>
                  </a:lnTo>
                  <a:lnTo>
                    <a:pt x="9" y="799"/>
                  </a:lnTo>
                  <a:lnTo>
                    <a:pt x="11" y="816"/>
                  </a:lnTo>
                  <a:lnTo>
                    <a:pt x="14" y="834"/>
                  </a:lnTo>
                  <a:lnTo>
                    <a:pt x="19" y="850"/>
                  </a:lnTo>
                  <a:lnTo>
                    <a:pt x="22" y="866"/>
                  </a:lnTo>
                  <a:lnTo>
                    <a:pt x="26" y="884"/>
                  </a:lnTo>
                  <a:lnTo>
                    <a:pt x="32" y="900"/>
                  </a:lnTo>
                  <a:lnTo>
                    <a:pt x="36" y="916"/>
                  </a:lnTo>
                  <a:lnTo>
                    <a:pt x="42" y="932"/>
                  </a:lnTo>
                  <a:lnTo>
                    <a:pt x="48" y="948"/>
                  </a:lnTo>
                  <a:lnTo>
                    <a:pt x="55" y="963"/>
                  </a:lnTo>
                  <a:lnTo>
                    <a:pt x="61" y="979"/>
                  </a:lnTo>
                  <a:lnTo>
                    <a:pt x="69" y="994"/>
                  </a:lnTo>
                  <a:lnTo>
                    <a:pt x="85" y="1024"/>
                  </a:lnTo>
                  <a:lnTo>
                    <a:pt x="101" y="1052"/>
                  </a:lnTo>
                  <a:lnTo>
                    <a:pt x="118" y="1082"/>
                  </a:lnTo>
                  <a:lnTo>
                    <a:pt x="137" y="1108"/>
                  </a:lnTo>
                  <a:lnTo>
                    <a:pt x="159" y="1134"/>
                  </a:lnTo>
                  <a:lnTo>
                    <a:pt x="180" y="1159"/>
                  </a:lnTo>
                  <a:lnTo>
                    <a:pt x="203" y="1184"/>
                  </a:lnTo>
                  <a:lnTo>
                    <a:pt x="227" y="1206"/>
                  </a:lnTo>
                  <a:lnTo>
                    <a:pt x="253" y="1228"/>
                  </a:lnTo>
                  <a:lnTo>
                    <a:pt x="278" y="1249"/>
                  </a:lnTo>
                  <a:lnTo>
                    <a:pt x="306" y="1268"/>
                  </a:lnTo>
                  <a:lnTo>
                    <a:pt x="334" y="1287"/>
                  </a:lnTo>
                  <a:lnTo>
                    <a:pt x="363" y="1303"/>
                  </a:lnTo>
                  <a:lnTo>
                    <a:pt x="392" y="1317"/>
                  </a:lnTo>
                  <a:lnTo>
                    <a:pt x="408" y="1325"/>
                  </a:lnTo>
                  <a:lnTo>
                    <a:pt x="423" y="1332"/>
                  </a:lnTo>
                  <a:lnTo>
                    <a:pt x="439" y="1338"/>
                  </a:lnTo>
                  <a:lnTo>
                    <a:pt x="455" y="1344"/>
                  </a:lnTo>
                  <a:lnTo>
                    <a:pt x="471" y="1350"/>
                  </a:lnTo>
                  <a:lnTo>
                    <a:pt x="488" y="1355"/>
                  </a:lnTo>
                  <a:lnTo>
                    <a:pt x="504" y="1360"/>
                  </a:lnTo>
                  <a:lnTo>
                    <a:pt x="520" y="1364"/>
                  </a:lnTo>
                  <a:lnTo>
                    <a:pt x="537" y="1369"/>
                  </a:lnTo>
                  <a:lnTo>
                    <a:pt x="553" y="1372"/>
                  </a:lnTo>
                  <a:lnTo>
                    <a:pt x="571" y="1376"/>
                  </a:lnTo>
                  <a:lnTo>
                    <a:pt x="587" y="1379"/>
                  </a:lnTo>
                  <a:lnTo>
                    <a:pt x="605" y="1380"/>
                  </a:lnTo>
                  <a:lnTo>
                    <a:pt x="622" y="1383"/>
                  </a:lnTo>
                  <a:lnTo>
                    <a:pt x="640" y="1385"/>
                  </a:lnTo>
                  <a:lnTo>
                    <a:pt x="657" y="1385"/>
                  </a:lnTo>
                  <a:lnTo>
                    <a:pt x="675" y="1386"/>
                  </a:lnTo>
                  <a:lnTo>
                    <a:pt x="693" y="1386"/>
                  </a:lnTo>
                  <a:lnTo>
                    <a:pt x="712" y="1386"/>
                  </a:lnTo>
                  <a:lnTo>
                    <a:pt x="729" y="1386"/>
                  </a:lnTo>
                  <a:lnTo>
                    <a:pt x="747" y="1385"/>
                  </a:lnTo>
                  <a:lnTo>
                    <a:pt x="764" y="1383"/>
                  </a:lnTo>
                  <a:lnTo>
                    <a:pt x="782" y="1380"/>
                  </a:lnTo>
                  <a:lnTo>
                    <a:pt x="800" y="1379"/>
                  </a:lnTo>
                  <a:lnTo>
                    <a:pt x="816" y="1376"/>
                  </a:lnTo>
                  <a:lnTo>
                    <a:pt x="833" y="1373"/>
                  </a:lnTo>
                  <a:lnTo>
                    <a:pt x="849" y="1369"/>
                  </a:lnTo>
                  <a:lnTo>
                    <a:pt x="867" y="1364"/>
                  </a:lnTo>
                  <a:lnTo>
                    <a:pt x="883" y="1360"/>
                  </a:lnTo>
                  <a:lnTo>
                    <a:pt x="899" y="1355"/>
                  </a:lnTo>
                  <a:lnTo>
                    <a:pt x="915" y="1350"/>
                  </a:lnTo>
                  <a:lnTo>
                    <a:pt x="931" y="1344"/>
                  </a:lnTo>
                  <a:lnTo>
                    <a:pt x="948" y="1338"/>
                  </a:lnTo>
                  <a:lnTo>
                    <a:pt x="964" y="1332"/>
                  </a:lnTo>
                  <a:lnTo>
                    <a:pt x="978" y="1325"/>
                  </a:lnTo>
                  <a:lnTo>
                    <a:pt x="994" y="1319"/>
                  </a:lnTo>
                  <a:lnTo>
                    <a:pt x="1024" y="1303"/>
                  </a:lnTo>
                  <a:lnTo>
                    <a:pt x="1053" y="1287"/>
                  </a:lnTo>
                  <a:lnTo>
                    <a:pt x="1081" y="1268"/>
                  </a:lnTo>
                  <a:lnTo>
                    <a:pt x="1107" y="1249"/>
                  </a:lnTo>
                  <a:lnTo>
                    <a:pt x="1134" y="1228"/>
                  </a:lnTo>
                  <a:lnTo>
                    <a:pt x="1158" y="1206"/>
                  </a:lnTo>
                  <a:lnTo>
                    <a:pt x="1183" y="1184"/>
                  </a:lnTo>
                  <a:lnTo>
                    <a:pt x="1207" y="1159"/>
                  </a:lnTo>
                  <a:lnTo>
                    <a:pt x="1227" y="1134"/>
                  </a:lnTo>
                  <a:lnTo>
                    <a:pt x="1248" y="1108"/>
                  </a:lnTo>
                  <a:lnTo>
                    <a:pt x="1268" y="1082"/>
                  </a:lnTo>
                  <a:lnTo>
                    <a:pt x="1286" y="1052"/>
                  </a:lnTo>
                  <a:lnTo>
                    <a:pt x="1302" y="1024"/>
                  </a:lnTo>
                  <a:lnTo>
                    <a:pt x="1318" y="994"/>
                  </a:lnTo>
                  <a:lnTo>
                    <a:pt x="1325" y="979"/>
                  </a:lnTo>
                  <a:lnTo>
                    <a:pt x="1331" y="963"/>
                  </a:lnTo>
                  <a:lnTo>
                    <a:pt x="1339" y="948"/>
                  </a:lnTo>
                  <a:lnTo>
                    <a:pt x="1345" y="932"/>
                  </a:lnTo>
                  <a:lnTo>
                    <a:pt x="1350" y="916"/>
                  </a:lnTo>
                  <a:lnTo>
                    <a:pt x="1355" y="900"/>
                  </a:lnTo>
                  <a:lnTo>
                    <a:pt x="1359" y="884"/>
                  </a:lnTo>
                  <a:lnTo>
                    <a:pt x="1364" y="866"/>
                  </a:lnTo>
                  <a:lnTo>
                    <a:pt x="1368" y="850"/>
                  </a:lnTo>
                  <a:lnTo>
                    <a:pt x="1372" y="832"/>
                  </a:lnTo>
                  <a:lnTo>
                    <a:pt x="1375" y="816"/>
                  </a:lnTo>
                  <a:lnTo>
                    <a:pt x="1378" y="799"/>
                  </a:lnTo>
                  <a:lnTo>
                    <a:pt x="1381" y="781"/>
                  </a:lnTo>
                  <a:lnTo>
                    <a:pt x="1383" y="764"/>
                  </a:lnTo>
                  <a:lnTo>
                    <a:pt x="1384" y="748"/>
                  </a:lnTo>
                  <a:lnTo>
                    <a:pt x="1386" y="728"/>
                  </a:lnTo>
                  <a:lnTo>
                    <a:pt x="1386" y="711"/>
                  </a:lnTo>
                  <a:lnTo>
                    <a:pt x="1386" y="693"/>
                  </a:lnTo>
                  <a:lnTo>
                    <a:pt x="1386" y="676"/>
                  </a:lnTo>
                  <a:lnTo>
                    <a:pt x="1386" y="658"/>
                  </a:lnTo>
                  <a:lnTo>
                    <a:pt x="1384" y="641"/>
                  </a:lnTo>
                  <a:lnTo>
                    <a:pt x="1383" y="623"/>
                  </a:lnTo>
                  <a:lnTo>
                    <a:pt x="1381" y="605"/>
                  </a:lnTo>
                  <a:lnTo>
                    <a:pt x="1378" y="588"/>
                  </a:lnTo>
                  <a:lnTo>
                    <a:pt x="1375" y="572"/>
                  </a:lnTo>
                  <a:lnTo>
                    <a:pt x="1372" y="554"/>
                  </a:lnTo>
                  <a:lnTo>
                    <a:pt x="1368" y="537"/>
                  </a:lnTo>
                  <a:lnTo>
                    <a:pt x="1365" y="520"/>
                  </a:lnTo>
                  <a:lnTo>
                    <a:pt x="1359" y="504"/>
                  </a:lnTo>
                  <a:lnTo>
                    <a:pt x="1355" y="488"/>
                  </a:lnTo>
                  <a:lnTo>
                    <a:pt x="1350" y="472"/>
                  </a:lnTo>
                  <a:lnTo>
                    <a:pt x="1345" y="456"/>
                  </a:lnTo>
                  <a:lnTo>
                    <a:pt x="1339" y="440"/>
                  </a:lnTo>
                  <a:lnTo>
                    <a:pt x="1331" y="424"/>
                  </a:lnTo>
                  <a:lnTo>
                    <a:pt x="1325" y="409"/>
                  </a:lnTo>
                  <a:lnTo>
                    <a:pt x="1318" y="393"/>
                  </a:lnTo>
                  <a:lnTo>
                    <a:pt x="1302" y="364"/>
                  </a:lnTo>
                  <a:lnTo>
                    <a:pt x="1286" y="334"/>
                  </a:lnTo>
                  <a:lnTo>
                    <a:pt x="1268" y="307"/>
                  </a:lnTo>
                  <a:lnTo>
                    <a:pt x="1248" y="279"/>
                  </a:lnTo>
                  <a:lnTo>
                    <a:pt x="1227" y="252"/>
                  </a:lnTo>
                  <a:lnTo>
                    <a:pt x="1207" y="227"/>
                  </a:lnTo>
                  <a:lnTo>
                    <a:pt x="1183" y="204"/>
                  </a:lnTo>
                  <a:lnTo>
                    <a:pt x="1158" y="181"/>
                  </a:lnTo>
                  <a:lnTo>
                    <a:pt x="1134" y="159"/>
                  </a:lnTo>
                  <a:lnTo>
                    <a:pt x="1107" y="138"/>
                  </a:lnTo>
                  <a:lnTo>
                    <a:pt x="1081" y="119"/>
                  </a:lnTo>
                  <a:lnTo>
                    <a:pt x="1053" y="101"/>
                  </a:lnTo>
                  <a:lnTo>
                    <a:pt x="1024" y="84"/>
                  </a:lnTo>
                  <a:lnTo>
                    <a:pt x="993" y="69"/>
                  </a:lnTo>
                  <a:lnTo>
                    <a:pt x="978" y="62"/>
                  </a:lnTo>
                  <a:lnTo>
                    <a:pt x="964" y="55"/>
                  </a:lnTo>
                  <a:lnTo>
                    <a:pt x="948" y="49"/>
                  </a:lnTo>
                  <a:lnTo>
                    <a:pt x="931" y="43"/>
                  </a:lnTo>
                  <a:lnTo>
                    <a:pt x="915" y="37"/>
                  </a:lnTo>
                  <a:lnTo>
                    <a:pt x="899" y="33"/>
                  </a:lnTo>
                  <a:lnTo>
                    <a:pt x="883" y="27"/>
                  </a:lnTo>
                  <a:lnTo>
                    <a:pt x="867" y="22"/>
                  </a:lnTo>
                  <a:lnTo>
                    <a:pt x="849" y="18"/>
                  </a:lnTo>
                  <a:lnTo>
                    <a:pt x="833" y="15"/>
                  </a:lnTo>
                  <a:lnTo>
                    <a:pt x="816" y="12"/>
                  </a:lnTo>
                  <a:lnTo>
                    <a:pt x="798" y="9"/>
                  </a:lnTo>
                  <a:lnTo>
                    <a:pt x="782" y="6"/>
                  </a:lnTo>
                  <a:lnTo>
                    <a:pt x="764" y="5"/>
                  </a:lnTo>
                  <a:lnTo>
                    <a:pt x="747" y="3"/>
                  </a:lnTo>
                  <a:lnTo>
                    <a:pt x="729" y="2"/>
                  </a:lnTo>
                  <a:lnTo>
                    <a:pt x="712" y="0"/>
                  </a:lnTo>
                  <a:lnTo>
                    <a:pt x="693" y="0"/>
                  </a:lnTo>
                </a:path>
              </a:pathLst>
            </a:custGeom>
            <a:noFill/>
            <a:ln w="4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4437063" y="3236913"/>
              <a:ext cx="168275" cy="58738"/>
            </a:xfrm>
            <a:custGeom>
              <a:avLst/>
              <a:gdLst>
                <a:gd name="T0" fmla="*/ 5 w 212"/>
                <a:gd name="T1" fmla="*/ 30 h 73"/>
                <a:gd name="T2" fmla="*/ 152 w 212"/>
                <a:gd name="T3" fmla="*/ 30 h 73"/>
                <a:gd name="T4" fmla="*/ 153 w 212"/>
                <a:gd name="T5" fmla="*/ 30 h 73"/>
                <a:gd name="T6" fmla="*/ 156 w 212"/>
                <a:gd name="T7" fmla="*/ 32 h 73"/>
                <a:gd name="T8" fmla="*/ 158 w 212"/>
                <a:gd name="T9" fmla="*/ 35 h 73"/>
                <a:gd name="T10" fmla="*/ 158 w 212"/>
                <a:gd name="T11" fmla="*/ 36 h 73"/>
                <a:gd name="T12" fmla="*/ 158 w 212"/>
                <a:gd name="T13" fmla="*/ 39 h 73"/>
                <a:gd name="T14" fmla="*/ 156 w 212"/>
                <a:gd name="T15" fmla="*/ 41 h 73"/>
                <a:gd name="T16" fmla="*/ 153 w 212"/>
                <a:gd name="T17" fmla="*/ 42 h 73"/>
                <a:gd name="T18" fmla="*/ 152 w 212"/>
                <a:gd name="T19" fmla="*/ 42 h 73"/>
                <a:gd name="T20" fmla="*/ 5 w 212"/>
                <a:gd name="T21" fmla="*/ 42 h 73"/>
                <a:gd name="T22" fmla="*/ 2 w 212"/>
                <a:gd name="T23" fmla="*/ 42 h 73"/>
                <a:gd name="T24" fmla="*/ 1 w 212"/>
                <a:gd name="T25" fmla="*/ 41 h 73"/>
                <a:gd name="T26" fmla="*/ 0 w 212"/>
                <a:gd name="T27" fmla="*/ 39 h 73"/>
                <a:gd name="T28" fmla="*/ 0 w 212"/>
                <a:gd name="T29" fmla="*/ 36 h 73"/>
                <a:gd name="T30" fmla="*/ 0 w 212"/>
                <a:gd name="T31" fmla="*/ 35 h 73"/>
                <a:gd name="T32" fmla="*/ 1 w 212"/>
                <a:gd name="T33" fmla="*/ 32 h 73"/>
                <a:gd name="T34" fmla="*/ 2 w 212"/>
                <a:gd name="T35" fmla="*/ 30 h 73"/>
                <a:gd name="T36" fmla="*/ 5 w 212"/>
                <a:gd name="T37" fmla="*/ 30 h 73"/>
                <a:gd name="T38" fmla="*/ 5 w 212"/>
                <a:gd name="T39" fmla="*/ 30 h 73"/>
                <a:gd name="T40" fmla="*/ 139 w 212"/>
                <a:gd name="T41" fmla="*/ 0 h 73"/>
                <a:gd name="T42" fmla="*/ 212 w 212"/>
                <a:gd name="T43" fmla="*/ 36 h 73"/>
                <a:gd name="T44" fmla="*/ 139 w 212"/>
                <a:gd name="T45" fmla="*/ 73 h 73"/>
                <a:gd name="T46" fmla="*/ 139 w 212"/>
                <a:gd name="T4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2" h="73">
                  <a:moveTo>
                    <a:pt x="5" y="30"/>
                  </a:moveTo>
                  <a:lnTo>
                    <a:pt x="152" y="30"/>
                  </a:lnTo>
                  <a:lnTo>
                    <a:pt x="153" y="30"/>
                  </a:lnTo>
                  <a:lnTo>
                    <a:pt x="156" y="32"/>
                  </a:lnTo>
                  <a:lnTo>
                    <a:pt x="158" y="35"/>
                  </a:lnTo>
                  <a:lnTo>
                    <a:pt x="158" y="36"/>
                  </a:lnTo>
                  <a:lnTo>
                    <a:pt x="158" y="39"/>
                  </a:lnTo>
                  <a:lnTo>
                    <a:pt x="156" y="41"/>
                  </a:lnTo>
                  <a:lnTo>
                    <a:pt x="153" y="42"/>
                  </a:lnTo>
                  <a:lnTo>
                    <a:pt x="152" y="42"/>
                  </a:lnTo>
                  <a:lnTo>
                    <a:pt x="5" y="42"/>
                  </a:lnTo>
                  <a:lnTo>
                    <a:pt x="2" y="42"/>
                  </a:lnTo>
                  <a:lnTo>
                    <a:pt x="1" y="41"/>
                  </a:lnTo>
                  <a:lnTo>
                    <a:pt x="0" y="39"/>
                  </a:lnTo>
                  <a:lnTo>
                    <a:pt x="0" y="36"/>
                  </a:lnTo>
                  <a:lnTo>
                    <a:pt x="0" y="35"/>
                  </a:lnTo>
                  <a:lnTo>
                    <a:pt x="1" y="32"/>
                  </a:lnTo>
                  <a:lnTo>
                    <a:pt x="2" y="30"/>
                  </a:lnTo>
                  <a:lnTo>
                    <a:pt x="5" y="30"/>
                  </a:lnTo>
                  <a:lnTo>
                    <a:pt x="5" y="30"/>
                  </a:lnTo>
                  <a:close/>
                  <a:moveTo>
                    <a:pt x="139" y="0"/>
                  </a:moveTo>
                  <a:lnTo>
                    <a:pt x="212" y="36"/>
                  </a:lnTo>
                  <a:lnTo>
                    <a:pt x="139" y="73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605338" y="3155951"/>
              <a:ext cx="523875" cy="2413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605338" y="3155951"/>
              <a:ext cx="523875" cy="241300"/>
            </a:xfrm>
            <a:prstGeom prst="rect">
              <a:avLst/>
            </a:prstGeom>
            <a:noFill/>
            <a:ln w="4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679950" y="3195638"/>
              <a:ext cx="477837" cy="22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1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Lucida Calligraphy" pitchFamily="66" charset="0"/>
                  <a:ea typeface="굴림" pitchFamily="50" charset="-127"/>
                  <a:cs typeface="굴림" pitchFamily="50" charset="-127"/>
                </a:rPr>
                <a:t>32766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5591175" y="3236913"/>
              <a:ext cx="169862" cy="58738"/>
            </a:xfrm>
            <a:custGeom>
              <a:avLst/>
              <a:gdLst>
                <a:gd name="T0" fmla="*/ 7 w 214"/>
                <a:gd name="T1" fmla="*/ 30 h 73"/>
                <a:gd name="T2" fmla="*/ 153 w 214"/>
                <a:gd name="T3" fmla="*/ 30 h 73"/>
                <a:gd name="T4" fmla="*/ 155 w 214"/>
                <a:gd name="T5" fmla="*/ 30 h 73"/>
                <a:gd name="T6" fmla="*/ 156 w 214"/>
                <a:gd name="T7" fmla="*/ 32 h 73"/>
                <a:gd name="T8" fmla="*/ 158 w 214"/>
                <a:gd name="T9" fmla="*/ 35 h 73"/>
                <a:gd name="T10" fmla="*/ 159 w 214"/>
                <a:gd name="T11" fmla="*/ 36 h 73"/>
                <a:gd name="T12" fmla="*/ 158 w 214"/>
                <a:gd name="T13" fmla="*/ 39 h 73"/>
                <a:gd name="T14" fmla="*/ 156 w 214"/>
                <a:gd name="T15" fmla="*/ 41 h 73"/>
                <a:gd name="T16" fmla="*/ 155 w 214"/>
                <a:gd name="T17" fmla="*/ 42 h 73"/>
                <a:gd name="T18" fmla="*/ 153 w 214"/>
                <a:gd name="T19" fmla="*/ 44 h 73"/>
                <a:gd name="T20" fmla="*/ 7 w 214"/>
                <a:gd name="T21" fmla="*/ 44 h 73"/>
                <a:gd name="T22" fmla="*/ 4 w 214"/>
                <a:gd name="T23" fmla="*/ 42 h 73"/>
                <a:gd name="T24" fmla="*/ 3 w 214"/>
                <a:gd name="T25" fmla="*/ 41 h 73"/>
                <a:gd name="T26" fmla="*/ 1 w 214"/>
                <a:gd name="T27" fmla="*/ 39 h 73"/>
                <a:gd name="T28" fmla="*/ 0 w 214"/>
                <a:gd name="T29" fmla="*/ 36 h 73"/>
                <a:gd name="T30" fmla="*/ 1 w 214"/>
                <a:gd name="T31" fmla="*/ 35 h 73"/>
                <a:gd name="T32" fmla="*/ 3 w 214"/>
                <a:gd name="T33" fmla="*/ 32 h 73"/>
                <a:gd name="T34" fmla="*/ 4 w 214"/>
                <a:gd name="T35" fmla="*/ 30 h 73"/>
                <a:gd name="T36" fmla="*/ 7 w 214"/>
                <a:gd name="T37" fmla="*/ 30 h 73"/>
                <a:gd name="T38" fmla="*/ 7 w 214"/>
                <a:gd name="T39" fmla="*/ 30 h 73"/>
                <a:gd name="T40" fmla="*/ 140 w 214"/>
                <a:gd name="T41" fmla="*/ 0 h 73"/>
                <a:gd name="T42" fmla="*/ 214 w 214"/>
                <a:gd name="T43" fmla="*/ 36 h 73"/>
                <a:gd name="T44" fmla="*/ 140 w 214"/>
                <a:gd name="T45" fmla="*/ 73 h 73"/>
                <a:gd name="T46" fmla="*/ 140 w 214"/>
                <a:gd name="T4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4" h="73">
                  <a:moveTo>
                    <a:pt x="7" y="30"/>
                  </a:moveTo>
                  <a:lnTo>
                    <a:pt x="153" y="30"/>
                  </a:lnTo>
                  <a:lnTo>
                    <a:pt x="155" y="30"/>
                  </a:lnTo>
                  <a:lnTo>
                    <a:pt x="156" y="32"/>
                  </a:lnTo>
                  <a:lnTo>
                    <a:pt x="158" y="35"/>
                  </a:lnTo>
                  <a:lnTo>
                    <a:pt x="159" y="36"/>
                  </a:lnTo>
                  <a:lnTo>
                    <a:pt x="158" y="39"/>
                  </a:lnTo>
                  <a:lnTo>
                    <a:pt x="156" y="41"/>
                  </a:lnTo>
                  <a:lnTo>
                    <a:pt x="155" y="42"/>
                  </a:lnTo>
                  <a:lnTo>
                    <a:pt x="153" y="44"/>
                  </a:lnTo>
                  <a:lnTo>
                    <a:pt x="7" y="44"/>
                  </a:lnTo>
                  <a:lnTo>
                    <a:pt x="4" y="42"/>
                  </a:lnTo>
                  <a:lnTo>
                    <a:pt x="3" y="41"/>
                  </a:lnTo>
                  <a:lnTo>
                    <a:pt x="1" y="39"/>
                  </a:lnTo>
                  <a:lnTo>
                    <a:pt x="0" y="36"/>
                  </a:lnTo>
                  <a:lnTo>
                    <a:pt x="1" y="35"/>
                  </a:lnTo>
                  <a:lnTo>
                    <a:pt x="3" y="32"/>
                  </a:lnTo>
                  <a:lnTo>
                    <a:pt x="4" y="30"/>
                  </a:lnTo>
                  <a:lnTo>
                    <a:pt x="7" y="30"/>
                  </a:lnTo>
                  <a:lnTo>
                    <a:pt x="7" y="30"/>
                  </a:lnTo>
                  <a:close/>
                  <a:moveTo>
                    <a:pt x="140" y="0"/>
                  </a:moveTo>
                  <a:lnTo>
                    <a:pt x="214" y="36"/>
                  </a:lnTo>
                  <a:lnTo>
                    <a:pt x="140" y="73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649913" y="2716213"/>
            <a:ext cx="1100137" cy="1100138"/>
            <a:chOff x="5649913" y="2716213"/>
            <a:chExt cx="1100137" cy="1100138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5649913" y="2716213"/>
              <a:ext cx="1100137" cy="1100138"/>
            </a:xfrm>
            <a:custGeom>
              <a:avLst/>
              <a:gdLst>
                <a:gd name="T0" fmla="*/ 641 w 1386"/>
                <a:gd name="T1" fmla="*/ 3 h 1386"/>
                <a:gd name="T2" fmla="*/ 572 w 1386"/>
                <a:gd name="T3" fmla="*/ 12 h 1386"/>
                <a:gd name="T4" fmla="*/ 504 w 1386"/>
                <a:gd name="T5" fmla="*/ 27 h 1386"/>
                <a:gd name="T6" fmla="*/ 440 w 1386"/>
                <a:gd name="T7" fmla="*/ 49 h 1386"/>
                <a:gd name="T8" fmla="*/ 364 w 1386"/>
                <a:gd name="T9" fmla="*/ 84 h 1386"/>
                <a:gd name="T10" fmla="*/ 252 w 1386"/>
                <a:gd name="T11" fmla="*/ 159 h 1386"/>
                <a:gd name="T12" fmla="*/ 159 w 1386"/>
                <a:gd name="T13" fmla="*/ 252 h 1386"/>
                <a:gd name="T14" fmla="*/ 84 w 1386"/>
                <a:gd name="T15" fmla="*/ 364 h 1386"/>
                <a:gd name="T16" fmla="*/ 49 w 1386"/>
                <a:gd name="T17" fmla="*/ 440 h 1386"/>
                <a:gd name="T18" fmla="*/ 27 w 1386"/>
                <a:gd name="T19" fmla="*/ 504 h 1386"/>
                <a:gd name="T20" fmla="*/ 12 w 1386"/>
                <a:gd name="T21" fmla="*/ 570 h 1386"/>
                <a:gd name="T22" fmla="*/ 3 w 1386"/>
                <a:gd name="T23" fmla="*/ 641 h 1386"/>
                <a:gd name="T24" fmla="*/ 0 w 1386"/>
                <a:gd name="T25" fmla="*/ 711 h 1386"/>
                <a:gd name="T26" fmla="*/ 6 w 1386"/>
                <a:gd name="T27" fmla="*/ 783 h 1386"/>
                <a:gd name="T28" fmla="*/ 18 w 1386"/>
                <a:gd name="T29" fmla="*/ 850 h 1386"/>
                <a:gd name="T30" fmla="*/ 37 w 1386"/>
                <a:gd name="T31" fmla="*/ 916 h 1386"/>
                <a:gd name="T32" fmla="*/ 62 w 1386"/>
                <a:gd name="T33" fmla="*/ 979 h 1386"/>
                <a:gd name="T34" fmla="*/ 119 w 1386"/>
                <a:gd name="T35" fmla="*/ 1082 h 1386"/>
                <a:gd name="T36" fmla="*/ 204 w 1386"/>
                <a:gd name="T37" fmla="*/ 1184 h 1386"/>
                <a:gd name="T38" fmla="*/ 307 w 1386"/>
                <a:gd name="T39" fmla="*/ 1268 h 1386"/>
                <a:gd name="T40" fmla="*/ 409 w 1386"/>
                <a:gd name="T41" fmla="*/ 1325 h 1386"/>
                <a:gd name="T42" fmla="*/ 471 w 1386"/>
                <a:gd name="T43" fmla="*/ 1350 h 1386"/>
                <a:gd name="T44" fmla="*/ 536 w 1386"/>
                <a:gd name="T45" fmla="*/ 1369 h 1386"/>
                <a:gd name="T46" fmla="*/ 605 w 1386"/>
                <a:gd name="T47" fmla="*/ 1380 h 1386"/>
                <a:gd name="T48" fmla="*/ 676 w 1386"/>
                <a:gd name="T49" fmla="*/ 1386 h 1386"/>
                <a:gd name="T50" fmla="*/ 747 w 1386"/>
                <a:gd name="T51" fmla="*/ 1385 h 1386"/>
                <a:gd name="T52" fmla="*/ 816 w 1386"/>
                <a:gd name="T53" fmla="*/ 1376 h 1386"/>
                <a:gd name="T54" fmla="*/ 884 w 1386"/>
                <a:gd name="T55" fmla="*/ 1360 h 1386"/>
                <a:gd name="T56" fmla="*/ 948 w 1386"/>
                <a:gd name="T57" fmla="*/ 1338 h 1386"/>
                <a:gd name="T58" fmla="*/ 1024 w 1386"/>
                <a:gd name="T59" fmla="*/ 1303 h 1386"/>
                <a:gd name="T60" fmla="*/ 1134 w 1386"/>
                <a:gd name="T61" fmla="*/ 1228 h 1386"/>
                <a:gd name="T62" fmla="*/ 1228 w 1386"/>
                <a:gd name="T63" fmla="*/ 1134 h 1386"/>
                <a:gd name="T64" fmla="*/ 1303 w 1386"/>
                <a:gd name="T65" fmla="*/ 1024 h 1386"/>
                <a:gd name="T66" fmla="*/ 1338 w 1386"/>
                <a:gd name="T67" fmla="*/ 948 h 1386"/>
                <a:gd name="T68" fmla="*/ 1360 w 1386"/>
                <a:gd name="T69" fmla="*/ 884 h 1386"/>
                <a:gd name="T70" fmla="*/ 1376 w 1386"/>
                <a:gd name="T71" fmla="*/ 816 h 1386"/>
                <a:gd name="T72" fmla="*/ 1385 w 1386"/>
                <a:gd name="T73" fmla="*/ 748 h 1386"/>
                <a:gd name="T74" fmla="*/ 1386 w 1386"/>
                <a:gd name="T75" fmla="*/ 676 h 1386"/>
                <a:gd name="T76" fmla="*/ 1380 w 1386"/>
                <a:gd name="T77" fmla="*/ 605 h 1386"/>
                <a:gd name="T78" fmla="*/ 1369 w 1386"/>
                <a:gd name="T79" fmla="*/ 537 h 1386"/>
                <a:gd name="T80" fmla="*/ 1349 w 1386"/>
                <a:gd name="T81" fmla="*/ 472 h 1386"/>
                <a:gd name="T82" fmla="*/ 1325 w 1386"/>
                <a:gd name="T83" fmla="*/ 409 h 1386"/>
                <a:gd name="T84" fmla="*/ 1267 w 1386"/>
                <a:gd name="T85" fmla="*/ 307 h 1386"/>
                <a:gd name="T86" fmla="*/ 1184 w 1386"/>
                <a:gd name="T87" fmla="*/ 204 h 1386"/>
                <a:gd name="T88" fmla="*/ 1081 w 1386"/>
                <a:gd name="T89" fmla="*/ 119 h 1386"/>
                <a:gd name="T90" fmla="*/ 979 w 1386"/>
                <a:gd name="T91" fmla="*/ 62 h 1386"/>
                <a:gd name="T92" fmla="*/ 916 w 1386"/>
                <a:gd name="T93" fmla="*/ 37 h 1386"/>
                <a:gd name="T94" fmla="*/ 850 w 1386"/>
                <a:gd name="T95" fmla="*/ 18 h 1386"/>
                <a:gd name="T96" fmla="*/ 781 w 1386"/>
                <a:gd name="T97" fmla="*/ 6 h 1386"/>
                <a:gd name="T98" fmla="*/ 711 w 1386"/>
                <a:gd name="T99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86" h="1386">
                  <a:moveTo>
                    <a:pt x="693" y="0"/>
                  </a:moveTo>
                  <a:lnTo>
                    <a:pt x="676" y="0"/>
                  </a:lnTo>
                  <a:lnTo>
                    <a:pt x="658" y="2"/>
                  </a:lnTo>
                  <a:lnTo>
                    <a:pt x="641" y="3"/>
                  </a:lnTo>
                  <a:lnTo>
                    <a:pt x="623" y="5"/>
                  </a:lnTo>
                  <a:lnTo>
                    <a:pt x="605" y="6"/>
                  </a:lnTo>
                  <a:lnTo>
                    <a:pt x="588" y="9"/>
                  </a:lnTo>
                  <a:lnTo>
                    <a:pt x="572" y="12"/>
                  </a:lnTo>
                  <a:lnTo>
                    <a:pt x="554" y="15"/>
                  </a:lnTo>
                  <a:lnTo>
                    <a:pt x="536" y="18"/>
                  </a:lnTo>
                  <a:lnTo>
                    <a:pt x="520" y="22"/>
                  </a:lnTo>
                  <a:lnTo>
                    <a:pt x="504" y="27"/>
                  </a:lnTo>
                  <a:lnTo>
                    <a:pt x="488" y="33"/>
                  </a:lnTo>
                  <a:lnTo>
                    <a:pt x="472" y="37"/>
                  </a:lnTo>
                  <a:lnTo>
                    <a:pt x="456" y="43"/>
                  </a:lnTo>
                  <a:lnTo>
                    <a:pt x="440" y="49"/>
                  </a:lnTo>
                  <a:lnTo>
                    <a:pt x="424" y="55"/>
                  </a:lnTo>
                  <a:lnTo>
                    <a:pt x="409" y="62"/>
                  </a:lnTo>
                  <a:lnTo>
                    <a:pt x="393" y="69"/>
                  </a:lnTo>
                  <a:lnTo>
                    <a:pt x="364" y="84"/>
                  </a:lnTo>
                  <a:lnTo>
                    <a:pt x="334" y="101"/>
                  </a:lnTo>
                  <a:lnTo>
                    <a:pt x="307" y="119"/>
                  </a:lnTo>
                  <a:lnTo>
                    <a:pt x="279" y="138"/>
                  </a:lnTo>
                  <a:lnTo>
                    <a:pt x="252" y="159"/>
                  </a:lnTo>
                  <a:lnTo>
                    <a:pt x="227" y="181"/>
                  </a:lnTo>
                  <a:lnTo>
                    <a:pt x="204" y="204"/>
                  </a:lnTo>
                  <a:lnTo>
                    <a:pt x="181" y="227"/>
                  </a:lnTo>
                  <a:lnTo>
                    <a:pt x="159" y="252"/>
                  </a:lnTo>
                  <a:lnTo>
                    <a:pt x="138" y="279"/>
                  </a:lnTo>
                  <a:lnTo>
                    <a:pt x="119" y="307"/>
                  </a:lnTo>
                  <a:lnTo>
                    <a:pt x="101" y="334"/>
                  </a:lnTo>
                  <a:lnTo>
                    <a:pt x="84" y="364"/>
                  </a:lnTo>
                  <a:lnTo>
                    <a:pt x="69" y="393"/>
                  </a:lnTo>
                  <a:lnTo>
                    <a:pt x="62" y="409"/>
                  </a:lnTo>
                  <a:lnTo>
                    <a:pt x="55" y="424"/>
                  </a:lnTo>
                  <a:lnTo>
                    <a:pt x="49" y="440"/>
                  </a:lnTo>
                  <a:lnTo>
                    <a:pt x="43" y="456"/>
                  </a:lnTo>
                  <a:lnTo>
                    <a:pt x="37" y="471"/>
                  </a:lnTo>
                  <a:lnTo>
                    <a:pt x="33" y="488"/>
                  </a:lnTo>
                  <a:lnTo>
                    <a:pt x="27" y="504"/>
                  </a:lnTo>
                  <a:lnTo>
                    <a:pt x="22" y="520"/>
                  </a:lnTo>
                  <a:lnTo>
                    <a:pt x="18" y="537"/>
                  </a:lnTo>
                  <a:lnTo>
                    <a:pt x="15" y="554"/>
                  </a:lnTo>
                  <a:lnTo>
                    <a:pt x="12" y="570"/>
                  </a:lnTo>
                  <a:lnTo>
                    <a:pt x="9" y="588"/>
                  </a:lnTo>
                  <a:lnTo>
                    <a:pt x="6" y="605"/>
                  </a:lnTo>
                  <a:lnTo>
                    <a:pt x="5" y="623"/>
                  </a:lnTo>
                  <a:lnTo>
                    <a:pt x="3" y="641"/>
                  </a:lnTo>
                  <a:lnTo>
                    <a:pt x="2" y="658"/>
                  </a:lnTo>
                  <a:lnTo>
                    <a:pt x="0" y="676"/>
                  </a:lnTo>
                  <a:lnTo>
                    <a:pt x="0" y="693"/>
                  </a:lnTo>
                  <a:lnTo>
                    <a:pt x="0" y="711"/>
                  </a:lnTo>
                  <a:lnTo>
                    <a:pt x="2" y="730"/>
                  </a:lnTo>
                  <a:lnTo>
                    <a:pt x="3" y="748"/>
                  </a:lnTo>
                  <a:lnTo>
                    <a:pt x="5" y="765"/>
                  </a:lnTo>
                  <a:lnTo>
                    <a:pt x="6" y="783"/>
                  </a:lnTo>
                  <a:lnTo>
                    <a:pt x="9" y="799"/>
                  </a:lnTo>
                  <a:lnTo>
                    <a:pt x="12" y="816"/>
                  </a:lnTo>
                  <a:lnTo>
                    <a:pt x="15" y="834"/>
                  </a:lnTo>
                  <a:lnTo>
                    <a:pt x="18" y="850"/>
                  </a:lnTo>
                  <a:lnTo>
                    <a:pt x="22" y="866"/>
                  </a:lnTo>
                  <a:lnTo>
                    <a:pt x="27" y="884"/>
                  </a:lnTo>
                  <a:lnTo>
                    <a:pt x="33" y="900"/>
                  </a:lnTo>
                  <a:lnTo>
                    <a:pt x="37" y="916"/>
                  </a:lnTo>
                  <a:lnTo>
                    <a:pt x="43" y="932"/>
                  </a:lnTo>
                  <a:lnTo>
                    <a:pt x="49" y="948"/>
                  </a:lnTo>
                  <a:lnTo>
                    <a:pt x="55" y="963"/>
                  </a:lnTo>
                  <a:lnTo>
                    <a:pt x="62" y="979"/>
                  </a:lnTo>
                  <a:lnTo>
                    <a:pt x="69" y="994"/>
                  </a:lnTo>
                  <a:lnTo>
                    <a:pt x="84" y="1024"/>
                  </a:lnTo>
                  <a:lnTo>
                    <a:pt x="101" y="1054"/>
                  </a:lnTo>
                  <a:lnTo>
                    <a:pt x="119" y="1082"/>
                  </a:lnTo>
                  <a:lnTo>
                    <a:pt x="138" y="1108"/>
                  </a:lnTo>
                  <a:lnTo>
                    <a:pt x="159" y="1134"/>
                  </a:lnTo>
                  <a:lnTo>
                    <a:pt x="181" y="1159"/>
                  </a:lnTo>
                  <a:lnTo>
                    <a:pt x="204" y="1184"/>
                  </a:lnTo>
                  <a:lnTo>
                    <a:pt x="227" y="1206"/>
                  </a:lnTo>
                  <a:lnTo>
                    <a:pt x="252" y="1228"/>
                  </a:lnTo>
                  <a:lnTo>
                    <a:pt x="279" y="1249"/>
                  </a:lnTo>
                  <a:lnTo>
                    <a:pt x="307" y="1268"/>
                  </a:lnTo>
                  <a:lnTo>
                    <a:pt x="334" y="1287"/>
                  </a:lnTo>
                  <a:lnTo>
                    <a:pt x="364" y="1303"/>
                  </a:lnTo>
                  <a:lnTo>
                    <a:pt x="393" y="1319"/>
                  </a:lnTo>
                  <a:lnTo>
                    <a:pt x="409" y="1325"/>
                  </a:lnTo>
                  <a:lnTo>
                    <a:pt x="424" y="1332"/>
                  </a:lnTo>
                  <a:lnTo>
                    <a:pt x="440" y="1338"/>
                  </a:lnTo>
                  <a:lnTo>
                    <a:pt x="456" y="1344"/>
                  </a:lnTo>
                  <a:lnTo>
                    <a:pt x="471" y="1350"/>
                  </a:lnTo>
                  <a:lnTo>
                    <a:pt x="488" y="1355"/>
                  </a:lnTo>
                  <a:lnTo>
                    <a:pt x="504" y="1360"/>
                  </a:lnTo>
                  <a:lnTo>
                    <a:pt x="520" y="1364"/>
                  </a:lnTo>
                  <a:lnTo>
                    <a:pt x="536" y="1369"/>
                  </a:lnTo>
                  <a:lnTo>
                    <a:pt x="554" y="1373"/>
                  </a:lnTo>
                  <a:lnTo>
                    <a:pt x="570" y="1376"/>
                  </a:lnTo>
                  <a:lnTo>
                    <a:pt x="588" y="1379"/>
                  </a:lnTo>
                  <a:lnTo>
                    <a:pt x="605" y="1380"/>
                  </a:lnTo>
                  <a:lnTo>
                    <a:pt x="623" y="1383"/>
                  </a:lnTo>
                  <a:lnTo>
                    <a:pt x="641" y="1385"/>
                  </a:lnTo>
                  <a:lnTo>
                    <a:pt x="658" y="1385"/>
                  </a:lnTo>
                  <a:lnTo>
                    <a:pt x="676" y="1386"/>
                  </a:lnTo>
                  <a:lnTo>
                    <a:pt x="693" y="1386"/>
                  </a:lnTo>
                  <a:lnTo>
                    <a:pt x="711" y="1386"/>
                  </a:lnTo>
                  <a:lnTo>
                    <a:pt x="730" y="1386"/>
                  </a:lnTo>
                  <a:lnTo>
                    <a:pt x="747" y="1385"/>
                  </a:lnTo>
                  <a:lnTo>
                    <a:pt x="765" y="1383"/>
                  </a:lnTo>
                  <a:lnTo>
                    <a:pt x="783" y="1380"/>
                  </a:lnTo>
                  <a:lnTo>
                    <a:pt x="799" y="1379"/>
                  </a:lnTo>
                  <a:lnTo>
                    <a:pt x="816" y="1376"/>
                  </a:lnTo>
                  <a:lnTo>
                    <a:pt x="834" y="1373"/>
                  </a:lnTo>
                  <a:lnTo>
                    <a:pt x="850" y="1369"/>
                  </a:lnTo>
                  <a:lnTo>
                    <a:pt x="866" y="1364"/>
                  </a:lnTo>
                  <a:lnTo>
                    <a:pt x="884" y="1360"/>
                  </a:lnTo>
                  <a:lnTo>
                    <a:pt x="900" y="1355"/>
                  </a:lnTo>
                  <a:lnTo>
                    <a:pt x="916" y="1350"/>
                  </a:lnTo>
                  <a:lnTo>
                    <a:pt x="932" y="1345"/>
                  </a:lnTo>
                  <a:lnTo>
                    <a:pt x="948" y="1338"/>
                  </a:lnTo>
                  <a:lnTo>
                    <a:pt x="963" y="1332"/>
                  </a:lnTo>
                  <a:lnTo>
                    <a:pt x="979" y="1325"/>
                  </a:lnTo>
                  <a:lnTo>
                    <a:pt x="994" y="1319"/>
                  </a:lnTo>
                  <a:lnTo>
                    <a:pt x="1024" y="1303"/>
                  </a:lnTo>
                  <a:lnTo>
                    <a:pt x="1054" y="1287"/>
                  </a:lnTo>
                  <a:lnTo>
                    <a:pt x="1081" y="1268"/>
                  </a:lnTo>
                  <a:lnTo>
                    <a:pt x="1108" y="1249"/>
                  </a:lnTo>
                  <a:lnTo>
                    <a:pt x="1134" y="1228"/>
                  </a:lnTo>
                  <a:lnTo>
                    <a:pt x="1159" y="1206"/>
                  </a:lnTo>
                  <a:lnTo>
                    <a:pt x="1184" y="1184"/>
                  </a:lnTo>
                  <a:lnTo>
                    <a:pt x="1206" y="1159"/>
                  </a:lnTo>
                  <a:lnTo>
                    <a:pt x="1228" y="1134"/>
                  </a:lnTo>
                  <a:lnTo>
                    <a:pt x="1248" y="1108"/>
                  </a:lnTo>
                  <a:lnTo>
                    <a:pt x="1267" y="1082"/>
                  </a:lnTo>
                  <a:lnTo>
                    <a:pt x="1286" y="1054"/>
                  </a:lnTo>
                  <a:lnTo>
                    <a:pt x="1303" y="1024"/>
                  </a:lnTo>
                  <a:lnTo>
                    <a:pt x="1319" y="994"/>
                  </a:lnTo>
                  <a:lnTo>
                    <a:pt x="1325" y="979"/>
                  </a:lnTo>
                  <a:lnTo>
                    <a:pt x="1332" y="963"/>
                  </a:lnTo>
                  <a:lnTo>
                    <a:pt x="1338" y="948"/>
                  </a:lnTo>
                  <a:lnTo>
                    <a:pt x="1344" y="932"/>
                  </a:lnTo>
                  <a:lnTo>
                    <a:pt x="1349" y="916"/>
                  </a:lnTo>
                  <a:lnTo>
                    <a:pt x="1355" y="900"/>
                  </a:lnTo>
                  <a:lnTo>
                    <a:pt x="1360" y="884"/>
                  </a:lnTo>
                  <a:lnTo>
                    <a:pt x="1364" y="866"/>
                  </a:lnTo>
                  <a:lnTo>
                    <a:pt x="1369" y="850"/>
                  </a:lnTo>
                  <a:lnTo>
                    <a:pt x="1373" y="834"/>
                  </a:lnTo>
                  <a:lnTo>
                    <a:pt x="1376" y="816"/>
                  </a:lnTo>
                  <a:lnTo>
                    <a:pt x="1379" y="799"/>
                  </a:lnTo>
                  <a:lnTo>
                    <a:pt x="1380" y="781"/>
                  </a:lnTo>
                  <a:lnTo>
                    <a:pt x="1383" y="765"/>
                  </a:lnTo>
                  <a:lnTo>
                    <a:pt x="1385" y="748"/>
                  </a:lnTo>
                  <a:lnTo>
                    <a:pt x="1385" y="730"/>
                  </a:lnTo>
                  <a:lnTo>
                    <a:pt x="1386" y="711"/>
                  </a:lnTo>
                  <a:lnTo>
                    <a:pt x="1386" y="693"/>
                  </a:lnTo>
                  <a:lnTo>
                    <a:pt x="1386" y="676"/>
                  </a:lnTo>
                  <a:lnTo>
                    <a:pt x="1386" y="658"/>
                  </a:lnTo>
                  <a:lnTo>
                    <a:pt x="1385" y="641"/>
                  </a:lnTo>
                  <a:lnTo>
                    <a:pt x="1383" y="623"/>
                  </a:lnTo>
                  <a:lnTo>
                    <a:pt x="1380" y="605"/>
                  </a:lnTo>
                  <a:lnTo>
                    <a:pt x="1379" y="588"/>
                  </a:lnTo>
                  <a:lnTo>
                    <a:pt x="1376" y="572"/>
                  </a:lnTo>
                  <a:lnTo>
                    <a:pt x="1373" y="554"/>
                  </a:lnTo>
                  <a:lnTo>
                    <a:pt x="1369" y="537"/>
                  </a:lnTo>
                  <a:lnTo>
                    <a:pt x="1364" y="520"/>
                  </a:lnTo>
                  <a:lnTo>
                    <a:pt x="1360" y="504"/>
                  </a:lnTo>
                  <a:lnTo>
                    <a:pt x="1355" y="488"/>
                  </a:lnTo>
                  <a:lnTo>
                    <a:pt x="1349" y="472"/>
                  </a:lnTo>
                  <a:lnTo>
                    <a:pt x="1345" y="456"/>
                  </a:lnTo>
                  <a:lnTo>
                    <a:pt x="1338" y="440"/>
                  </a:lnTo>
                  <a:lnTo>
                    <a:pt x="1332" y="424"/>
                  </a:lnTo>
                  <a:lnTo>
                    <a:pt x="1325" y="409"/>
                  </a:lnTo>
                  <a:lnTo>
                    <a:pt x="1319" y="393"/>
                  </a:lnTo>
                  <a:lnTo>
                    <a:pt x="1303" y="364"/>
                  </a:lnTo>
                  <a:lnTo>
                    <a:pt x="1286" y="334"/>
                  </a:lnTo>
                  <a:lnTo>
                    <a:pt x="1267" y="307"/>
                  </a:lnTo>
                  <a:lnTo>
                    <a:pt x="1248" y="279"/>
                  </a:lnTo>
                  <a:lnTo>
                    <a:pt x="1228" y="252"/>
                  </a:lnTo>
                  <a:lnTo>
                    <a:pt x="1206" y="227"/>
                  </a:lnTo>
                  <a:lnTo>
                    <a:pt x="1184" y="204"/>
                  </a:lnTo>
                  <a:lnTo>
                    <a:pt x="1159" y="181"/>
                  </a:lnTo>
                  <a:lnTo>
                    <a:pt x="1134" y="159"/>
                  </a:lnTo>
                  <a:lnTo>
                    <a:pt x="1108" y="138"/>
                  </a:lnTo>
                  <a:lnTo>
                    <a:pt x="1081" y="119"/>
                  </a:lnTo>
                  <a:lnTo>
                    <a:pt x="1054" y="101"/>
                  </a:lnTo>
                  <a:lnTo>
                    <a:pt x="1024" y="84"/>
                  </a:lnTo>
                  <a:lnTo>
                    <a:pt x="994" y="69"/>
                  </a:lnTo>
                  <a:lnTo>
                    <a:pt x="979" y="62"/>
                  </a:lnTo>
                  <a:lnTo>
                    <a:pt x="963" y="55"/>
                  </a:lnTo>
                  <a:lnTo>
                    <a:pt x="948" y="49"/>
                  </a:lnTo>
                  <a:lnTo>
                    <a:pt x="932" y="43"/>
                  </a:lnTo>
                  <a:lnTo>
                    <a:pt x="916" y="37"/>
                  </a:lnTo>
                  <a:lnTo>
                    <a:pt x="900" y="33"/>
                  </a:lnTo>
                  <a:lnTo>
                    <a:pt x="884" y="27"/>
                  </a:lnTo>
                  <a:lnTo>
                    <a:pt x="866" y="22"/>
                  </a:lnTo>
                  <a:lnTo>
                    <a:pt x="850" y="18"/>
                  </a:lnTo>
                  <a:lnTo>
                    <a:pt x="834" y="15"/>
                  </a:lnTo>
                  <a:lnTo>
                    <a:pt x="816" y="12"/>
                  </a:lnTo>
                  <a:lnTo>
                    <a:pt x="799" y="9"/>
                  </a:lnTo>
                  <a:lnTo>
                    <a:pt x="781" y="6"/>
                  </a:lnTo>
                  <a:lnTo>
                    <a:pt x="765" y="5"/>
                  </a:lnTo>
                  <a:lnTo>
                    <a:pt x="747" y="3"/>
                  </a:lnTo>
                  <a:lnTo>
                    <a:pt x="730" y="2"/>
                  </a:lnTo>
                  <a:lnTo>
                    <a:pt x="711" y="0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5649913" y="2716213"/>
              <a:ext cx="1100137" cy="1100138"/>
            </a:xfrm>
            <a:custGeom>
              <a:avLst/>
              <a:gdLst>
                <a:gd name="T0" fmla="*/ 641 w 1386"/>
                <a:gd name="T1" fmla="*/ 3 h 1386"/>
                <a:gd name="T2" fmla="*/ 572 w 1386"/>
                <a:gd name="T3" fmla="*/ 12 h 1386"/>
                <a:gd name="T4" fmla="*/ 504 w 1386"/>
                <a:gd name="T5" fmla="*/ 27 h 1386"/>
                <a:gd name="T6" fmla="*/ 440 w 1386"/>
                <a:gd name="T7" fmla="*/ 49 h 1386"/>
                <a:gd name="T8" fmla="*/ 364 w 1386"/>
                <a:gd name="T9" fmla="*/ 84 h 1386"/>
                <a:gd name="T10" fmla="*/ 252 w 1386"/>
                <a:gd name="T11" fmla="*/ 159 h 1386"/>
                <a:gd name="T12" fmla="*/ 159 w 1386"/>
                <a:gd name="T13" fmla="*/ 252 h 1386"/>
                <a:gd name="T14" fmla="*/ 84 w 1386"/>
                <a:gd name="T15" fmla="*/ 364 h 1386"/>
                <a:gd name="T16" fmla="*/ 49 w 1386"/>
                <a:gd name="T17" fmla="*/ 440 h 1386"/>
                <a:gd name="T18" fmla="*/ 27 w 1386"/>
                <a:gd name="T19" fmla="*/ 504 h 1386"/>
                <a:gd name="T20" fmla="*/ 12 w 1386"/>
                <a:gd name="T21" fmla="*/ 570 h 1386"/>
                <a:gd name="T22" fmla="*/ 3 w 1386"/>
                <a:gd name="T23" fmla="*/ 641 h 1386"/>
                <a:gd name="T24" fmla="*/ 0 w 1386"/>
                <a:gd name="T25" fmla="*/ 711 h 1386"/>
                <a:gd name="T26" fmla="*/ 6 w 1386"/>
                <a:gd name="T27" fmla="*/ 783 h 1386"/>
                <a:gd name="T28" fmla="*/ 18 w 1386"/>
                <a:gd name="T29" fmla="*/ 850 h 1386"/>
                <a:gd name="T30" fmla="*/ 37 w 1386"/>
                <a:gd name="T31" fmla="*/ 916 h 1386"/>
                <a:gd name="T32" fmla="*/ 62 w 1386"/>
                <a:gd name="T33" fmla="*/ 979 h 1386"/>
                <a:gd name="T34" fmla="*/ 119 w 1386"/>
                <a:gd name="T35" fmla="*/ 1082 h 1386"/>
                <a:gd name="T36" fmla="*/ 204 w 1386"/>
                <a:gd name="T37" fmla="*/ 1184 h 1386"/>
                <a:gd name="T38" fmla="*/ 307 w 1386"/>
                <a:gd name="T39" fmla="*/ 1268 h 1386"/>
                <a:gd name="T40" fmla="*/ 409 w 1386"/>
                <a:gd name="T41" fmla="*/ 1325 h 1386"/>
                <a:gd name="T42" fmla="*/ 471 w 1386"/>
                <a:gd name="T43" fmla="*/ 1350 h 1386"/>
                <a:gd name="T44" fmla="*/ 536 w 1386"/>
                <a:gd name="T45" fmla="*/ 1369 h 1386"/>
                <a:gd name="T46" fmla="*/ 605 w 1386"/>
                <a:gd name="T47" fmla="*/ 1380 h 1386"/>
                <a:gd name="T48" fmla="*/ 676 w 1386"/>
                <a:gd name="T49" fmla="*/ 1386 h 1386"/>
                <a:gd name="T50" fmla="*/ 747 w 1386"/>
                <a:gd name="T51" fmla="*/ 1385 h 1386"/>
                <a:gd name="T52" fmla="*/ 816 w 1386"/>
                <a:gd name="T53" fmla="*/ 1376 h 1386"/>
                <a:gd name="T54" fmla="*/ 884 w 1386"/>
                <a:gd name="T55" fmla="*/ 1360 h 1386"/>
                <a:gd name="T56" fmla="*/ 948 w 1386"/>
                <a:gd name="T57" fmla="*/ 1338 h 1386"/>
                <a:gd name="T58" fmla="*/ 1024 w 1386"/>
                <a:gd name="T59" fmla="*/ 1303 h 1386"/>
                <a:gd name="T60" fmla="*/ 1134 w 1386"/>
                <a:gd name="T61" fmla="*/ 1228 h 1386"/>
                <a:gd name="T62" fmla="*/ 1228 w 1386"/>
                <a:gd name="T63" fmla="*/ 1134 h 1386"/>
                <a:gd name="T64" fmla="*/ 1303 w 1386"/>
                <a:gd name="T65" fmla="*/ 1024 h 1386"/>
                <a:gd name="T66" fmla="*/ 1338 w 1386"/>
                <a:gd name="T67" fmla="*/ 948 h 1386"/>
                <a:gd name="T68" fmla="*/ 1360 w 1386"/>
                <a:gd name="T69" fmla="*/ 884 h 1386"/>
                <a:gd name="T70" fmla="*/ 1376 w 1386"/>
                <a:gd name="T71" fmla="*/ 816 h 1386"/>
                <a:gd name="T72" fmla="*/ 1385 w 1386"/>
                <a:gd name="T73" fmla="*/ 748 h 1386"/>
                <a:gd name="T74" fmla="*/ 1386 w 1386"/>
                <a:gd name="T75" fmla="*/ 676 h 1386"/>
                <a:gd name="T76" fmla="*/ 1380 w 1386"/>
                <a:gd name="T77" fmla="*/ 605 h 1386"/>
                <a:gd name="T78" fmla="*/ 1369 w 1386"/>
                <a:gd name="T79" fmla="*/ 537 h 1386"/>
                <a:gd name="T80" fmla="*/ 1349 w 1386"/>
                <a:gd name="T81" fmla="*/ 472 h 1386"/>
                <a:gd name="T82" fmla="*/ 1325 w 1386"/>
                <a:gd name="T83" fmla="*/ 409 h 1386"/>
                <a:gd name="T84" fmla="*/ 1267 w 1386"/>
                <a:gd name="T85" fmla="*/ 307 h 1386"/>
                <a:gd name="T86" fmla="*/ 1184 w 1386"/>
                <a:gd name="T87" fmla="*/ 204 h 1386"/>
                <a:gd name="T88" fmla="*/ 1081 w 1386"/>
                <a:gd name="T89" fmla="*/ 119 h 1386"/>
                <a:gd name="T90" fmla="*/ 979 w 1386"/>
                <a:gd name="T91" fmla="*/ 62 h 1386"/>
                <a:gd name="T92" fmla="*/ 916 w 1386"/>
                <a:gd name="T93" fmla="*/ 37 h 1386"/>
                <a:gd name="T94" fmla="*/ 850 w 1386"/>
                <a:gd name="T95" fmla="*/ 18 h 1386"/>
                <a:gd name="T96" fmla="*/ 781 w 1386"/>
                <a:gd name="T97" fmla="*/ 6 h 1386"/>
                <a:gd name="T98" fmla="*/ 711 w 1386"/>
                <a:gd name="T99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86" h="1386">
                  <a:moveTo>
                    <a:pt x="693" y="0"/>
                  </a:moveTo>
                  <a:lnTo>
                    <a:pt x="676" y="0"/>
                  </a:lnTo>
                  <a:lnTo>
                    <a:pt x="658" y="2"/>
                  </a:lnTo>
                  <a:lnTo>
                    <a:pt x="641" y="3"/>
                  </a:lnTo>
                  <a:lnTo>
                    <a:pt x="623" y="5"/>
                  </a:lnTo>
                  <a:lnTo>
                    <a:pt x="605" y="6"/>
                  </a:lnTo>
                  <a:lnTo>
                    <a:pt x="588" y="9"/>
                  </a:lnTo>
                  <a:lnTo>
                    <a:pt x="572" y="12"/>
                  </a:lnTo>
                  <a:lnTo>
                    <a:pt x="554" y="15"/>
                  </a:lnTo>
                  <a:lnTo>
                    <a:pt x="536" y="18"/>
                  </a:lnTo>
                  <a:lnTo>
                    <a:pt x="520" y="22"/>
                  </a:lnTo>
                  <a:lnTo>
                    <a:pt x="504" y="27"/>
                  </a:lnTo>
                  <a:lnTo>
                    <a:pt x="488" y="33"/>
                  </a:lnTo>
                  <a:lnTo>
                    <a:pt x="472" y="37"/>
                  </a:lnTo>
                  <a:lnTo>
                    <a:pt x="456" y="43"/>
                  </a:lnTo>
                  <a:lnTo>
                    <a:pt x="440" y="49"/>
                  </a:lnTo>
                  <a:lnTo>
                    <a:pt x="424" y="55"/>
                  </a:lnTo>
                  <a:lnTo>
                    <a:pt x="409" y="62"/>
                  </a:lnTo>
                  <a:lnTo>
                    <a:pt x="393" y="69"/>
                  </a:lnTo>
                  <a:lnTo>
                    <a:pt x="364" y="84"/>
                  </a:lnTo>
                  <a:lnTo>
                    <a:pt x="334" y="101"/>
                  </a:lnTo>
                  <a:lnTo>
                    <a:pt x="307" y="119"/>
                  </a:lnTo>
                  <a:lnTo>
                    <a:pt x="279" y="138"/>
                  </a:lnTo>
                  <a:lnTo>
                    <a:pt x="252" y="159"/>
                  </a:lnTo>
                  <a:lnTo>
                    <a:pt x="227" y="181"/>
                  </a:lnTo>
                  <a:lnTo>
                    <a:pt x="204" y="204"/>
                  </a:lnTo>
                  <a:lnTo>
                    <a:pt x="181" y="227"/>
                  </a:lnTo>
                  <a:lnTo>
                    <a:pt x="159" y="252"/>
                  </a:lnTo>
                  <a:lnTo>
                    <a:pt x="138" y="279"/>
                  </a:lnTo>
                  <a:lnTo>
                    <a:pt x="119" y="307"/>
                  </a:lnTo>
                  <a:lnTo>
                    <a:pt x="101" y="334"/>
                  </a:lnTo>
                  <a:lnTo>
                    <a:pt x="84" y="364"/>
                  </a:lnTo>
                  <a:lnTo>
                    <a:pt x="69" y="393"/>
                  </a:lnTo>
                  <a:lnTo>
                    <a:pt x="62" y="409"/>
                  </a:lnTo>
                  <a:lnTo>
                    <a:pt x="55" y="424"/>
                  </a:lnTo>
                  <a:lnTo>
                    <a:pt x="49" y="440"/>
                  </a:lnTo>
                  <a:lnTo>
                    <a:pt x="43" y="456"/>
                  </a:lnTo>
                  <a:lnTo>
                    <a:pt x="37" y="471"/>
                  </a:lnTo>
                  <a:lnTo>
                    <a:pt x="33" y="488"/>
                  </a:lnTo>
                  <a:lnTo>
                    <a:pt x="27" y="504"/>
                  </a:lnTo>
                  <a:lnTo>
                    <a:pt x="22" y="520"/>
                  </a:lnTo>
                  <a:lnTo>
                    <a:pt x="18" y="537"/>
                  </a:lnTo>
                  <a:lnTo>
                    <a:pt x="15" y="554"/>
                  </a:lnTo>
                  <a:lnTo>
                    <a:pt x="12" y="570"/>
                  </a:lnTo>
                  <a:lnTo>
                    <a:pt x="9" y="588"/>
                  </a:lnTo>
                  <a:lnTo>
                    <a:pt x="6" y="605"/>
                  </a:lnTo>
                  <a:lnTo>
                    <a:pt x="5" y="623"/>
                  </a:lnTo>
                  <a:lnTo>
                    <a:pt x="3" y="641"/>
                  </a:lnTo>
                  <a:lnTo>
                    <a:pt x="2" y="658"/>
                  </a:lnTo>
                  <a:lnTo>
                    <a:pt x="0" y="676"/>
                  </a:lnTo>
                  <a:lnTo>
                    <a:pt x="0" y="693"/>
                  </a:lnTo>
                  <a:lnTo>
                    <a:pt x="0" y="711"/>
                  </a:lnTo>
                  <a:lnTo>
                    <a:pt x="2" y="730"/>
                  </a:lnTo>
                  <a:lnTo>
                    <a:pt x="3" y="748"/>
                  </a:lnTo>
                  <a:lnTo>
                    <a:pt x="5" y="765"/>
                  </a:lnTo>
                  <a:lnTo>
                    <a:pt x="6" y="783"/>
                  </a:lnTo>
                  <a:lnTo>
                    <a:pt x="9" y="799"/>
                  </a:lnTo>
                  <a:lnTo>
                    <a:pt x="12" y="816"/>
                  </a:lnTo>
                  <a:lnTo>
                    <a:pt x="15" y="834"/>
                  </a:lnTo>
                  <a:lnTo>
                    <a:pt x="18" y="850"/>
                  </a:lnTo>
                  <a:lnTo>
                    <a:pt x="22" y="866"/>
                  </a:lnTo>
                  <a:lnTo>
                    <a:pt x="27" y="884"/>
                  </a:lnTo>
                  <a:lnTo>
                    <a:pt x="33" y="900"/>
                  </a:lnTo>
                  <a:lnTo>
                    <a:pt x="37" y="916"/>
                  </a:lnTo>
                  <a:lnTo>
                    <a:pt x="43" y="932"/>
                  </a:lnTo>
                  <a:lnTo>
                    <a:pt x="49" y="948"/>
                  </a:lnTo>
                  <a:lnTo>
                    <a:pt x="55" y="963"/>
                  </a:lnTo>
                  <a:lnTo>
                    <a:pt x="62" y="979"/>
                  </a:lnTo>
                  <a:lnTo>
                    <a:pt x="69" y="994"/>
                  </a:lnTo>
                  <a:lnTo>
                    <a:pt x="84" y="1024"/>
                  </a:lnTo>
                  <a:lnTo>
                    <a:pt x="101" y="1054"/>
                  </a:lnTo>
                  <a:lnTo>
                    <a:pt x="119" y="1082"/>
                  </a:lnTo>
                  <a:lnTo>
                    <a:pt x="138" y="1108"/>
                  </a:lnTo>
                  <a:lnTo>
                    <a:pt x="159" y="1134"/>
                  </a:lnTo>
                  <a:lnTo>
                    <a:pt x="181" y="1159"/>
                  </a:lnTo>
                  <a:lnTo>
                    <a:pt x="204" y="1184"/>
                  </a:lnTo>
                  <a:lnTo>
                    <a:pt x="227" y="1206"/>
                  </a:lnTo>
                  <a:lnTo>
                    <a:pt x="252" y="1228"/>
                  </a:lnTo>
                  <a:lnTo>
                    <a:pt x="279" y="1249"/>
                  </a:lnTo>
                  <a:lnTo>
                    <a:pt x="307" y="1268"/>
                  </a:lnTo>
                  <a:lnTo>
                    <a:pt x="334" y="1287"/>
                  </a:lnTo>
                  <a:lnTo>
                    <a:pt x="364" y="1303"/>
                  </a:lnTo>
                  <a:lnTo>
                    <a:pt x="393" y="1319"/>
                  </a:lnTo>
                  <a:lnTo>
                    <a:pt x="409" y="1325"/>
                  </a:lnTo>
                  <a:lnTo>
                    <a:pt x="424" y="1332"/>
                  </a:lnTo>
                  <a:lnTo>
                    <a:pt x="440" y="1338"/>
                  </a:lnTo>
                  <a:lnTo>
                    <a:pt x="456" y="1344"/>
                  </a:lnTo>
                  <a:lnTo>
                    <a:pt x="471" y="1350"/>
                  </a:lnTo>
                  <a:lnTo>
                    <a:pt x="488" y="1355"/>
                  </a:lnTo>
                  <a:lnTo>
                    <a:pt x="504" y="1360"/>
                  </a:lnTo>
                  <a:lnTo>
                    <a:pt x="520" y="1364"/>
                  </a:lnTo>
                  <a:lnTo>
                    <a:pt x="536" y="1369"/>
                  </a:lnTo>
                  <a:lnTo>
                    <a:pt x="554" y="1373"/>
                  </a:lnTo>
                  <a:lnTo>
                    <a:pt x="570" y="1376"/>
                  </a:lnTo>
                  <a:lnTo>
                    <a:pt x="588" y="1379"/>
                  </a:lnTo>
                  <a:lnTo>
                    <a:pt x="605" y="1380"/>
                  </a:lnTo>
                  <a:lnTo>
                    <a:pt x="623" y="1383"/>
                  </a:lnTo>
                  <a:lnTo>
                    <a:pt x="641" y="1385"/>
                  </a:lnTo>
                  <a:lnTo>
                    <a:pt x="658" y="1385"/>
                  </a:lnTo>
                  <a:lnTo>
                    <a:pt x="676" y="1386"/>
                  </a:lnTo>
                  <a:lnTo>
                    <a:pt x="693" y="1386"/>
                  </a:lnTo>
                  <a:lnTo>
                    <a:pt x="711" y="1386"/>
                  </a:lnTo>
                  <a:lnTo>
                    <a:pt x="730" y="1386"/>
                  </a:lnTo>
                  <a:lnTo>
                    <a:pt x="747" y="1385"/>
                  </a:lnTo>
                  <a:lnTo>
                    <a:pt x="765" y="1383"/>
                  </a:lnTo>
                  <a:lnTo>
                    <a:pt x="783" y="1380"/>
                  </a:lnTo>
                  <a:lnTo>
                    <a:pt x="799" y="1379"/>
                  </a:lnTo>
                  <a:lnTo>
                    <a:pt x="816" y="1376"/>
                  </a:lnTo>
                  <a:lnTo>
                    <a:pt x="834" y="1373"/>
                  </a:lnTo>
                  <a:lnTo>
                    <a:pt x="850" y="1369"/>
                  </a:lnTo>
                  <a:lnTo>
                    <a:pt x="866" y="1364"/>
                  </a:lnTo>
                  <a:lnTo>
                    <a:pt x="884" y="1360"/>
                  </a:lnTo>
                  <a:lnTo>
                    <a:pt x="900" y="1355"/>
                  </a:lnTo>
                  <a:lnTo>
                    <a:pt x="916" y="1350"/>
                  </a:lnTo>
                  <a:lnTo>
                    <a:pt x="932" y="1345"/>
                  </a:lnTo>
                  <a:lnTo>
                    <a:pt x="948" y="1338"/>
                  </a:lnTo>
                  <a:lnTo>
                    <a:pt x="963" y="1332"/>
                  </a:lnTo>
                  <a:lnTo>
                    <a:pt x="979" y="1325"/>
                  </a:lnTo>
                  <a:lnTo>
                    <a:pt x="994" y="1319"/>
                  </a:lnTo>
                  <a:lnTo>
                    <a:pt x="1024" y="1303"/>
                  </a:lnTo>
                  <a:lnTo>
                    <a:pt x="1054" y="1287"/>
                  </a:lnTo>
                  <a:lnTo>
                    <a:pt x="1081" y="1268"/>
                  </a:lnTo>
                  <a:lnTo>
                    <a:pt x="1108" y="1249"/>
                  </a:lnTo>
                  <a:lnTo>
                    <a:pt x="1134" y="1228"/>
                  </a:lnTo>
                  <a:lnTo>
                    <a:pt x="1159" y="1206"/>
                  </a:lnTo>
                  <a:lnTo>
                    <a:pt x="1184" y="1184"/>
                  </a:lnTo>
                  <a:lnTo>
                    <a:pt x="1206" y="1159"/>
                  </a:lnTo>
                  <a:lnTo>
                    <a:pt x="1228" y="1134"/>
                  </a:lnTo>
                  <a:lnTo>
                    <a:pt x="1248" y="1108"/>
                  </a:lnTo>
                  <a:lnTo>
                    <a:pt x="1267" y="1082"/>
                  </a:lnTo>
                  <a:lnTo>
                    <a:pt x="1286" y="1054"/>
                  </a:lnTo>
                  <a:lnTo>
                    <a:pt x="1303" y="1024"/>
                  </a:lnTo>
                  <a:lnTo>
                    <a:pt x="1319" y="994"/>
                  </a:lnTo>
                  <a:lnTo>
                    <a:pt x="1325" y="979"/>
                  </a:lnTo>
                  <a:lnTo>
                    <a:pt x="1332" y="963"/>
                  </a:lnTo>
                  <a:lnTo>
                    <a:pt x="1338" y="948"/>
                  </a:lnTo>
                  <a:lnTo>
                    <a:pt x="1344" y="932"/>
                  </a:lnTo>
                  <a:lnTo>
                    <a:pt x="1349" y="916"/>
                  </a:lnTo>
                  <a:lnTo>
                    <a:pt x="1355" y="900"/>
                  </a:lnTo>
                  <a:lnTo>
                    <a:pt x="1360" y="884"/>
                  </a:lnTo>
                  <a:lnTo>
                    <a:pt x="1364" y="866"/>
                  </a:lnTo>
                  <a:lnTo>
                    <a:pt x="1369" y="850"/>
                  </a:lnTo>
                  <a:lnTo>
                    <a:pt x="1373" y="834"/>
                  </a:lnTo>
                  <a:lnTo>
                    <a:pt x="1376" y="816"/>
                  </a:lnTo>
                  <a:lnTo>
                    <a:pt x="1379" y="799"/>
                  </a:lnTo>
                  <a:lnTo>
                    <a:pt x="1380" y="781"/>
                  </a:lnTo>
                  <a:lnTo>
                    <a:pt x="1383" y="765"/>
                  </a:lnTo>
                  <a:lnTo>
                    <a:pt x="1385" y="748"/>
                  </a:lnTo>
                  <a:lnTo>
                    <a:pt x="1385" y="730"/>
                  </a:lnTo>
                  <a:lnTo>
                    <a:pt x="1386" y="711"/>
                  </a:lnTo>
                  <a:lnTo>
                    <a:pt x="1386" y="693"/>
                  </a:lnTo>
                  <a:lnTo>
                    <a:pt x="1386" y="676"/>
                  </a:lnTo>
                  <a:lnTo>
                    <a:pt x="1386" y="658"/>
                  </a:lnTo>
                  <a:lnTo>
                    <a:pt x="1385" y="641"/>
                  </a:lnTo>
                  <a:lnTo>
                    <a:pt x="1383" y="623"/>
                  </a:lnTo>
                  <a:lnTo>
                    <a:pt x="1380" y="605"/>
                  </a:lnTo>
                  <a:lnTo>
                    <a:pt x="1379" y="588"/>
                  </a:lnTo>
                  <a:lnTo>
                    <a:pt x="1376" y="572"/>
                  </a:lnTo>
                  <a:lnTo>
                    <a:pt x="1373" y="554"/>
                  </a:lnTo>
                  <a:lnTo>
                    <a:pt x="1369" y="537"/>
                  </a:lnTo>
                  <a:lnTo>
                    <a:pt x="1364" y="520"/>
                  </a:lnTo>
                  <a:lnTo>
                    <a:pt x="1360" y="504"/>
                  </a:lnTo>
                  <a:lnTo>
                    <a:pt x="1355" y="488"/>
                  </a:lnTo>
                  <a:lnTo>
                    <a:pt x="1349" y="472"/>
                  </a:lnTo>
                  <a:lnTo>
                    <a:pt x="1345" y="456"/>
                  </a:lnTo>
                  <a:lnTo>
                    <a:pt x="1338" y="440"/>
                  </a:lnTo>
                  <a:lnTo>
                    <a:pt x="1332" y="424"/>
                  </a:lnTo>
                  <a:lnTo>
                    <a:pt x="1325" y="409"/>
                  </a:lnTo>
                  <a:lnTo>
                    <a:pt x="1319" y="393"/>
                  </a:lnTo>
                  <a:lnTo>
                    <a:pt x="1303" y="364"/>
                  </a:lnTo>
                  <a:lnTo>
                    <a:pt x="1286" y="334"/>
                  </a:lnTo>
                  <a:lnTo>
                    <a:pt x="1267" y="307"/>
                  </a:lnTo>
                  <a:lnTo>
                    <a:pt x="1248" y="279"/>
                  </a:lnTo>
                  <a:lnTo>
                    <a:pt x="1228" y="252"/>
                  </a:lnTo>
                  <a:lnTo>
                    <a:pt x="1206" y="227"/>
                  </a:lnTo>
                  <a:lnTo>
                    <a:pt x="1184" y="204"/>
                  </a:lnTo>
                  <a:lnTo>
                    <a:pt x="1159" y="181"/>
                  </a:lnTo>
                  <a:lnTo>
                    <a:pt x="1134" y="159"/>
                  </a:lnTo>
                  <a:lnTo>
                    <a:pt x="1108" y="138"/>
                  </a:lnTo>
                  <a:lnTo>
                    <a:pt x="1081" y="119"/>
                  </a:lnTo>
                  <a:lnTo>
                    <a:pt x="1054" y="101"/>
                  </a:lnTo>
                  <a:lnTo>
                    <a:pt x="1024" y="84"/>
                  </a:lnTo>
                  <a:lnTo>
                    <a:pt x="994" y="69"/>
                  </a:lnTo>
                  <a:lnTo>
                    <a:pt x="979" y="62"/>
                  </a:lnTo>
                  <a:lnTo>
                    <a:pt x="963" y="55"/>
                  </a:lnTo>
                  <a:lnTo>
                    <a:pt x="948" y="49"/>
                  </a:lnTo>
                  <a:lnTo>
                    <a:pt x="932" y="43"/>
                  </a:lnTo>
                  <a:lnTo>
                    <a:pt x="916" y="37"/>
                  </a:lnTo>
                  <a:lnTo>
                    <a:pt x="900" y="33"/>
                  </a:lnTo>
                  <a:lnTo>
                    <a:pt x="884" y="27"/>
                  </a:lnTo>
                  <a:lnTo>
                    <a:pt x="866" y="22"/>
                  </a:lnTo>
                  <a:lnTo>
                    <a:pt x="850" y="18"/>
                  </a:lnTo>
                  <a:lnTo>
                    <a:pt x="834" y="15"/>
                  </a:lnTo>
                  <a:lnTo>
                    <a:pt x="816" y="12"/>
                  </a:lnTo>
                  <a:lnTo>
                    <a:pt x="799" y="9"/>
                  </a:lnTo>
                  <a:lnTo>
                    <a:pt x="781" y="6"/>
                  </a:lnTo>
                  <a:lnTo>
                    <a:pt x="765" y="5"/>
                  </a:lnTo>
                  <a:lnTo>
                    <a:pt x="747" y="3"/>
                  </a:lnTo>
                  <a:lnTo>
                    <a:pt x="730" y="2"/>
                  </a:lnTo>
                  <a:lnTo>
                    <a:pt x="711" y="0"/>
                  </a:lnTo>
                  <a:lnTo>
                    <a:pt x="693" y="0"/>
                  </a:lnTo>
                </a:path>
              </a:pathLst>
            </a:custGeom>
            <a:noFill/>
            <a:ln w="4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5761038" y="3157538"/>
              <a:ext cx="522287" cy="239713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5761038" y="3157538"/>
              <a:ext cx="522287" cy="239713"/>
            </a:xfrm>
            <a:prstGeom prst="rect">
              <a:avLst/>
            </a:prstGeom>
            <a:noFill/>
            <a:ln w="4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5835650" y="3195638"/>
              <a:ext cx="469900" cy="22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1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Lucida Calligraphy" pitchFamily="66" charset="0"/>
                  <a:ea typeface="굴림" pitchFamily="50" charset="-127"/>
                  <a:cs typeface="굴림" pitchFamily="50" charset="-127"/>
                </a:rPr>
                <a:t>32767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sp>
        <p:nvSpPr>
          <p:cNvPr id="36" name="Freeform 32"/>
          <p:cNvSpPr>
            <a:spLocks noEditPoints="1"/>
          </p:cNvSpPr>
          <p:nvPr/>
        </p:nvSpPr>
        <p:spPr bwMode="auto">
          <a:xfrm>
            <a:off x="1625601" y="3244851"/>
            <a:ext cx="4837112" cy="347663"/>
          </a:xfrm>
          <a:custGeom>
            <a:avLst/>
            <a:gdLst>
              <a:gd name="T0" fmla="*/ 5868 w 6093"/>
              <a:gd name="T1" fmla="*/ 34 h 438"/>
              <a:gd name="T2" fmla="*/ 6087 w 6093"/>
              <a:gd name="T3" fmla="*/ 34 h 438"/>
              <a:gd name="T4" fmla="*/ 6090 w 6093"/>
              <a:gd name="T5" fmla="*/ 34 h 438"/>
              <a:gd name="T6" fmla="*/ 6092 w 6093"/>
              <a:gd name="T7" fmla="*/ 35 h 438"/>
              <a:gd name="T8" fmla="*/ 6093 w 6093"/>
              <a:gd name="T9" fmla="*/ 37 h 438"/>
              <a:gd name="T10" fmla="*/ 6093 w 6093"/>
              <a:gd name="T11" fmla="*/ 40 h 438"/>
              <a:gd name="T12" fmla="*/ 6093 w 6093"/>
              <a:gd name="T13" fmla="*/ 431 h 438"/>
              <a:gd name="T14" fmla="*/ 6093 w 6093"/>
              <a:gd name="T15" fmla="*/ 434 h 438"/>
              <a:gd name="T16" fmla="*/ 6092 w 6093"/>
              <a:gd name="T17" fmla="*/ 435 h 438"/>
              <a:gd name="T18" fmla="*/ 6090 w 6093"/>
              <a:gd name="T19" fmla="*/ 437 h 438"/>
              <a:gd name="T20" fmla="*/ 6087 w 6093"/>
              <a:gd name="T21" fmla="*/ 438 h 438"/>
              <a:gd name="T22" fmla="*/ 5 w 6093"/>
              <a:gd name="T23" fmla="*/ 438 h 438"/>
              <a:gd name="T24" fmla="*/ 2 w 6093"/>
              <a:gd name="T25" fmla="*/ 437 h 438"/>
              <a:gd name="T26" fmla="*/ 1 w 6093"/>
              <a:gd name="T27" fmla="*/ 435 h 438"/>
              <a:gd name="T28" fmla="*/ 0 w 6093"/>
              <a:gd name="T29" fmla="*/ 434 h 438"/>
              <a:gd name="T30" fmla="*/ 0 w 6093"/>
              <a:gd name="T31" fmla="*/ 431 h 438"/>
              <a:gd name="T32" fmla="*/ 0 w 6093"/>
              <a:gd name="T33" fmla="*/ 60 h 438"/>
              <a:gd name="T34" fmla="*/ 0 w 6093"/>
              <a:gd name="T35" fmla="*/ 59 h 438"/>
              <a:gd name="T36" fmla="*/ 1 w 6093"/>
              <a:gd name="T37" fmla="*/ 56 h 438"/>
              <a:gd name="T38" fmla="*/ 2 w 6093"/>
              <a:gd name="T39" fmla="*/ 54 h 438"/>
              <a:gd name="T40" fmla="*/ 5 w 6093"/>
              <a:gd name="T41" fmla="*/ 54 h 438"/>
              <a:gd name="T42" fmla="*/ 115 w 6093"/>
              <a:gd name="T43" fmla="*/ 54 h 438"/>
              <a:gd name="T44" fmla="*/ 118 w 6093"/>
              <a:gd name="T45" fmla="*/ 54 h 438"/>
              <a:gd name="T46" fmla="*/ 120 w 6093"/>
              <a:gd name="T47" fmla="*/ 56 h 438"/>
              <a:gd name="T48" fmla="*/ 121 w 6093"/>
              <a:gd name="T49" fmla="*/ 59 h 438"/>
              <a:gd name="T50" fmla="*/ 121 w 6093"/>
              <a:gd name="T51" fmla="*/ 60 h 438"/>
              <a:gd name="T52" fmla="*/ 121 w 6093"/>
              <a:gd name="T53" fmla="*/ 63 h 438"/>
              <a:gd name="T54" fmla="*/ 120 w 6093"/>
              <a:gd name="T55" fmla="*/ 64 h 438"/>
              <a:gd name="T56" fmla="*/ 118 w 6093"/>
              <a:gd name="T57" fmla="*/ 66 h 438"/>
              <a:gd name="T58" fmla="*/ 115 w 6093"/>
              <a:gd name="T59" fmla="*/ 66 h 438"/>
              <a:gd name="T60" fmla="*/ 5 w 6093"/>
              <a:gd name="T61" fmla="*/ 66 h 438"/>
              <a:gd name="T62" fmla="*/ 11 w 6093"/>
              <a:gd name="T63" fmla="*/ 60 h 438"/>
              <a:gd name="T64" fmla="*/ 11 w 6093"/>
              <a:gd name="T65" fmla="*/ 431 h 438"/>
              <a:gd name="T66" fmla="*/ 5 w 6093"/>
              <a:gd name="T67" fmla="*/ 425 h 438"/>
              <a:gd name="T68" fmla="*/ 6087 w 6093"/>
              <a:gd name="T69" fmla="*/ 425 h 438"/>
              <a:gd name="T70" fmla="*/ 6082 w 6093"/>
              <a:gd name="T71" fmla="*/ 431 h 438"/>
              <a:gd name="T72" fmla="*/ 6082 w 6093"/>
              <a:gd name="T73" fmla="*/ 40 h 438"/>
              <a:gd name="T74" fmla="*/ 6087 w 6093"/>
              <a:gd name="T75" fmla="*/ 45 h 438"/>
              <a:gd name="T76" fmla="*/ 5868 w 6093"/>
              <a:gd name="T77" fmla="*/ 45 h 438"/>
              <a:gd name="T78" fmla="*/ 5865 w 6093"/>
              <a:gd name="T79" fmla="*/ 44 h 438"/>
              <a:gd name="T80" fmla="*/ 5863 w 6093"/>
              <a:gd name="T81" fmla="*/ 44 h 438"/>
              <a:gd name="T82" fmla="*/ 5862 w 6093"/>
              <a:gd name="T83" fmla="*/ 41 h 438"/>
              <a:gd name="T84" fmla="*/ 5862 w 6093"/>
              <a:gd name="T85" fmla="*/ 40 h 438"/>
              <a:gd name="T86" fmla="*/ 5862 w 6093"/>
              <a:gd name="T87" fmla="*/ 37 h 438"/>
              <a:gd name="T88" fmla="*/ 5863 w 6093"/>
              <a:gd name="T89" fmla="*/ 35 h 438"/>
              <a:gd name="T90" fmla="*/ 5865 w 6093"/>
              <a:gd name="T91" fmla="*/ 34 h 438"/>
              <a:gd name="T92" fmla="*/ 5868 w 6093"/>
              <a:gd name="T93" fmla="*/ 34 h 438"/>
              <a:gd name="T94" fmla="*/ 5868 w 6093"/>
              <a:gd name="T95" fmla="*/ 34 h 438"/>
              <a:gd name="T96" fmla="*/ 104 w 6093"/>
              <a:gd name="T97" fmla="*/ 0 h 438"/>
              <a:gd name="T98" fmla="*/ 225 w 6093"/>
              <a:gd name="T99" fmla="*/ 60 h 438"/>
              <a:gd name="T100" fmla="*/ 104 w 6093"/>
              <a:gd name="T101" fmla="*/ 122 h 438"/>
              <a:gd name="T102" fmla="*/ 104 w 6093"/>
              <a:gd name="T103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93" h="438">
                <a:moveTo>
                  <a:pt x="5868" y="34"/>
                </a:moveTo>
                <a:lnTo>
                  <a:pt x="6087" y="34"/>
                </a:lnTo>
                <a:lnTo>
                  <a:pt x="6090" y="34"/>
                </a:lnTo>
                <a:lnTo>
                  <a:pt x="6092" y="35"/>
                </a:lnTo>
                <a:lnTo>
                  <a:pt x="6093" y="37"/>
                </a:lnTo>
                <a:lnTo>
                  <a:pt x="6093" y="40"/>
                </a:lnTo>
                <a:lnTo>
                  <a:pt x="6093" y="431"/>
                </a:lnTo>
                <a:lnTo>
                  <a:pt x="6093" y="434"/>
                </a:lnTo>
                <a:lnTo>
                  <a:pt x="6092" y="435"/>
                </a:lnTo>
                <a:lnTo>
                  <a:pt x="6090" y="437"/>
                </a:lnTo>
                <a:lnTo>
                  <a:pt x="6087" y="438"/>
                </a:lnTo>
                <a:lnTo>
                  <a:pt x="5" y="438"/>
                </a:lnTo>
                <a:lnTo>
                  <a:pt x="2" y="437"/>
                </a:lnTo>
                <a:lnTo>
                  <a:pt x="1" y="435"/>
                </a:lnTo>
                <a:lnTo>
                  <a:pt x="0" y="434"/>
                </a:lnTo>
                <a:lnTo>
                  <a:pt x="0" y="431"/>
                </a:lnTo>
                <a:lnTo>
                  <a:pt x="0" y="60"/>
                </a:lnTo>
                <a:lnTo>
                  <a:pt x="0" y="59"/>
                </a:lnTo>
                <a:lnTo>
                  <a:pt x="1" y="56"/>
                </a:lnTo>
                <a:lnTo>
                  <a:pt x="2" y="54"/>
                </a:lnTo>
                <a:lnTo>
                  <a:pt x="5" y="54"/>
                </a:lnTo>
                <a:lnTo>
                  <a:pt x="115" y="54"/>
                </a:lnTo>
                <a:lnTo>
                  <a:pt x="118" y="54"/>
                </a:lnTo>
                <a:lnTo>
                  <a:pt x="120" y="56"/>
                </a:lnTo>
                <a:lnTo>
                  <a:pt x="121" y="59"/>
                </a:lnTo>
                <a:lnTo>
                  <a:pt x="121" y="60"/>
                </a:lnTo>
                <a:lnTo>
                  <a:pt x="121" y="63"/>
                </a:lnTo>
                <a:lnTo>
                  <a:pt x="120" y="64"/>
                </a:lnTo>
                <a:lnTo>
                  <a:pt x="118" y="66"/>
                </a:lnTo>
                <a:lnTo>
                  <a:pt x="115" y="66"/>
                </a:lnTo>
                <a:lnTo>
                  <a:pt x="5" y="66"/>
                </a:lnTo>
                <a:lnTo>
                  <a:pt x="11" y="60"/>
                </a:lnTo>
                <a:lnTo>
                  <a:pt x="11" y="431"/>
                </a:lnTo>
                <a:lnTo>
                  <a:pt x="5" y="425"/>
                </a:lnTo>
                <a:lnTo>
                  <a:pt x="6087" y="425"/>
                </a:lnTo>
                <a:lnTo>
                  <a:pt x="6082" y="431"/>
                </a:lnTo>
                <a:lnTo>
                  <a:pt x="6082" y="40"/>
                </a:lnTo>
                <a:lnTo>
                  <a:pt x="6087" y="45"/>
                </a:lnTo>
                <a:lnTo>
                  <a:pt x="5868" y="45"/>
                </a:lnTo>
                <a:lnTo>
                  <a:pt x="5865" y="44"/>
                </a:lnTo>
                <a:lnTo>
                  <a:pt x="5863" y="44"/>
                </a:lnTo>
                <a:lnTo>
                  <a:pt x="5862" y="41"/>
                </a:lnTo>
                <a:lnTo>
                  <a:pt x="5862" y="40"/>
                </a:lnTo>
                <a:lnTo>
                  <a:pt x="5862" y="37"/>
                </a:lnTo>
                <a:lnTo>
                  <a:pt x="5863" y="35"/>
                </a:lnTo>
                <a:lnTo>
                  <a:pt x="5865" y="34"/>
                </a:lnTo>
                <a:lnTo>
                  <a:pt x="5868" y="34"/>
                </a:lnTo>
                <a:lnTo>
                  <a:pt x="5868" y="34"/>
                </a:lnTo>
                <a:close/>
                <a:moveTo>
                  <a:pt x="104" y="0"/>
                </a:moveTo>
                <a:lnTo>
                  <a:pt x="225" y="60"/>
                </a:lnTo>
                <a:lnTo>
                  <a:pt x="104" y="122"/>
                </a:lnTo>
                <a:lnTo>
                  <a:pt x="104" y="0"/>
                </a:lnTo>
                <a:close/>
              </a:path>
            </a:pathLst>
          </a:custGeom>
          <a:solidFill>
            <a:srgbClr val="000000"/>
          </a:solidFill>
          <a:ln w="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Freeform 33"/>
          <p:cNvSpPr>
            <a:spLocks/>
          </p:cNvSpPr>
          <p:nvPr/>
        </p:nvSpPr>
        <p:spPr bwMode="auto">
          <a:xfrm>
            <a:off x="5705475" y="4475163"/>
            <a:ext cx="1098550" cy="1100138"/>
          </a:xfrm>
          <a:custGeom>
            <a:avLst/>
            <a:gdLst>
              <a:gd name="T0" fmla="*/ 640 w 1386"/>
              <a:gd name="T1" fmla="*/ 2 h 1386"/>
              <a:gd name="T2" fmla="*/ 570 w 1386"/>
              <a:gd name="T3" fmla="*/ 11 h 1386"/>
              <a:gd name="T4" fmla="*/ 504 w 1386"/>
              <a:gd name="T5" fmla="*/ 27 h 1386"/>
              <a:gd name="T6" fmla="*/ 440 w 1386"/>
              <a:gd name="T7" fmla="*/ 49 h 1386"/>
              <a:gd name="T8" fmla="*/ 363 w 1386"/>
              <a:gd name="T9" fmla="*/ 84 h 1386"/>
              <a:gd name="T10" fmla="*/ 252 w 1386"/>
              <a:gd name="T11" fmla="*/ 159 h 1386"/>
              <a:gd name="T12" fmla="*/ 158 w 1386"/>
              <a:gd name="T13" fmla="*/ 252 h 1386"/>
              <a:gd name="T14" fmla="*/ 84 w 1386"/>
              <a:gd name="T15" fmla="*/ 362 h 1386"/>
              <a:gd name="T16" fmla="*/ 49 w 1386"/>
              <a:gd name="T17" fmla="*/ 438 h 1386"/>
              <a:gd name="T18" fmla="*/ 27 w 1386"/>
              <a:gd name="T19" fmla="*/ 503 h 1386"/>
              <a:gd name="T20" fmla="*/ 12 w 1386"/>
              <a:gd name="T21" fmla="*/ 570 h 1386"/>
              <a:gd name="T22" fmla="*/ 3 w 1386"/>
              <a:gd name="T23" fmla="*/ 639 h 1386"/>
              <a:gd name="T24" fmla="*/ 0 w 1386"/>
              <a:gd name="T25" fmla="*/ 711 h 1386"/>
              <a:gd name="T26" fmla="*/ 6 w 1386"/>
              <a:gd name="T27" fmla="*/ 781 h 1386"/>
              <a:gd name="T28" fmla="*/ 18 w 1386"/>
              <a:gd name="T29" fmla="*/ 850 h 1386"/>
              <a:gd name="T30" fmla="*/ 37 w 1386"/>
              <a:gd name="T31" fmla="*/ 915 h 1386"/>
              <a:gd name="T32" fmla="*/ 62 w 1386"/>
              <a:gd name="T33" fmla="*/ 978 h 1386"/>
              <a:gd name="T34" fmla="*/ 119 w 1386"/>
              <a:gd name="T35" fmla="*/ 1080 h 1386"/>
              <a:gd name="T36" fmla="*/ 204 w 1386"/>
              <a:gd name="T37" fmla="*/ 1183 h 1386"/>
              <a:gd name="T38" fmla="*/ 306 w 1386"/>
              <a:gd name="T39" fmla="*/ 1268 h 1386"/>
              <a:gd name="T40" fmla="*/ 407 w 1386"/>
              <a:gd name="T41" fmla="*/ 1325 h 1386"/>
              <a:gd name="T42" fmla="*/ 470 w 1386"/>
              <a:gd name="T43" fmla="*/ 1350 h 1386"/>
              <a:gd name="T44" fmla="*/ 536 w 1386"/>
              <a:gd name="T45" fmla="*/ 1369 h 1386"/>
              <a:gd name="T46" fmla="*/ 605 w 1386"/>
              <a:gd name="T47" fmla="*/ 1380 h 1386"/>
              <a:gd name="T48" fmla="*/ 676 w 1386"/>
              <a:gd name="T49" fmla="*/ 1385 h 1386"/>
              <a:gd name="T50" fmla="*/ 746 w 1386"/>
              <a:gd name="T51" fmla="*/ 1383 h 1386"/>
              <a:gd name="T52" fmla="*/ 816 w 1386"/>
              <a:gd name="T53" fmla="*/ 1375 h 1386"/>
              <a:gd name="T54" fmla="*/ 884 w 1386"/>
              <a:gd name="T55" fmla="*/ 1360 h 1386"/>
              <a:gd name="T56" fmla="*/ 947 w 1386"/>
              <a:gd name="T57" fmla="*/ 1338 h 1386"/>
              <a:gd name="T58" fmla="*/ 1023 w 1386"/>
              <a:gd name="T59" fmla="*/ 1303 h 1386"/>
              <a:gd name="T60" fmla="*/ 1134 w 1386"/>
              <a:gd name="T61" fmla="*/ 1228 h 1386"/>
              <a:gd name="T62" fmla="*/ 1228 w 1386"/>
              <a:gd name="T63" fmla="*/ 1134 h 1386"/>
              <a:gd name="T64" fmla="*/ 1302 w 1386"/>
              <a:gd name="T65" fmla="*/ 1023 h 1386"/>
              <a:gd name="T66" fmla="*/ 1338 w 1386"/>
              <a:gd name="T67" fmla="*/ 947 h 1386"/>
              <a:gd name="T68" fmla="*/ 1360 w 1386"/>
              <a:gd name="T69" fmla="*/ 882 h 1386"/>
              <a:gd name="T70" fmla="*/ 1374 w 1386"/>
              <a:gd name="T71" fmla="*/ 815 h 1386"/>
              <a:gd name="T72" fmla="*/ 1383 w 1386"/>
              <a:gd name="T73" fmla="*/ 746 h 1386"/>
              <a:gd name="T74" fmla="*/ 1386 w 1386"/>
              <a:gd name="T75" fmla="*/ 676 h 1386"/>
              <a:gd name="T76" fmla="*/ 1380 w 1386"/>
              <a:gd name="T77" fmla="*/ 605 h 1386"/>
              <a:gd name="T78" fmla="*/ 1368 w 1386"/>
              <a:gd name="T79" fmla="*/ 537 h 1386"/>
              <a:gd name="T80" fmla="*/ 1349 w 1386"/>
              <a:gd name="T81" fmla="*/ 471 h 1386"/>
              <a:gd name="T82" fmla="*/ 1324 w 1386"/>
              <a:gd name="T83" fmla="*/ 408 h 1386"/>
              <a:gd name="T84" fmla="*/ 1267 w 1386"/>
              <a:gd name="T85" fmla="*/ 305 h 1386"/>
              <a:gd name="T86" fmla="*/ 1182 w 1386"/>
              <a:gd name="T87" fmla="*/ 203 h 1386"/>
              <a:gd name="T88" fmla="*/ 1080 w 1386"/>
              <a:gd name="T89" fmla="*/ 119 h 1386"/>
              <a:gd name="T90" fmla="*/ 979 w 1386"/>
              <a:gd name="T91" fmla="*/ 62 h 1386"/>
              <a:gd name="T92" fmla="*/ 916 w 1386"/>
              <a:gd name="T93" fmla="*/ 37 h 1386"/>
              <a:gd name="T94" fmla="*/ 850 w 1386"/>
              <a:gd name="T95" fmla="*/ 18 h 1386"/>
              <a:gd name="T96" fmla="*/ 781 w 1386"/>
              <a:gd name="T97" fmla="*/ 6 h 1386"/>
              <a:gd name="T98" fmla="*/ 711 w 1386"/>
              <a:gd name="T99" fmla="*/ 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86" h="1386">
                <a:moveTo>
                  <a:pt x="693" y="0"/>
                </a:moveTo>
                <a:lnTo>
                  <a:pt x="676" y="0"/>
                </a:lnTo>
                <a:lnTo>
                  <a:pt x="658" y="0"/>
                </a:lnTo>
                <a:lnTo>
                  <a:pt x="640" y="2"/>
                </a:lnTo>
                <a:lnTo>
                  <a:pt x="623" y="3"/>
                </a:lnTo>
                <a:lnTo>
                  <a:pt x="605" y="6"/>
                </a:lnTo>
                <a:lnTo>
                  <a:pt x="588" y="8"/>
                </a:lnTo>
                <a:lnTo>
                  <a:pt x="570" y="11"/>
                </a:lnTo>
                <a:lnTo>
                  <a:pt x="554" y="14"/>
                </a:lnTo>
                <a:lnTo>
                  <a:pt x="536" y="18"/>
                </a:lnTo>
                <a:lnTo>
                  <a:pt x="520" y="22"/>
                </a:lnTo>
                <a:lnTo>
                  <a:pt x="504" y="27"/>
                </a:lnTo>
                <a:lnTo>
                  <a:pt x="487" y="31"/>
                </a:lnTo>
                <a:lnTo>
                  <a:pt x="470" y="37"/>
                </a:lnTo>
                <a:lnTo>
                  <a:pt x="456" y="41"/>
                </a:lnTo>
                <a:lnTo>
                  <a:pt x="440" y="49"/>
                </a:lnTo>
                <a:lnTo>
                  <a:pt x="424" y="55"/>
                </a:lnTo>
                <a:lnTo>
                  <a:pt x="409" y="62"/>
                </a:lnTo>
                <a:lnTo>
                  <a:pt x="393" y="68"/>
                </a:lnTo>
                <a:lnTo>
                  <a:pt x="363" y="84"/>
                </a:lnTo>
                <a:lnTo>
                  <a:pt x="334" y="100"/>
                </a:lnTo>
                <a:lnTo>
                  <a:pt x="306" y="119"/>
                </a:lnTo>
                <a:lnTo>
                  <a:pt x="279" y="138"/>
                </a:lnTo>
                <a:lnTo>
                  <a:pt x="252" y="159"/>
                </a:lnTo>
                <a:lnTo>
                  <a:pt x="227" y="181"/>
                </a:lnTo>
                <a:lnTo>
                  <a:pt x="204" y="203"/>
                </a:lnTo>
                <a:lnTo>
                  <a:pt x="180" y="227"/>
                </a:lnTo>
                <a:lnTo>
                  <a:pt x="158" y="252"/>
                </a:lnTo>
                <a:lnTo>
                  <a:pt x="138" y="279"/>
                </a:lnTo>
                <a:lnTo>
                  <a:pt x="119" y="305"/>
                </a:lnTo>
                <a:lnTo>
                  <a:pt x="101" y="333"/>
                </a:lnTo>
                <a:lnTo>
                  <a:pt x="84" y="362"/>
                </a:lnTo>
                <a:lnTo>
                  <a:pt x="69" y="393"/>
                </a:lnTo>
                <a:lnTo>
                  <a:pt x="62" y="408"/>
                </a:lnTo>
                <a:lnTo>
                  <a:pt x="54" y="424"/>
                </a:lnTo>
                <a:lnTo>
                  <a:pt x="49" y="438"/>
                </a:lnTo>
                <a:lnTo>
                  <a:pt x="43" y="455"/>
                </a:lnTo>
                <a:lnTo>
                  <a:pt x="37" y="471"/>
                </a:lnTo>
                <a:lnTo>
                  <a:pt x="32" y="487"/>
                </a:lnTo>
                <a:lnTo>
                  <a:pt x="27" y="503"/>
                </a:lnTo>
                <a:lnTo>
                  <a:pt x="22" y="519"/>
                </a:lnTo>
                <a:lnTo>
                  <a:pt x="18" y="537"/>
                </a:lnTo>
                <a:lnTo>
                  <a:pt x="15" y="553"/>
                </a:lnTo>
                <a:lnTo>
                  <a:pt x="12" y="570"/>
                </a:lnTo>
                <a:lnTo>
                  <a:pt x="9" y="588"/>
                </a:lnTo>
                <a:lnTo>
                  <a:pt x="6" y="604"/>
                </a:lnTo>
                <a:lnTo>
                  <a:pt x="5" y="622"/>
                </a:lnTo>
                <a:lnTo>
                  <a:pt x="3" y="639"/>
                </a:lnTo>
                <a:lnTo>
                  <a:pt x="2" y="657"/>
                </a:lnTo>
                <a:lnTo>
                  <a:pt x="0" y="674"/>
                </a:lnTo>
                <a:lnTo>
                  <a:pt x="0" y="693"/>
                </a:lnTo>
                <a:lnTo>
                  <a:pt x="0" y="711"/>
                </a:lnTo>
                <a:lnTo>
                  <a:pt x="2" y="728"/>
                </a:lnTo>
                <a:lnTo>
                  <a:pt x="3" y="746"/>
                </a:lnTo>
                <a:lnTo>
                  <a:pt x="5" y="764"/>
                </a:lnTo>
                <a:lnTo>
                  <a:pt x="6" y="781"/>
                </a:lnTo>
                <a:lnTo>
                  <a:pt x="9" y="799"/>
                </a:lnTo>
                <a:lnTo>
                  <a:pt x="12" y="816"/>
                </a:lnTo>
                <a:lnTo>
                  <a:pt x="15" y="832"/>
                </a:lnTo>
                <a:lnTo>
                  <a:pt x="18" y="850"/>
                </a:lnTo>
                <a:lnTo>
                  <a:pt x="22" y="866"/>
                </a:lnTo>
                <a:lnTo>
                  <a:pt x="27" y="882"/>
                </a:lnTo>
                <a:lnTo>
                  <a:pt x="32" y="898"/>
                </a:lnTo>
                <a:lnTo>
                  <a:pt x="37" y="915"/>
                </a:lnTo>
                <a:lnTo>
                  <a:pt x="43" y="931"/>
                </a:lnTo>
                <a:lnTo>
                  <a:pt x="49" y="947"/>
                </a:lnTo>
                <a:lnTo>
                  <a:pt x="54" y="963"/>
                </a:lnTo>
                <a:lnTo>
                  <a:pt x="62" y="978"/>
                </a:lnTo>
                <a:lnTo>
                  <a:pt x="69" y="994"/>
                </a:lnTo>
                <a:lnTo>
                  <a:pt x="84" y="1023"/>
                </a:lnTo>
                <a:lnTo>
                  <a:pt x="101" y="1052"/>
                </a:lnTo>
                <a:lnTo>
                  <a:pt x="119" y="1080"/>
                </a:lnTo>
                <a:lnTo>
                  <a:pt x="138" y="1108"/>
                </a:lnTo>
                <a:lnTo>
                  <a:pt x="158" y="1134"/>
                </a:lnTo>
                <a:lnTo>
                  <a:pt x="180" y="1159"/>
                </a:lnTo>
                <a:lnTo>
                  <a:pt x="204" y="1183"/>
                </a:lnTo>
                <a:lnTo>
                  <a:pt x="227" y="1206"/>
                </a:lnTo>
                <a:lnTo>
                  <a:pt x="252" y="1228"/>
                </a:lnTo>
                <a:lnTo>
                  <a:pt x="279" y="1249"/>
                </a:lnTo>
                <a:lnTo>
                  <a:pt x="306" y="1268"/>
                </a:lnTo>
                <a:lnTo>
                  <a:pt x="334" y="1285"/>
                </a:lnTo>
                <a:lnTo>
                  <a:pt x="363" y="1303"/>
                </a:lnTo>
                <a:lnTo>
                  <a:pt x="393" y="1317"/>
                </a:lnTo>
                <a:lnTo>
                  <a:pt x="407" y="1325"/>
                </a:lnTo>
                <a:lnTo>
                  <a:pt x="424" y="1332"/>
                </a:lnTo>
                <a:lnTo>
                  <a:pt x="440" y="1338"/>
                </a:lnTo>
                <a:lnTo>
                  <a:pt x="454" y="1344"/>
                </a:lnTo>
                <a:lnTo>
                  <a:pt x="470" y="1350"/>
                </a:lnTo>
                <a:lnTo>
                  <a:pt x="487" y="1354"/>
                </a:lnTo>
                <a:lnTo>
                  <a:pt x="504" y="1360"/>
                </a:lnTo>
                <a:lnTo>
                  <a:pt x="520" y="1364"/>
                </a:lnTo>
                <a:lnTo>
                  <a:pt x="536" y="1369"/>
                </a:lnTo>
                <a:lnTo>
                  <a:pt x="554" y="1372"/>
                </a:lnTo>
                <a:lnTo>
                  <a:pt x="570" y="1375"/>
                </a:lnTo>
                <a:lnTo>
                  <a:pt x="588" y="1377"/>
                </a:lnTo>
                <a:lnTo>
                  <a:pt x="605" y="1380"/>
                </a:lnTo>
                <a:lnTo>
                  <a:pt x="623" y="1382"/>
                </a:lnTo>
                <a:lnTo>
                  <a:pt x="640" y="1383"/>
                </a:lnTo>
                <a:lnTo>
                  <a:pt x="658" y="1385"/>
                </a:lnTo>
                <a:lnTo>
                  <a:pt x="676" y="1385"/>
                </a:lnTo>
                <a:lnTo>
                  <a:pt x="693" y="1386"/>
                </a:lnTo>
                <a:lnTo>
                  <a:pt x="711" y="1386"/>
                </a:lnTo>
                <a:lnTo>
                  <a:pt x="728" y="1385"/>
                </a:lnTo>
                <a:lnTo>
                  <a:pt x="746" y="1383"/>
                </a:lnTo>
                <a:lnTo>
                  <a:pt x="763" y="1382"/>
                </a:lnTo>
                <a:lnTo>
                  <a:pt x="781" y="1380"/>
                </a:lnTo>
                <a:lnTo>
                  <a:pt x="799" y="1377"/>
                </a:lnTo>
                <a:lnTo>
                  <a:pt x="816" y="1375"/>
                </a:lnTo>
                <a:lnTo>
                  <a:pt x="832" y="1372"/>
                </a:lnTo>
                <a:lnTo>
                  <a:pt x="850" y="1369"/>
                </a:lnTo>
                <a:lnTo>
                  <a:pt x="866" y="1364"/>
                </a:lnTo>
                <a:lnTo>
                  <a:pt x="884" y="1360"/>
                </a:lnTo>
                <a:lnTo>
                  <a:pt x="900" y="1355"/>
                </a:lnTo>
                <a:lnTo>
                  <a:pt x="916" y="1350"/>
                </a:lnTo>
                <a:lnTo>
                  <a:pt x="932" y="1344"/>
                </a:lnTo>
                <a:lnTo>
                  <a:pt x="947" y="1338"/>
                </a:lnTo>
                <a:lnTo>
                  <a:pt x="963" y="1332"/>
                </a:lnTo>
                <a:lnTo>
                  <a:pt x="979" y="1325"/>
                </a:lnTo>
                <a:lnTo>
                  <a:pt x="993" y="1317"/>
                </a:lnTo>
                <a:lnTo>
                  <a:pt x="1023" y="1303"/>
                </a:lnTo>
                <a:lnTo>
                  <a:pt x="1052" y="1285"/>
                </a:lnTo>
                <a:lnTo>
                  <a:pt x="1080" y="1268"/>
                </a:lnTo>
                <a:lnTo>
                  <a:pt x="1108" y="1249"/>
                </a:lnTo>
                <a:lnTo>
                  <a:pt x="1134" y="1228"/>
                </a:lnTo>
                <a:lnTo>
                  <a:pt x="1159" y="1206"/>
                </a:lnTo>
                <a:lnTo>
                  <a:pt x="1182" y="1183"/>
                </a:lnTo>
                <a:lnTo>
                  <a:pt x="1206" y="1159"/>
                </a:lnTo>
                <a:lnTo>
                  <a:pt x="1228" y="1134"/>
                </a:lnTo>
                <a:lnTo>
                  <a:pt x="1248" y="1108"/>
                </a:lnTo>
                <a:lnTo>
                  <a:pt x="1267" y="1080"/>
                </a:lnTo>
                <a:lnTo>
                  <a:pt x="1285" y="1052"/>
                </a:lnTo>
                <a:lnTo>
                  <a:pt x="1302" y="1023"/>
                </a:lnTo>
                <a:lnTo>
                  <a:pt x="1317" y="994"/>
                </a:lnTo>
                <a:lnTo>
                  <a:pt x="1324" y="978"/>
                </a:lnTo>
                <a:lnTo>
                  <a:pt x="1332" y="963"/>
                </a:lnTo>
                <a:lnTo>
                  <a:pt x="1338" y="947"/>
                </a:lnTo>
                <a:lnTo>
                  <a:pt x="1343" y="931"/>
                </a:lnTo>
                <a:lnTo>
                  <a:pt x="1349" y="915"/>
                </a:lnTo>
                <a:lnTo>
                  <a:pt x="1355" y="898"/>
                </a:lnTo>
                <a:lnTo>
                  <a:pt x="1360" y="882"/>
                </a:lnTo>
                <a:lnTo>
                  <a:pt x="1364" y="866"/>
                </a:lnTo>
                <a:lnTo>
                  <a:pt x="1368" y="850"/>
                </a:lnTo>
                <a:lnTo>
                  <a:pt x="1371" y="832"/>
                </a:lnTo>
                <a:lnTo>
                  <a:pt x="1374" y="815"/>
                </a:lnTo>
                <a:lnTo>
                  <a:pt x="1377" y="799"/>
                </a:lnTo>
                <a:lnTo>
                  <a:pt x="1380" y="781"/>
                </a:lnTo>
                <a:lnTo>
                  <a:pt x="1382" y="764"/>
                </a:lnTo>
                <a:lnTo>
                  <a:pt x="1383" y="746"/>
                </a:lnTo>
                <a:lnTo>
                  <a:pt x="1384" y="728"/>
                </a:lnTo>
                <a:lnTo>
                  <a:pt x="1386" y="711"/>
                </a:lnTo>
                <a:lnTo>
                  <a:pt x="1386" y="693"/>
                </a:lnTo>
                <a:lnTo>
                  <a:pt x="1386" y="676"/>
                </a:lnTo>
                <a:lnTo>
                  <a:pt x="1384" y="657"/>
                </a:lnTo>
                <a:lnTo>
                  <a:pt x="1384" y="639"/>
                </a:lnTo>
                <a:lnTo>
                  <a:pt x="1383" y="622"/>
                </a:lnTo>
                <a:lnTo>
                  <a:pt x="1380" y="605"/>
                </a:lnTo>
                <a:lnTo>
                  <a:pt x="1379" y="588"/>
                </a:lnTo>
                <a:lnTo>
                  <a:pt x="1376" y="570"/>
                </a:lnTo>
                <a:lnTo>
                  <a:pt x="1371" y="553"/>
                </a:lnTo>
                <a:lnTo>
                  <a:pt x="1368" y="537"/>
                </a:lnTo>
                <a:lnTo>
                  <a:pt x="1364" y="520"/>
                </a:lnTo>
                <a:lnTo>
                  <a:pt x="1360" y="503"/>
                </a:lnTo>
                <a:lnTo>
                  <a:pt x="1355" y="487"/>
                </a:lnTo>
                <a:lnTo>
                  <a:pt x="1349" y="471"/>
                </a:lnTo>
                <a:lnTo>
                  <a:pt x="1343" y="455"/>
                </a:lnTo>
                <a:lnTo>
                  <a:pt x="1338" y="438"/>
                </a:lnTo>
                <a:lnTo>
                  <a:pt x="1332" y="424"/>
                </a:lnTo>
                <a:lnTo>
                  <a:pt x="1324" y="408"/>
                </a:lnTo>
                <a:lnTo>
                  <a:pt x="1317" y="393"/>
                </a:lnTo>
                <a:lnTo>
                  <a:pt x="1302" y="362"/>
                </a:lnTo>
                <a:lnTo>
                  <a:pt x="1286" y="333"/>
                </a:lnTo>
                <a:lnTo>
                  <a:pt x="1267" y="305"/>
                </a:lnTo>
                <a:lnTo>
                  <a:pt x="1248" y="279"/>
                </a:lnTo>
                <a:lnTo>
                  <a:pt x="1228" y="252"/>
                </a:lnTo>
                <a:lnTo>
                  <a:pt x="1206" y="227"/>
                </a:lnTo>
                <a:lnTo>
                  <a:pt x="1182" y="203"/>
                </a:lnTo>
                <a:lnTo>
                  <a:pt x="1159" y="181"/>
                </a:lnTo>
                <a:lnTo>
                  <a:pt x="1134" y="159"/>
                </a:lnTo>
                <a:lnTo>
                  <a:pt x="1108" y="138"/>
                </a:lnTo>
                <a:lnTo>
                  <a:pt x="1080" y="119"/>
                </a:lnTo>
                <a:lnTo>
                  <a:pt x="1052" y="100"/>
                </a:lnTo>
                <a:lnTo>
                  <a:pt x="1023" y="84"/>
                </a:lnTo>
                <a:lnTo>
                  <a:pt x="993" y="68"/>
                </a:lnTo>
                <a:lnTo>
                  <a:pt x="979" y="62"/>
                </a:lnTo>
                <a:lnTo>
                  <a:pt x="963" y="55"/>
                </a:lnTo>
                <a:lnTo>
                  <a:pt x="947" y="49"/>
                </a:lnTo>
                <a:lnTo>
                  <a:pt x="932" y="41"/>
                </a:lnTo>
                <a:lnTo>
                  <a:pt x="916" y="37"/>
                </a:lnTo>
                <a:lnTo>
                  <a:pt x="900" y="31"/>
                </a:lnTo>
                <a:lnTo>
                  <a:pt x="882" y="27"/>
                </a:lnTo>
                <a:lnTo>
                  <a:pt x="866" y="22"/>
                </a:lnTo>
                <a:lnTo>
                  <a:pt x="850" y="18"/>
                </a:lnTo>
                <a:lnTo>
                  <a:pt x="832" y="14"/>
                </a:lnTo>
                <a:lnTo>
                  <a:pt x="816" y="11"/>
                </a:lnTo>
                <a:lnTo>
                  <a:pt x="799" y="8"/>
                </a:lnTo>
                <a:lnTo>
                  <a:pt x="781" y="6"/>
                </a:lnTo>
                <a:lnTo>
                  <a:pt x="763" y="3"/>
                </a:lnTo>
                <a:lnTo>
                  <a:pt x="746" y="2"/>
                </a:lnTo>
                <a:lnTo>
                  <a:pt x="728" y="0"/>
                </a:lnTo>
                <a:lnTo>
                  <a:pt x="711" y="0"/>
                </a:lnTo>
                <a:lnTo>
                  <a:pt x="693" y="0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4"/>
          <p:cNvSpPr>
            <a:spLocks/>
          </p:cNvSpPr>
          <p:nvPr/>
        </p:nvSpPr>
        <p:spPr bwMode="auto">
          <a:xfrm>
            <a:off x="5705475" y="4475163"/>
            <a:ext cx="1098550" cy="1100138"/>
          </a:xfrm>
          <a:custGeom>
            <a:avLst/>
            <a:gdLst>
              <a:gd name="T0" fmla="*/ 640 w 1386"/>
              <a:gd name="T1" fmla="*/ 2 h 1386"/>
              <a:gd name="T2" fmla="*/ 570 w 1386"/>
              <a:gd name="T3" fmla="*/ 11 h 1386"/>
              <a:gd name="T4" fmla="*/ 504 w 1386"/>
              <a:gd name="T5" fmla="*/ 27 h 1386"/>
              <a:gd name="T6" fmla="*/ 440 w 1386"/>
              <a:gd name="T7" fmla="*/ 49 h 1386"/>
              <a:gd name="T8" fmla="*/ 363 w 1386"/>
              <a:gd name="T9" fmla="*/ 84 h 1386"/>
              <a:gd name="T10" fmla="*/ 252 w 1386"/>
              <a:gd name="T11" fmla="*/ 159 h 1386"/>
              <a:gd name="T12" fmla="*/ 158 w 1386"/>
              <a:gd name="T13" fmla="*/ 252 h 1386"/>
              <a:gd name="T14" fmla="*/ 84 w 1386"/>
              <a:gd name="T15" fmla="*/ 362 h 1386"/>
              <a:gd name="T16" fmla="*/ 49 w 1386"/>
              <a:gd name="T17" fmla="*/ 438 h 1386"/>
              <a:gd name="T18" fmla="*/ 27 w 1386"/>
              <a:gd name="T19" fmla="*/ 503 h 1386"/>
              <a:gd name="T20" fmla="*/ 12 w 1386"/>
              <a:gd name="T21" fmla="*/ 570 h 1386"/>
              <a:gd name="T22" fmla="*/ 3 w 1386"/>
              <a:gd name="T23" fmla="*/ 639 h 1386"/>
              <a:gd name="T24" fmla="*/ 0 w 1386"/>
              <a:gd name="T25" fmla="*/ 711 h 1386"/>
              <a:gd name="T26" fmla="*/ 6 w 1386"/>
              <a:gd name="T27" fmla="*/ 781 h 1386"/>
              <a:gd name="T28" fmla="*/ 18 w 1386"/>
              <a:gd name="T29" fmla="*/ 850 h 1386"/>
              <a:gd name="T30" fmla="*/ 37 w 1386"/>
              <a:gd name="T31" fmla="*/ 915 h 1386"/>
              <a:gd name="T32" fmla="*/ 62 w 1386"/>
              <a:gd name="T33" fmla="*/ 978 h 1386"/>
              <a:gd name="T34" fmla="*/ 119 w 1386"/>
              <a:gd name="T35" fmla="*/ 1080 h 1386"/>
              <a:gd name="T36" fmla="*/ 204 w 1386"/>
              <a:gd name="T37" fmla="*/ 1183 h 1386"/>
              <a:gd name="T38" fmla="*/ 306 w 1386"/>
              <a:gd name="T39" fmla="*/ 1268 h 1386"/>
              <a:gd name="T40" fmla="*/ 407 w 1386"/>
              <a:gd name="T41" fmla="*/ 1325 h 1386"/>
              <a:gd name="T42" fmla="*/ 470 w 1386"/>
              <a:gd name="T43" fmla="*/ 1350 h 1386"/>
              <a:gd name="T44" fmla="*/ 536 w 1386"/>
              <a:gd name="T45" fmla="*/ 1369 h 1386"/>
              <a:gd name="T46" fmla="*/ 605 w 1386"/>
              <a:gd name="T47" fmla="*/ 1380 h 1386"/>
              <a:gd name="T48" fmla="*/ 676 w 1386"/>
              <a:gd name="T49" fmla="*/ 1385 h 1386"/>
              <a:gd name="T50" fmla="*/ 746 w 1386"/>
              <a:gd name="T51" fmla="*/ 1383 h 1386"/>
              <a:gd name="T52" fmla="*/ 816 w 1386"/>
              <a:gd name="T53" fmla="*/ 1375 h 1386"/>
              <a:gd name="T54" fmla="*/ 884 w 1386"/>
              <a:gd name="T55" fmla="*/ 1360 h 1386"/>
              <a:gd name="T56" fmla="*/ 947 w 1386"/>
              <a:gd name="T57" fmla="*/ 1338 h 1386"/>
              <a:gd name="T58" fmla="*/ 1023 w 1386"/>
              <a:gd name="T59" fmla="*/ 1303 h 1386"/>
              <a:gd name="T60" fmla="*/ 1134 w 1386"/>
              <a:gd name="T61" fmla="*/ 1228 h 1386"/>
              <a:gd name="T62" fmla="*/ 1228 w 1386"/>
              <a:gd name="T63" fmla="*/ 1134 h 1386"/>
              <a:gd name="T64" fmla="*/ 1302 w 1386"/>
              <a:gd name="T65" fmla="*/ 1023 h 1386"/>
              <a:gd name="T66" fmla="*/ 1338 w 1386"/>
              <a:gd name="T67" fmla="*/ 947 h 1386"/>
              <a:gd name="T68" fmla="*/ 1360 w 1386"/>
              <a:gd name="T69" fmla="*/ 882 h 1386"/>
              <a:gd name="T70" fmla="*/ 1374 w 1386"/>
              <a:gd name="T71" fmla="*/ 815 h 1386"/>
              <a:gd name="T72" fmla="*/ 1383 w 1386"/>
              <a:gd name="T73" fmla="*/ 746 h 1386"/>
              <a:gd name="T74" fmla="*/ 1386 w 1386"/>
              <a:gd name="T75" fmla="*/ 676 h 1386"/>
              <a:gd name="T76" fmla="*/ 1380 w 1386"/>
              <a:gd name="T77" fmla="*/ 605 h 1386"/>
              <a:gd name="T78" fmla="*/ 1368 w 1386"/>
              <a:gd name="T79" fmla="*/ 537 h 1386"/>
              <a:gd name="T80" fmla="*/ 1349 w 1386"/>
              <a:gd name="T81" fmla="*/ 471 h 1386"/>
              <a:gd name="T82" fmla="*/ 1324 w 1386"/>
              <a:gd name="T83" fmla="*/ 408 h 1386"/>
              <a:gd name="T84" fmla="*/ 1267 w 1386"/>
              <a:gd name="T85" fmla="*/ 305 h 1386"/>
              <a:gd name="T86" fmla="*/ 1182 w 1386"/>
              <a:gd name="T87" fmla="*/ 203 h 1386"/>
              <a:gd name="T88" fmla="*/ 1080 w 1386"/>
              <a:gd name="T89" fmla="*/ 119 h 1386"/>
              <a:gd name="T90" fmla="*/ 979 w 1386"/>
              <a:gd name="T91" fmla="*/ 62 h 1386"/>
              <a:gd name="T92" fmla="*/ 916 w 1386"/>
              <a:gd name="T93" fmla="*/ 37 h 1386"/>
              <a:gd name="T94" fmla="*/ 850 w 1386"/>
              <a:gd name="T95" fmla="*/ 18 h 1386"/>
              <a:gd name="T96" fmla="*/ 781 w 1386"/>
              <a:gd name="T97" fmla="*/ 6 h 1386"/>
              <a:gd name="T98" fmla="*/ 711 w 1386"/>
              <a:gd name="T99" fmla="*/ 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86" h="1386">
                <a:moveTo>
                  <a:pt x="693" y="0"/>
                </a:moveTo>
                <a:lnTo>
                  <a:pt x="676" y="0"/>
                </a:lnTo>
                <a:lnTo>
                  <a:pt x="658" y="0"/>
                </a:lnTo>
                <a:lnTo>
                  <a:pt x="640" y="2"/>
                </a:lnTo>
                <a:lnTo>
                  <a:pt x="623" y="3"/>
                </a:lnTo>
                <a:lnTo>
                  <a:pt x="605" y="6"/>
                </a:lnTo>
                <a:lnTo>
                  <a:pt x="588" y="8"/>
                </a:lnTo>
                <a:lnTo>
                  <a:pt x="570" y="11"/>
                </a:lnTo>
                <a:lnTo>
                  <a:pt x="554" y="14"/>
                </a:lnTo>
                <a:lnTo>
                  <a:pt x="536" y="18"/>
                </a:lnTo>
                <a:lnTo>
                  <a:pt x="520" y="22"/>
                </a:lnTo>
                <a:lnTo>
                  <a:pt x="504" y="27"/>
                </a:lnTo>
                <a:lnTo>
                  <a:pt x="487" y="31"/>
                </a:lnTo>
                <a:lnTo>
                  <a:pt x="470" y="37"/>
                </a:lnTo>
                <a:lnTo>
                  <a:pt x="456" y="41"/>
                </a:lnTo>
                <a:lnTo>
                  <a:pt x="440" y="49"/>
                </a:lnTo>
                <a:lnTo>
                  <a:pt x="424" y="55"/>
                </a:lnTo>
                <a:lnTo>
                  <a:pt x="409" y="62"/>
                </a:lnTo>
                <a:lnTo>
                  <a:pt x="393" y="68"/>
                </a:lnTo>
                <a:lnTo>
                  <a:pt x="363" y="84"/>
                </a:lnTo>
                <a:lnTo>
                  <a:pt x="334" y="100"/>
                </a:lnTo>
                <a:lnTo>
                  <a:pt x="306" y="119"/>
                </a:lnTo>
                <a:lnTo>
                  <a:pt x="279" y="138"/>
                </a:lnTo>
                <a:lnTo>
                  <a:pt x="252" y="159"/>
                </a:lnTo>
                <a:lnTo>
                  <a:pt x="227" y="181"/>
                </a:lnTo>
                <a:lnTo>
                  <a:pt x="204" y="203"/>
                </a:lnTo>
                <a:lnTo>
                  <a:pt x="180" y="227"/>
                </a:lnTo>
                <a:lnTo>
                  <a:pt x="158" y="252"/>
                </a:lnTo>
                <a:lnTo>
                  <a:pt x="138" y="279"/>
                </a:lnTo>
                <a:lnTo>
                  <a:pt x="119" y="305"/>
                </a:lnTo>
                <a:lnTo>
                  <a:pt x="101" y="333"/>
                </a:lnTo>
                <a:lnTo>
                  <a:pt x="84" y="362"/>
                </a:lnTo>
                <a:lnTo>
                  <a:pt x="69" y="393"/>
                </a:lnTo>
                <a:lnTo>
                  <a:pt x="62" y="408"/>
                </a:lnTo>
                <a:lnTo>
                  <a:pt x="54" y="424"/>
                </a:lnTo>
                <a:lnTo>
                  <a:pt x="49" y="438"/>
                </a:lnTo>
                <a:lnTo>
                  <a:pt x="43" y="455"/>
                </a:lnTo>
                <a:lnTo>
                  <a:pt x="37" y="471"/>
                </a:lnTo>
                <a:lnTo>
                  <a:pt x="32" y="487"/>
                </a:lnTo>
                <a:lnTo>
                  <a:pt x="27" y="503"/>
                </a:lnTo>
                <a:lnTo>
                  <a:pt x="22" y="519"/>
                </a:lnTo>
                <a:lnTo>
                  <a:pt x="18" y="537"/>
                </a:lnTo>
                <a:lnTo>
                  <a:pt x="15" y="553"/>
                </a:lnTo>
                <a:lnTo>
                  <a:pt x="12" y="570"/>
                </a:lnTo>
                <a:lnTo>
                  <a:pt x="9" y="588"/>
                </a:lnTo>
                <a:lnTo>
                  <a:pt x="6" y="604"/>
                </a:lnTo>
                <a:lnTo>
                  <a:pt x="5" y="622"/>
                </a:lnTo>
                <a:lnTo>
                  <a:pt x="3" y="639"/>
                </a:lnTo>
                <a:lnTo>
                  <a:pt x="2" y="657"/>
                </a:lnTo>
                <a:lnTo>
                  <a:pt x="0" y="674"/>
                </a:lnTo>
                <a:lnTo>
                  <a:pt x="0" y="693"/>
                </a:lnTo>
                <a:lnTo>
                  <a:pt x="0" y="711"/>
                </a:lnTo>
                <a:lnTo>
                  <a:pt x="2" y="728"/>
                </a:lnTo>
                <a:lnTo>
                  <a:pt x="3" y="746"/>
                </a:lnTo>
                <a:lnTo>
                  <a:pt x="5" y="764"/>
                </a:lnTo>
                <a:lnTo>
                  <a:pt x="6" y="781"/>
                </a:lnTo>
                <a:lnTo>
                  <a:pt x="9" y="799"/>
                </a:lnTo>
                <a:lnTo>
                  <a:pt x="12" y="816"/>
                </a:lnTo>
                <a:lnTo>
                  <a:pt x="15" y="832"/>
                </a:lnTo>
                <a:lnTo>
                  <a:pt x="18" y="850"/>
                </a:lnTo>
                <a:lnTo>
                  <a:pt x="22" y="866"/>
                </a:lnTo>
                <a:lnTo>
                  <a:pt x="27" y="882"/>
                </a:lnTo>
                <a:lnTo>
                  <a:pt x="32" y="898"/>
                </a:lnTo>
                <a:lnTo>
                  <a:pt x="37" y="915"/>
                </a:lnTo>
                <a:lnTo>
                  <a:pt x="43" y="931"/>
                </a:lnTo>
                <a:lnTo>
                  <a:pt x="49" y="947"/>
                </a:lnTo>
                <a:lnTo>
                  <a:pt x="54" y="963"/>
                </a:lnTo>
                <a:lnTo>
                  <a:pt x="62" y="978"/>
                </a:lnTo>
                <a:lnTo>
                  <a:pt x="69" y="994"/>
                </a:lnTo>
                <a:lnTo>
                  <a:pt x="84" y="1023"/>
                </a:lnTo>
                <a:lnTo>
                  <a:pt x="101" y="1052"/>
                </a:lnTo>
                <a:lnTo>
                  <a:pt x="119" y="1080"/>
                </a:lnTo>
                <a:lnTo>
                  <a:pt x="138" y="1108"/>
                </a:lnTo>
                <a:lnTo>
                  <a:pt x="158" y="1134"/>
                </a:lnTo>
                <a:lnTo>
                  <a:pt x="180" y="1159"/>
                </a:lnTo>
                <a:lnTo>
                  <a:pt x="204" y="1183"/>
                </a:lnTo>
                <a:lnTo>
                  <a:pt x="227" y="1206"/>
                </a:lnTo>
                <a:lnTo>
                  <a:pt x="252" y="1228"/>
                </a:lnTo>
                <a:lnTo>
                  <a:pt x="279" y="1249"/>
                </a:lnTo>
                <a:lnTo>
                  <a:pt x="306" y="1268"/>
                </a:lnTo>
                <a:lnTo>
                  <a:pt x="334" y="1285"/>
                </a:lnTo>
                <a:lnTo>
                  <a:pt x="363" y="1303"/>
                </a:lnTo>
                <a:lnTo>
                  <a:pt x="393" y="1317"/>
                </a:lnTo>
                <a:lnTo>
                  <a:pt x="407" y="1325"/>
                </a:lnTo>
                <a:lnTo>
                  <a:pt x="424" y="1332"/>
                </a:lnTo>
                <a:lnTo>
                  <a:pt x="440" y="1338"/>
                </a:lnTo>
                <a:lnTo>
                  <a:pt x="454" y="1344"/>
                </a:lnTo>
                <a:lnTo>
                  <a:pt x="470" y="1350"/>
                </a:lnTo>
                <a:lnTo>
                  <a:pt x="487" y="1354"/>
                </a:lnTo>
                <a:lnTo>
                  <a:pt x="504" y="1360"/>
                </a:lnTo>
                <a:lnTo>
                  <a:pt x="520" y="1364"/>
                </a:lnTo>
                <a:lnTo>
                  <a:pt x="536" y="1369"/>
                </a:lnTo>
                <a:lnTo>
                  <a:pt x="554" y="1372"/>
                </a:lnTo>
                <a:lnTo>
                  <a:pt x="570" y="1375"/>
                </a:lnTo>
                <a:lnTo>
                  <a:pt x="588" y="1377"/>
                </a:lnTo>
                <a:lnTo>
                  <a:pt x="605" y="1380"/>
                </a:lnTo>
                <a:lnTo>
                  <a:pt x="623" y="1382"/>
                </a:lnTo>
                <a:lnTo>
                  <a:pt x="640" y="1383"/>
                </a:lnTo>
                <a:lnTo>
                  <a:pt x="658" y="1385"/>
                </a:lnTo>
                <a:lnTo>
                  <a:pt x="676" y="1385"/>
                </a:lnTo>
                <a:lnTo>
                  <a:pt x="693" y="1386"/>
                </a:lnTo>
                <a:lnTo>
                  <a:pt x="711" y="1386"/>
                </a:lnTo>
                <a:lnTo>
                  <a:pt x="728" y="1385"/>
                </a:lnTo>
                <a:lnTo>
                  <a:pt x="746" y="1383"/>
                </a:lnTo>
                <a:lnTo>
                  <a:pt x="763" y="1382"/>
                </a:lnTo>
                <a:lnTo>
                  <a:pt x="781" y="1380"/>
                </a:lnTo>
                <a:lnTo>
                  <a:pt x="799" y="1377"/>
                </a:lnTo>
                <a:lnTo>
                  <a:pt x="816" y="1375"/>
                </a:lnTo>
                <a:lnTo>
                  <a:pt x="832" y="1372"/>
                </a:lnTo>
                <a:lnTo>
                  <a:pt x="850" y="1369"/>
                </a:lnTo>
                <a:lnTo>
                  <a:pt x="866" y="1364"/>
                </a:lnTo>
                <a:lnTo>
                  <a:pt x="884" y="1360"/>
                </a:lnTo>
                <a:lnTo>
                  <a:pt x="900" y="1355"/>
                </a:lnTo>
                <a:lnTo>
                  <a:pt x="916" y="1350"/>
                </a:lnTo>
                <a:lnTo>
                  <a:pt x="932" y="1344"/>
                </a:lnTo>
                <a:lnTo>
                  <a:pt x="947" y="1338"/>
                </a:lnTo>
                <a:lnTo>
                  <a:pt x="963" y="1332"/>
                </a:lnTo>
                <a:lnTo>
                  <a:pt x="979" y="1325"/>
                </a:lnTo>
                <a:lnTo>
                  <a:pt x="993" y="1317"/>
                </a:lnTo>
                <a:lnTo>
                  <a:pt x="1023" y="1303"/>
                </a:lnTo>
                <a:lnTo>
                  <a:pt x="1052" y="1285"/>
                </a:lnTo>
                <a:lnTo>
                  <a:pt x="1080" y="1268"/>
                </a:lnTo>
                <a:lnTo>
                  <a:pt x="1108" y="1249"/>
                </a:lnTo>
                <a:lnTo>
                  <a:pt x="1134" y="1228"/>
                </a:lnTo>
                <a:lnTo>
                  <a:pt x="1159" y="1206"/>
                </a:lnTo>
                <a:lnTo>
                  <a:pt x="1182" y="1183"/>
                </a:lnTo>
                <a:lnTo>
                  <a:pt x="1206" y="1159"/>
                </a:lnTo>
                <a:lnTo>
                  <a:pt x="1228" y="1134"/>
                </a:lnTo>
                <a:lnTo>
                  <a:pt x="1248" y="1108"/>
                </a:lnTo>
                <a:lnTo>
                  <a:pt x="1267" y="1080"/>
                </a:lnTo>
                <a:lnTo>
                  <a:pt x="1285" y="1052"/>
                </a:lnTo>
                <a:lnTo>
                  <a:pt x="1302" y="1023"/>
                </a:lnTo>
                <a:lnTo>
                  <a:pt x="1317" y="994"/>
                </a:lnTo>
                <a:lnTo>
                  <a:pt x="1324" y="978"/>
                </a:lnTo>
                <a:lnTo>
                  <a:pt x="1332" y="963"/>
                </a:lnTo>
                <a:lnTo>
                  <a:pt x="1338" y="947"/>
                </a:lnTo>
                <a:lnTo>
                  <a:pt x="1343" y="931"/>
                </a:lnTo>
                <a:lnTo>
                  <a:pt x="1349" y="915"/>
                </a:lnTo>
                <a:lnTo>
                  <a:pt x="1355" y="898"/>
                </a:lnTo>
                <a:lnTo>
                  <a:pt x="1360" y="882"/>
                </a:lnTo>
                <a:lnTo>
                  <a:pt x="1364" y="866"/>
                </a:lnTo>
                <a:lnTo>
                  <a:pt x="1368" y="850"/>
                </a:lnTo>
                <a:lnTo>
                  <a:pt x="1371" y="832"/>
                </a:lnTo>
                <a:lnTo>
                  <a:pt x="1374" y="815"/>
                </a:lnTo>
                <a:lnTo>
                  <a:pt x="1377" y="799"/>
                </a:lnTo>
                <a:lnTo>
                  <a:pt x="1380" y="781"/>
                </a:lnTo>
                <a:lnTo>
                  <a:pt x="1382" y="764"/>
                </a:lnTo>
                <a:lnTo>
                  <a:pt x="1383" y="746"/>
                </a:lnTo>
                <a:lnTo>
                  <a:pt x="1384" y="728"/>
                </a:lnTo>
                <a:lnTo>
                  <a:pt x="1386" y="711"/>
                </a:lnTo>
                <a:lnTo>
                  <a:pt x="1386" y="693"/>
                </a:lnTo>
                <a:lnTo>
                  <a:pt x="1386" y="676"/>
                </a:lnTo>
                <a:lnTo>
                  <a:pt x="1384" y="657"/>
                </a:lnTo>
                <a:lnTo>
                  <a:pt x="1384" y="639"/>
                </a:lnTo>
                <a:lnTo>
                  <a:pt x="1383" y="622"/>
                </a:lnTo>
                <a:lnTo>
                  <a:pt x="1380" y="605"/>
                </a:lnTo>
                <a:lnTo>
                  <a:pt x="1379" y="588"/>
                </a:lnTo>
                <a:lnTo>
                  <a:pt x="1376" y="570"/>
                </a:lnTo>
                <a:lnTo>
                  <a:pt x="1371" y="553"/>
                </a:lnTo>
                <a:lnTo>
                  <a:pt x="1368" y="537"/>
                </a:lnTo>
                <a:lnTo>
                  <a:pt x="1364" y="520"/>
                </a:lnTo>
                <a:lnTo>
                  <a:pt x="1360" y="503"/>
                </a:lnTo>
                <a:lnTo>
                  <a:pt x="1355" y="487"/>
                </a:lnTo>
                <a:lnTo>
                  <a:pt x="1349" y="471"/>
                </a:lnTo>
                <a:lnTo>
                  <a:pt x="1343" y="455"/>
                </a:lnTo>
                <a:lnTo>
                  <a:pt x="1338" y="438"/>
                </a:lnTo>
                <a:lnTo>
                  <a:pt x="1332" y="424"/>
                </a:lnTo>
                <a:lnTo>
                  <a:pt x="1324" y="408"/>
                </a:lnTo>
                <a:lnTo>
                  <a:pt x="1317" y="393"/>
                </a:lnTo>
                <a:lnTo>
                  <a:pt x="1302" y="362"/>
                </a:lnTo>
                <a:lnTo>
                  <a:pt x="1286" y="333"/>
                </a:lnTo>
                <a:lnTo>
                  <a:pt x="1267" y="305"/>
                </a:lnTo>
                <a:lnTo>
                  <a:pt x="1248" y="279"/>
                </a:lnTo>
                <a:lnTo>
                  <a:pt x="1228" y="252"/>
                </a:lnTo>
                <a:lnTo>
                  <a:pt x="1206" y="227"/>
                </a:lnTo>
                <a:lnTo>
                  <a:pt x="1182" y="203"/>
                </a:lnTo>
                <a:lnTo>
                  <a:pt x="1159" y="181"/>
                </a:lnTo>
                <a:lnTo>
                  <a:pt x="1134" y="159"/>
                </a:lnTo>
                <a:lnTo>
                  <a:pt x="1108" y="138"/>
                </a:lnTo>
                <a:lnTo>
                  <a:pt x="1080" y="119"/>
                </a:lnTo>
                <a:lnTo>
                  <a:pt x="1052" y="100"/>
                </a:lnTo>
                <a:lnTo>
                  <a:pt x="1023" y="84"/>
                </a:lnTo>
                <a:lnTo>
                  <a:pt x="993" y="68"/>
                </a:lnTo>
                <a:lnTo>
                  <a:pt x="979" y="62"/>
                </a:lnTo>
                <a:lnTo>
                  <a:pt x="963" y="55"/>
                </a:lnTo>
                <a:lnTo>
                  <a:pt x="947" y="49"/>
                </a:lnTo>
                <a:lnTo>
                  <a:pt x="932" y="41"/>
                </a:lnTo>
                <a:lnTo>
                  <a:pt x="916" y="37"/>
                </a:lnTo>
                <a:lnTo>
                  <a:pt x="900" y="31"/>
                </a:lnTo>
                <a:lnTo>
                  <a:pt x="882" y="27"/>
                </a:lnTo>
                <a:lnTo>
                  <a:pt x="866" y="22"/>
                </a:lnTo>
                <a:lnTo>
                  <a:pt x="850" y="18"/>
                </a:lnTo>
                <a:lnTo>
                  <a:pt x="832" y="14"/>
                </a:lnTo>
                <a:lnTo>
                  <a:pt x="816" y="11"/>
                </a:lnTo>
                <a:lnTo>
                  <a:pt x="799" y="8"/>
                </a:lnTo>
                <a:lnTo>
                  <a:pt x="781" y="6"/>
                </a:lnTo>
                <a:lnTo>
                  <a:pt x="763" y="3"/>
                </a:lnTo>
                <a:lnTo>
                  <a:pt x="746" y="2"/>
                </a:lnTo>
                <a:lnTo>
                  <a:pt x="728" y="0"/>
                </a:lnTo>
                <a:lnTo>
                  <a:pt x="711" y="0"/>
                </a:lnTo>
                <a:lnTo>
                  <a:pt x="693" y="0"/>
                </a:lnTo>
              </a:path>
            </a:pathLst>
          </a:cu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5"/>
          <p:cNvSpPr>
            <a:spLocks/>
          </p:cNvSpPr>
          <p:nvPr/>
        </p:nvSpPr>
        <p:spPr bwMode="auto">
          <a:xfrm>
            <a:off x="4549775" y="4475163"/>
            <a:ext cx="1100137" cy="1098550"/>
          </a:xfrm>
          <a:custGeom>
            <a:avLst/>
            <a:gdLst>
              <a:gd name="T0" fmla="*/ 640 w 1385"/>
              <a:gd name="T1" fmla="*/ 2 h 1385"/>
              <a:gd name="T2" fmla="*/ 571 w 1385"/>
              <a:gd name="T3" fmla="*/ 11 h 1385"/>
              <a:gd name="T4" fmla="*/ 504 w 1385"/>
              <a:gd name="T5" fmla="*/ 27 h 1385"/>
              <a:gd name="T6" fmla="*/ 439 w 1385"/>
              <a:gd name="T7" fmla="*/ 49 h 1385"/>
              <a:gd name="T8" fmla="*/ 363 w 1385"/>
              <a:gd name="T9" fmla="*/ 84 h 1385"/>
              <a:gd name="T10" fmla="*/ 253 w 1385"/>
              <a:gd name="T11" fmla="*/ 159 h 1385"/>
              <a:gd name="T12" fmla="*/ 158 w 1385"/>
              <a:gd name="T13" fmla="*/ 252 h 1385"/>
              <a:gd name="T14" fmla="*/ 83 w 1385"/>
              <a:gd name="T15" fmla="*/ 362 h 1385"/>
              <a:gd name="T16" fmla="*/ 48 w 1385"/>
              <a:gd name="T17" fmla="*/ 438 h 1385"/>
              <a:gd name="T18" fmla="*/ 26 w 1385"/>
              <a:gd name="T19" fmla="*/ 503 h 1385"/>
              <a:gd name="T20" fmla="*/ 11 w 1385"/>
              <a:gd name="T21" fmla="*/ 570 h 1385"/>
              <a:gd name="T22" fmla="*/ 3 w 1385"/>
              <a:gd name="T23" fmla="*/ 639 h 1385"/>
              <a:gd name="T24" fmla="*/ 1 w 1385"/>
              <a:gd name="T25" fmla="*/ 711 h 1385"/>
              <a:gd name="T26" fmla="*/ 5 w 1385"/>
              <a:gd name="T27" fmla="*/ 781 h 1385"/>
              <a:gd name="T28" fmla="*/ 19 w 1385"/>
              <a:gd name="T29" fmla="*/ 849 h 1385"/>
              <a:gd name="T30" fmla="*/ 36 w 1385"/>
              <a:gd name="T31" fmla="*/ 915 h 1385"/>
              <a:gd name="T32" fmla="*/ 61 w 1385"/>
              <a:gd name="T33" fmla="*/ 978 h 1385"/>
              <a:gd name="T34" fmla="*/ 118 w 1385"/>
              <a:gd name="T35" fmla="*/ 1080 h 1385"/>
              <a:gd name="T36" fmla="*/ 203 w 1385"/>
              <a:gd name="T37" fmla="*/ 1183 h 1385"/>
              <a:gd name="T38" fmla="*/ 306 w 1385"/>
              <a:gd name="T39" fmla="*/ 1268 h 1385"/>
              <a:gd name="T40" fmla="*/ 408 w 1385"/>
              <a:gd name="T41" fmla="*/ 1325 h 1385"/>
              <a:gd name="T42" fmla="*/ 471 w 1385"/>
              <a:gd name="T43" fmla="*/ 1350 h 1385"/>
              <a:gd name="T44" fmla="*/ 536 w 1385"/>
              <a:gd name="T45" fmla="*/ 1367 h 1385"/>
              <a:gd name="T46" fmla="*/ 605 w 1385"/>
              <a:gd name="T47" fmla="*/ 1380 h 1385"/>
              <a:gd name="T48" fmla="*/ 675 w 1385"/>
              <a:gd name="T49" fmla="*/ 1385 h 1385"/>
              <a:gd name="T50" fmla="*/ 747 w 1385"/>
              <a:gd name="T51" fmla="*/ 1383 h 1385"/>
              <a:gd name="T52" fmla="*/ 816 w 1385"/>
              <a:gd name="T53" fmla="*/ 1375 h 1385"/>
              <a:gd name="T54" fmla="*/ 883 w 1385"/>
              <a:gd name="T55" fmla="*/ 1360 h 1385"/>
              <a:gd name="T56" fmla="*/ 947 w 1385"/>
              <a:gd name="T57" fmla="*/ 1338 h 1385"/>
              <a:gd name="T58" fmla="*/ 1024 w 1385"/>
              <a:gd name="T59" fmla="*/ 1303 h 1385"/>
              <a:gd name="T60" fmla="*/ 1133 w 1385"/>
              <a:gd name="T61" fmla="*/ 1228 h 1385"/>
              <a:gd name="T62" fmla="*/ 1227 w 1385"/>
              <a:gd name="T63" fmla="*/ 1134 h 1385"/>
              <a:gd name="T64" fmla="*/ 1302 w 1385"/>
              <a:gd name="T65" fmla="*/ 1023 h 1385"/>
              <a:gd name="T66" fmla="*/ 1337 w 1385"/>
              <a:gd name="T67" fmla="*/ 947 h 1385"/>
              <a:gd name="T68" fmla="*/ 1359 w 1385"/>
              <a:gd name="T69" fmla="*/ 882 h 1385"/>
              <a:gd name="T70" fmla="*/ 1375 w 1385"/>
              <a:gd name="T71" fmla="*/ 815 h 1385"/>
              <a:gd name="T72" fmla="*/ 1384 w 1385"/>
              <a:gd name="T73" fmla="*/ 746 h 1385"/>
              <a:gd name="T74" fmla="*/ 1385 w 1385"/>
              <a:gd name="T75" fmla="*/ 674 h 1385"/>
              <a:gd name="T76" fmla="*/ 1380 w 1385"/>
              <a:gd name="T77" fmla="*/ 604 h 1385"/>
              <a:gd name="T78" fmla="*/ 1368 w 1385"/>
              <a:gd name="T79" fmla="*/ 537 h 1385"/>
              <a:gd name="T80" fmla="*/ 1349 w 1385"/>
              <a:gd name="T81" fmla="*/ 471 h 1385"/>
              <a:gd name="T82" fmla="*/ 1324 w 1385"/>
              <a:gd name="T83" fmla="*/ 408 h 1385"/>
              <a:gd name="T84" fmla="*/ 1267 w 1385"/>
              <a:gd name="T85" fmla="*/ 305 h 1385"/>
              <a:gd name="T86" fmla="*/ 1183 w 1385"/>
              <a:gd name="T87" fmla="*/ 203 h 1385"/>
              <a:gd name="T88" fmla="*/ 1081 w 1385"/>
              <a:gd name="T89" fmla="*/ 119 h 1385"/>
              <a:gd name="T90" fmla="*/ 978 w 1385"/>
              <a:gd name="T91" fmla="*/ 60 h 1385"/>
              <a:gd name="T92" fmla="*/ 915 w 1385"/>
              <a:gd name="T93" fmla="*/ 37 h 1385"/>
              <a:gd name="T94" fmla="*/ 849 w 1385"/>
              <a:gd name="T95" fmla="*/ 18 h 1385"/>
              <a:gd name="T96" fmla="*/ 780 w 1385"/>
              <a:gd name="T97" fmla="*/ 5 h 1385"/>
              <a:gd name="T98" fmla="*/ 710 w 1385"/>
              <a:gd name="T99" fmla="*/ 0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85" h="1385">
                <a:moveTo>
                  <a:pt x="692" y="0"/>
                </a:moveTo>
                <a:lnTo>
                  <a:pt x="675" y="0"/>
                </a:lnTo>
                <a:lnTo>
                  <a:pt x="657" y="0"/>
                </a:lnTo>
                <a:lnTo>
                  <a:pt x="640" y="2"/>
                </a:lnTo>
                <a:lnTo>
                  <a:pt x="622" y="3"/>
                </a:lnTo>
                <a:lnTo>
                  <a:pt x="605" y="6"/>
                </a:lnTo>
                <a:lnTo>
                  <a:pt x="587" y="8"/>
                </a:lnTo>
                <a:lnTo>
                  <a:pt x="571" y="11"/>
                </a:lnTo>
                <a:lnTo>
                  <a:pt x="553" y="14"/>
                </a:lnTo>
                <a:lnTo>
                  <a:pt x="537" y="18"/>
                </a:lnTo>
                <a:lnTo>
                  <a:pt x="520" y="22"/>
                </a:lnTo>
                <a:lnTo>
                  <a:pt x="504" y="27"/>
                </a:lnTo>
                <a:lnTo>
                  <a:pt x="487" y="31"/>
                </a:lnTo>
                <a:lnTo>
                  <a:pt x="471" y="37"/>
                </a:lnTo>
                <a:lnTo>
                  <a:pt x="455" y="41"/>
                </a:lnTo>
                <a:lnTo>
                  <a:pt x="439" y="49"/>
                </a:lnTo>
                <a:lnTo>
                  <a:pt x="423" y="55"/>
                </a:lnTo>
                <a:lnTo>
                  <a:pt x="408" y="62"/>
                </a:lnTo>
                <a:lnTo>
                  <a:pt x="392" y="68"/>
                </a:lnTo>
                <a:lnTo>
                  <a:pt x="363" y="84"/>
                </a:lnTo>
                <a:lnTo>
                  <a:pt x="334" y="100"/>
                </a:lnTo>
                <a:lnTo>
                  <a:pt x="306" y="119"/>
                </a:lnTo>
                <a:lnTo>
                  <a:pt x="278" y="138"/>
                </a:lnTo>
                <a:lnTo>
                  <a:pt x="253" y="159"/>
                </a:lnTo>
                <a:lnTo>
                  <a:pt x="227" y="181"/>
                </a:lnTo>
                <a:lnTo>
                  <a:pt x="203" y="203"/>
                </a:lnTo>
                <a:lnTo>
                  <a:pt x="180" y="227"/>
                </a:lnTo>
                <a:lnTo>
                  <a:pt x="158" y="252"/>
                </a:lnTo>
                <a:lnTo>
                  <a:pt x="137" y="279"/>
                </a:lnTo>
                <a:lnTo>
                  <a:pt x="118" y="305"/>
                </a:lnTo>
                <a:lnTo>
                  <a:pt x="101" y="333"/>
                </a:lnTo>
                <a:lnTo>
                  <a:pt x="83" y="362"/>
                </a:lnTo>
                <a:lnTo>
                  <a:pt x="68" y="393"/>
                </a:lnTo>
                <a:lnTo>
                  <a:pt x="61" y="408"/>
                </a:lnTo>
                <a:lnTo>
                  <a:pt x="55" y="424"/>
                </a:lnTo>
                <a:lnTo>
                  <a:pt x="48" y="438"/>
                </a:lnTo>
                <a:lnTo>
                  <a:pt x="42" y="455"/>
                </a:lnTo>
                <a:lnTo>
                  <a:pt x="36" y="471"/>
                </a:lnTo>
                <a:lnTo>
                  <a:pt x="32" y="487"/>
                </a:lnTo>
                <a:lnTo>
                  <a:pt x="26" y="503"/>
                </a:lnTo>
                <a:lnTo>
                  <a:pt x="22" y="519"/>
                </a:lnTo>
                <a:lnTo>
                  <a:pt x="17" y="537"/>
                </a:lnTo>
                <a:lnTo>
                  <a:pt x="14" y="553"/>
                </a:lnTo>
                <a:lnTo>
                  <a:pt x="11" y="570"/>
                </a:lnTo>
                <a:lnTo>
                  <a:pt x="8" y="588"/>
                </a:lnTo>
                <a:lnTo>
                  <a:pt x="5" y="604"/>
                </a:lnTo>
                <a:lnTo>
                  <a:pt x="4" y="622"/>
                </a:lnTo>
                <a:lnTo>
                  <a:pt x="3" y="639"/>
                </a:lnTo>
                <a:lnTo>
                  <a:pt x="1" y="657"/>
                </a:lnTo>
                <a:lnTo>
                  <a:pt x="1" y="674"/>
                </a:lnTo>
                <a:lnTo>
                  <a:pt x="0" y="693"/>
                </a:lnTo>
                <a:lnTo>
                  <a:pt x="1" y="711"/>
                </a:lnTo>
                <a:lnTo>
                  <a:pt x="1" y="728"/>
                </a:lnTo>
                <a:lnTo>
                  <a:pt x="3" y="746"/>
                </a:lnTo>
                <a:lnTo>
                  <a:pt x="4" y="764"/>
                </a:lnTo>
                <a:lnTo>
                  <a:pt x="5" y="781"/>
                </a:lnTo>
                <a:lnTo>
                  <a:pt x="8" y="799"/>
                </a:lnTo>
                <a:lnTo>
                  <a:pt x="11" y="815"/>
                </a:lnTo>
                <a:lnTo>
                  <a:pt x="14" y="832"/>
                </a:lnTo>
                <a:lnTo>
                  <a:pt x="19" y="849"/>
                </a:lnTo>
                <a:lnTo>
                  <a:pt x="22" y="866"/>
                </a:lnTo>
                <a:lnTo>
                  <a:pt x="26" y="882"/>
                </a:lnTo>
                <a:lnTo>
                  <a:pt x="32" y="898"/>
                </a:lnTo>
                <a:lnTo>
                  <a:pt x="36" y="915"/>
                </a:lnTo>
                <a:lnTo>
                  <a:pt x="42" y="931"/>
                </a:lnTo>
                <a:lnTo>
                  <a:pt x="48" y="947"/>
                </a:lnTo>
                <a:lnTo>
                  <a:pt x="55" y="963"/>
                </a:lnTo>
                <a:lnTo>
                  <a:pt x="61" y="978"/>
                </a:lnTo>
                <a:lnTo>
                  <a:pt x="68" y="994"/>
                </a:lnTo>
                <a:lnTo>
                  <a:pt x="83" y="1023"/>
                </a:lnTo>
                <a:lnTo>
                  <a:pt x="101" y="1052"/>
                </a:lnTo>
                <a:lnTo>
                  <a:pt x="118" y="1080"/>
                </a:lnTo>
                <a:lnTo>
                  <a:pt x="137" y="1108"/>
                </a:lnTo>
                <a:lnTo>
                  <a:pt x="158" y="1134"/>
                </a:lnTo>
                <a:lnTo>
                  <a:pt x="180" y="1159"/>
                </a:lnTo>
                <a:lnTo>
                  <a:pt x="203" y="1183"/>
                </a:lnTo>
                <a:lnTo>
                  <a:pt x="227" y="1206"/>
                </a:lnTo>
                <a:lnTo>
                  <a:pt x="252" y="1228"/>
                </a:lnTo>
                <a:lnTo>
                  <a:pt x="278" y="1249"/>
                </a:lnTo>
                <a:lnTo>
                  <a:pt x="306" y="1268"/>
                </a:lnTo>
                <a:lnTo>
                  <a:pt x="334" y="1285"/>
                </a:lnTo>
                <a:lnTo>
                  <a:pt x="363" y="1301"/>
                </a:lnTo>
                <a:lnTo>
                  <a:pt x="392" y="1317"/>
                </a:lnTo>
                <a:lnTo>
                  <a:pt x="408" y="1325"/>
                </a:lnTo>
                <a:lnTo>
                  <a:pt x="423" y="1331"/>
                </a:lnTo>
                <a:lnTo>
                  <a:pt x="439" y="1338"/>
                </a:lnTo>
                <a:lnTo>
                  <a:pt x="455" y="1344"/>
                </a:lnTo>
                <a:lnTo>
                  <a:pt x="471" y="1350"/>
                </a:lnTo>
                <a:lnTo>
                  <a:pt x="487" y="1354"/>
                </a:lnTo>
                <a:lnTo>
                  <a:pt x="504" y="1360"/>
                </a:lnTo>
                <a:lnTo>
                  <a:pt x="520" y="1364"/>
                </a:lnTo>
                <a:lnTo>
                  <a:pt x="536" y="1367"/>
                </a:lnTo>
                <a:lnTo>
                  <a:pt x="553" y="1372"/>
                </a:lnTo>
                <a:lnTo>
                  <a:pt x="571" y="1375"/>
                </a:lnTo>
                <a:lnTo>
                  <a:pt x="587" y="1377"/>
                </a:lnTo>
                <a:lnTo>
                  <a:pt x="605" y="1380"/>
                </a:lnTo>
                <a:lnTo>
                  <a:pt x="622" y="1382"/>
                </a:lnTo>
                <a:lnTo>
                  <a:pt x="640" y="1383"/>
                </a:lnTo>
                <a:lnTo>
                  <a:pt x="657" y="1385"/>
                </a:lnTo>
                <a:lnTo>
                  <a:pt x="675" y="1385"/>
                </a:lnTo>
                <a:lnTo>
                  <a:pt x="692" y="1385"/>
                </a:lnTo>
                <a:lnTo>
                  <a:pt x="712" y="1385"/>
                </a:lnTo>
                <a:lnTo>
                  <a:pt x="729" y="1385"/>
                </a:lnTo>
                <a:lnTo>
                  <a:pt x="747" y="1383"/>
                </a:lnTo>
                <a:lnTo>
                  <a:pt x="764" y="1382"/>
                </a:lnTo>
                <a:lnTo>
                  <a:pt x="782" y="1380"/>
                </a:lnTo>
                <a:lnTo>
                  <a:pt x="798" y="1377"/>
                </a:lnTo>
                <a:lnTo>
                  <a:pt x="816" y="1375"/>
                </a:lnTo>
                <a:lnTo>
                  <a:pt x="833" y="1372"/>
                </a:lnTo>
                <a:lnTo>
                  <a:pt x="849" y="1369"/>
                </a:lnTo>
                <a:lnTo>
                  <a:pt x="867" y="1364"/>
                </a:lnTo>
                <a:lnTo>
                  <a:pt x="883" y="1360"/>
                </a:lnTo>
                <a:lnTo>
                  <a:pt x="899" y="1354"/>
                </a:lnTo>
                <a:lnTo>
                  <a:pt x="915" y="1350"/>
                </a:lnTo>
                <a:lnTo>
                  <a:pt x="931" y="1344"/>
                </a:lnTo>
                <a:lnTo>
                  <a:pt x="947" y="1338"/>
                </a:lnTo>
                <a:lnTo>
                  <a:pt x="962" y="1331"/>
                </a:lnTo>
                <a:lnTo>
                  <a:pt x="978" y="1325"/>
                </a:lnTo>
                <a:lnTo>
                  <a:pt x="993" y="1317"/>
                </a:lnTo>
                <a:lnTo>
                  <a:pt x="1024" y="1303"/>
                </a:lnTo>
                <a:lnTo>
                  <a:pt x="1053" y="1285"/>
                </a:lnTo>
                <a:lnTo>
                  <a:pt x="1081" y="1268"/>
                </a:lnTo>
                <a:lnTo>
                  <a:pt x="1107" y="1249"/>
                </a:lnTo>
                <a:lnTo>
                  <a:pt x="1133" y="1228"/>
                </a:lnTo>
                <a:lnTo>
                  <a:pt x="1158" y="1206"/>
                </a:lnTo>
                <a:lnTo>
                  <a:pt x="1183" y="1183"/>
                </a:lnTo>
                <a:lnTo>
                  <a:pt x="1205" y="1159"/>
                </a:lnTo>
                <a:lnTo>
                  <a:pt x="1227" y="1134"/>
                </a:lnTo>
                <a:lnTo>
                  <a:pt x="1248" y="1108"/>
                </a:lnTo>
                <a:lnTo>
                  <a:pt x="1267" y="1080"/>
                </a:lnTo>
                <a:lnTo>
                  <a:pt x="1286" y="1052"/>
                </a:lnTo>
                <a:lnTo>
                  <a:pt x="1302" y="1023"/>
                </a:lnTo>
                <a:lnTo>
                  <a:pt x="1318" y="994"/>
                </a:lnTo>
                <a:lnTo>
                  <a:pt x="1324" y="978"/>
                </a:lnTo>
                <a:lnTo>
                  <a:pt x="1331" y="963"/>
                </a:lnTo>
                <a:lnTo>
                  <a:pt x="1337" y="947"/>
                </a:lnTo>
                <a:lnTo>
                  <a:pt x="1344" y="931"/>
                </a:lnTo>
                <a:lnTo>
                  <a:pt x="1349" y="915"/>
                </a:lnTo>
                <a:lnTo>
                  <a:pt x="1355" y="898"/>
                </a:lnTo>
                <a:lnTo>
                  <a:pt x="1359" y="882"/>
                </a:lnTo>
                <a:lnTo>
                  <a:pt x="1363" y="866"/>
                </a:lnTo>
                <a:lnTo>
                  <a:pt x="1368" y="849"/>
                </a:lnTo>
                <a:lnTo>
                  <a:pt x="1372" y="832"/>
                </a:lnTo>
                <a:lnTo>
                  <a:pt x="1375" y="815"/>
                </a:lnTo>
                <a:lnTo>
                  <a:pt x="1378" y="799"/>
                </a:lnTo>
                <a:lnTo>
                  <a:pt x="1380" y="781"/>
                </a:lnTo>
                <a:lnTo>
                  <a:pt x="1382" y="764"/>
                </a:lnTo>
                <a:lnTo>
                  <a:pt x="1384" y="746"/>
                </a:lnTo>
                <a:lnTo>
                  <a:pt x="1385" y="728"/>
                </a:lnTo>
                <a:lnTo>
                  <a:pt x="1385" y="711"/>
                </a:lnTo>
                <a:lnTo>
                  <a:pt x="1385" y="693"/>
                </a:lnTo>
                <a:lnTo>
                  <a:pt x="1385" y="674"/>
                </a:lnTo>
                <a:lnTo>
                  <a:pt x="1385" y="657"/>
                </a:lnTo>
                <a:lnTo>
                  <a:pt x="1384" y="639"/>
                </a:lnTo>
                <a:lnTo>
                  <a:pt x="1382" y="622"/>
                </a:lnTo>
                <a:lnTo>
                  <a:pt x="1380" y="604"/>
                </a:lnTo>
                <a:lnTo>
                  <a:pt x="1378" y="588"/>
                </a:lnTo>
                <a:lnTo>
                  <a:pt x="1375" y="570"/>
                </a:lnTo>
                <a:lnTo>
                  <a:pt x="1372" y="553"/>
                </a:lnTo>
                <a:lnTo>
                  <a:pt x="1368" y="537"/>
                </a:lnTo>
                <a:lnTo>
                  <a:pt x="1363" y="519"/>
                </a:lnTo>
                <a:lnTo>
                  <a:pt x="1359" y="503"/>
                </a:lnTo>
                <a:lnTo>
                  <a:pt x="1355" y="487"/>
                </a:lnTo>
                <a:lnTo>
                  <a:pt x="1349" y="471"/>
                </a:lnTo>
                <a:lnTo>
                  <a:pt x="1344" y="455"/>
                </a:lnTo>
                <a:lnTo>
                  <a:pt x="1337" y="438"/>
                </a:lnTo>
                <a:lnTo>
                  <a:pt x="1331" y="424"/>
                </a:lnTo>
                <a:lnTo>
                  <a:pt x="1324" y="408"/>
                </a:lnTo>
                <a:lnTo>
                  <a:pt x="1318" y="393"/>
                </a:lnTo>
                <a:lnTo>
                  <a:pt x="1302" y="362"/>
                </a:lnTo>
                <a:lnTo>
                  <a:pt x="1286" y="333"/>
                </a:lnTo>
                <a:lnTo>
                  <a:pt x="1267" y="305"/>
                </a:lnTo>
                <a:lnTo>
                  <a:pt x="1248" y="279"/>
                </a:lnTo>
                <a:lnTo>
                  <a:pt x="1227" y="252"/>
                </a:lnTo>
                <a:lnTo>
                  <a:pt x="1205" y="227"/>
                </a:lnTo>
                <a:lnTo>
                  <a:pt x="1183" y="203"/>
                </a:lnTo>
                <a:lnTo>
                  <a:pt x="1158" y="181"/>
                </a:lnTo>
                <a:lnTo>
                  <a:pt x="1133" y="159"/>
                </a:lnTo>
                <a:lnTo>
                  <a:pt x="1107" y="138"/>
                </a:lnTo>
                <a:lnTo>
                  <a:pt x="1081" y="119"/>
                </a:lnTo>
                <a:lnTo>
                  <a:pt x="1053" y="100"/>
                </a:lnTo>
                <a:lnTo>
                  <a:pt x="1024" y="84"/>
                </a:lnTo>
                <a:lnTo>
                  <a:pt x="993" y="68"/>
                </a:lnTo>
                <a:lnTo>
                  <a:pt x="978" y="60"/>
                </a:lnTo>
                <a:lnTo>
                  <a:pt x="962" y="55"/>
                </a:lnTo>
                <a:lnTo>
                  <a:pt x="947" y="49"/>
                </a:lnTo>
                <a:lnTo>
                  <a:pt x="931" y="41"/>
                </a:lnTo>
                <a:lnTo>
                  <a:pt x="915" y="37"/>
                </a:lnTo>
                <a:lnTo>
                  <a:pt x="899" y="31"/>
                </a:lnTo>
                <a:lnTo>
                  <a:pt x="883" y="27"/>
                </a:lnTo>
                <a:lnTo>
                  <a:pt x="865" y="22"/>
                </a:lnTo>
                <a:lnTo>
                  <a:pt x="849" y="18"/>
                </a:lnTo>
                <a:lnTo>
                  <a:pt x="833" y="14"/>
                </a:lnTo>
                <a:lnTo>
                  <a:pt x="816" y="11"/>
                </a:lnTo>
                <a:lnTo>
                  <a:pt x="798" y="8"/>
                </a:lnTo>
                <a:lnTo>
                  <a:pt x="780" y="5"/>
                </a:lnTo>
                <a:lnTo>
                  <a:pt x="764" y="3"/>
                </a:lnTo>
                <a:lnTo>
                  <a:pt x="747" y="2"/>
                </a:lnTo>
                <a:lnTo>
                  <a:pt x="729" y="0"/>
                </a:lnTo>
                <a:lnTo>
                  <a:pt x="710" y="0"/>
                </a:lnTo>
                <a:lnTo>
                  <a:pt x="692" y="0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6"/>
          <p:cNvSpPr>
            <a:spLocks/>
          </p:cNvSpPr>
          <p:nvPr/>
        </p:nvSpPr>
        <p:spPr bwMode="auto">
          <a:xfrm>
            <a:off x="4549775" y="4475163"/>
            <a:ext cx="1100137" cy="1098550"/>
          </a:xfrm>
          <a:custGeom>
            <a:avLst/>
            <a:gdLst>
              <a:gd name="T0" fmla="*/ 640 w 1385"/>
              <a:gd name="T1" fmla="*/ 2 h 1385"/>
              <a:gd name="T2" fmla="*/ 571 w 1385"/>
              <a:gd name="T3" fmla="*/ 11 h 1385"/>
              <a:gd name="T4" fmla="*/ 504 w 1385"/>
              <a:gd name="T5" fmla="*/ 27 h 1385"/>
              <a:gd name="T6" fmla="*/ 439 w 1385"/>
              <a:gd name="T7" fmla="*/ 49 h 1385"/>
              <a:gd name="T8" fmla="*/ 363 w 1385"/>
              <a:gd name="T9" fmla="*/ 84 h 1385"/>
              <a:gd name="T10" fmla="*/ 253 w 1385"/>
              <a:gd name="T11" fmla="*/ 159 h 1385"/>
              <a:gd name="T12" fmla="*/ 158 w 1385"/>
              <a:gd name="T13" fmla="*/ 252 h 1385"/>
              <a:gd name="T14" fmla="*/ 83 w 1385"/>
              <a:gd name="T15" fmla="*/ 362 h 1385"/>
              <a:gd name="T16" fmla="*/ 48 w 1385"/>
              <a:gd name="T17" fmla="*/ 438 h 1385"/>
              <a:gd name="T18" fmla="*/ 26 w 1385"/>
              <a:gd name="T19" fmla="*/ 503 h 1385"/>
              <a:gd name="T20" fmla="*/ 11 w 1385"/>
              <a:gd name="T21" fmla="*/ 570 h 1385"/>
              <a:gd name="T22" fmla="*/ 3 w 1385"/>
              <a:gd name="T23" fmla="*/ 639 h 1385"/>
              <a:gd name="T24" fmla="*/ 1 w 1385"/>
              <a:gd name="T25" fmla="*/ 711 h 1385"/>
              <a:gd name="T26" fmla="*/ 5 w 1385"/>
              <a:gd name="T27" fmla="*/ 781 h 1385"/>
              <a:gd name="T28" fmla="*/ 19 w 1385"/>
              <a:gd name="T29" fmla="*/ 849 h 1385"/>
              <a:gd name="T30" fmla="*/ 36 w 1385"/>
              <a:gd name="T31" fmla="*/ 915 h 1385"/>
              <a:gd name="T32" fmla="*/ 61 w 1385"/>
              <a:gd name="T33" fmla="*/ 978 h 1385"/>
              <a:gd name="T34" fmla="*/ 118 w 1385"/>
              <a:gd name="T35" fmla="*/ 1080 h 1385"/>
              <a:gd name="T36" fmla="*/ 203 w 1385"/>
              <a:gd name="T37" fmla="*/ 1183 h 1385"/>
              <a:gd name="T38" fmla="*/ 306 w 1385"/>
              <a:gd name="T39" fmla="*/ 1268 h 1385"/>
              <a:gd name="T40" fmla="*/ 408 w 1385"/>
              <a:gd name="T41" fmla="*/ 1325 h 1385"/>
              <a:gd name="T42" fmla="*/ 471 w 1385"/>
              <a:gd name="T43" fmla="*/ 1350 h 1385"/>
              <a:gd name="T44" fmla="*/ 536 w 1385"/>
              <a:gd name="T45" fmla="*/ 1367 h 1385"/>
              <a:gd name="T46" fmla="*/ 605 w 1385"/>
              <a:gd name="T47" fmla="*/ 1380 h 1385"/>
              <a:gd name="T48" fmla="*/ 675 w 1385"/>
              <a:gd name="T49" fmla="*/ 1385 h 1385"/>
              <a:gd name="T50" fmla="*/ 747 w 1385"/>
              <a:gd name="T51" fmla="*/ 1383 h 1385"/>
              <a:gd name="T52" fmla="*/ 816 w 1385"/>
              <a:gd name="T53" fmla="*/ 1375 h 1385"/>
              <a:gd name="T54" fmla="*/ 883 w 1385"/>
              <a:gd name="T55" fmla="*/ 1360 h 1385"/>
              <a:gd name="T56" fmla="*/ 947 w 1385"/>
              <a:gd name="T57" fmla="*/ 1338 h 1385"/>
              <a:gd name="T58" fmla="*/ 1024 w 1385"/>
              <a:gd name="T59" fmla="*/ 1303 h 1385"/>
              <a:gd name="T60" fmla="*/ 1133 w 1385"/>
              <a:gd name="T61" fmla="*/ 1228 h 1385"/>
              <a:gd name="T62" fmla="*/ 1227 w 1385"/>
              <a:gd name="T63" fmla="*/ 1134 h 1385"/>
              <a:gd name="T64" fmla="*/ 1302 w 1385"/>
              <a:gd name="T65" fmla="*/ 1023 h 1385"/>
              <a:gd name="T66" fmla="*/ 1337 w 1385"/>
              <a:gd name="T67" fmla="*/ 947 h 1385"/>
              <a:gd name="T68" fmla="*/ 1359 w 1385"/>
              <a:gd name="T69" fmla="*/ 882 h 1385"/>
              <a:gd name="T70" fmla="*/ 1375 w 1385"/>
              <a:gd name="T71" fmla="*/ 815 h 1385"/>
              <a:gd name="T72" fmla="*/ 1384 w 1385"/>
              <a:gd name="T73" fmla="*/ 746 h 1385"/>
              <a:gd name="T74" fmla="*/ 1385 w 1385"/>
              <a:gd name="T75" fmla="*/ 674 h 1385"/>
              <a:gd name="T76" fmla="*/ 1380 w 1385"/>
              <a:gd name="T77" fmla="*/ 604 h 1385"/>
              <a:gd name="T78" fmla="*/ 1368 w 1385"/>
              <a:gd name="T79" fmla="*/ 537 h 1385"/>
              <a:gd name="T80" fmla="*/ 1349 w 1385"/>
              <a:gd name="T81" fmla="*/ 471 h 1385"/>
              <a:gd name="T82" fmla="*/ 1324 w 1385"/>
              <a:gd name="T83" fmla="*/ 408 h 1385"/>
              <a:gd name="T84" fmla="*/ 1267 w 1385"/>
              <a:gd name="T85" fmla="*/ 305 h 1385"/>
              <a:gd name="T86" fmla="*/ 1183 w 1385"/>
              <a:gd name="T87" fmla="*/ 203 h 1385"/>
              <a:gd name="T88" fmla="*/ 1081 w 1385"/>
              <a:gd name="T89" fmla="*/ 119 h 1385"/>
              <a:gd name="T90" fmla="*/ 978 w 1385"/>
              <a:gd name="T91" fmla="*/ 60 h 1385"/>
              <a:gd name="T92" fmla="*/ 915 w 1385"/>
              <a:gd name="T93" fmla="*/ 37 h 1385"/>
              <a:gd name="T94" fmla="*/ 849 w 1385"/>
              <a:gd name="T95" fmla="*/ 18 h 1385"/>
              <a:gd name="T96" fmla="*/ 780 w 1385"/>
              <a:gd name="T97" fmla="*/ 5 h 1385"/>
              <a:gd name="T98" fmla="*/ 710 w 1385"/>
              <a:gd name="T99" fmla="*/ 0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85" h="1385">
                <a:moveTo>
                  <a:pt x="692" y="0"/>
                </a:moveTo>
                <a:lnTo>
                  <a:pt x="675" y="0"/>
                </a:lnTo>
                <a:lnTo>
                  <a:pt x="657" y="0"/>
                </a:lnTo>
                <a:lnTo>
                  <a:pt x="640" y="2"/>
                </a:lnTo>
                <a:lnTo>
                  <a:pt x="622" y="3"/>
                </a:lnTo>
                <a:lnTo>
                  <a:pt x="605" y="6"/>
                </a:lnTo>
                <a:lnTo>
                  <a:pt x="587" y="8"/>
                </a:lnTo>
                <a:lnTo>
                  <a:pt x="571" y="11"/>
                </a:lnTo>
                <a:lnTo>
                  <a:pt x="553" y="14"/>
                </a:lnTo>
                <a:lnTo>
                  <a:pt x="537" y="18"/>
                </a:lnTo>
                <a:lnTo>
                  <a:pt x="520" y="22"/>
                </a:lnTo>
                <a:lnTo>
                  <a:pt x="504" y="27"/>
                </a:lnTo>
                <a:lnTo>
                  <a:pt x="487" y="31"/>
                </a:lnTo>
                <a:lnTo>
                  <a:pt x="471" y="37"/>
                </a:lnTo>
                <a:lnTo>
                  <a:pt x="455" y="41"/>
                </a:lnTo>
                <a:lnTo>
                  <a:pt x="439" y="49"/>
                </a:lnTo>
                <a:lnTo>
                  <a:pt x="423" y="55"/>
                </a:lnTo>
                <a:lnTo>
                  <a:pt x="408" y="62"/>
                </a:lnTo>
                <a:lnTo>
                  <a:pt x="392" y="68"/>
                </a:lnTo>
                <a:lnTo>
                  <a:pt x="363" y="84"/>
                </a:lnTo>
                <a:lnTo>
                  <a:pt x="334" y="100"/>
                </a:lnTo>
                <a:lnTo>
                  <a:pt x="306" y="119"/>
                </a:lnTo>
                <a:lnTo>
                  <a:pt x="278" y="138"/>
                </a:lnTo>
                <a:lnTo>
                  <a:pt x="253" y="159"/>
                </a:lnTo>
                <a:lnTo>
                  <a:pt x="227" y="181"/>
                </a:lnTo>
                <a:lnTo>
                  <a:pt x="203" y="203"/>
                </a:lnTo>
                <a:lnTo>
                  <a:pt x="180" y="227"/>
                </a:lnTo>
                <a:lnTo>
                  <a:pt x="158" y="252"/>
                </a:lnTo>
                <a:lnTo>
                  <a:pt x="137" y="279"/>
                </a:lnTo>
                <a:lnTo>
                  <a:pt x="118" y="305"/>
                </a:lnTo>
                <a:lnTo>
                  <a:pt x="101" y="333"/>
                </a:lnTo>
                <a:lnTo>
                  <a:pt x="83" y="362"/>
                </a:lnTo>
                <a:lnTo>
                  <a:pt x="68" y="393"/>
                </a:lnTo>
                <a:lnTo>
                  <a:pt x="61" y="408"/>
                </a:lnTo>
                <a:lnTo>
                  <a:pt x="55" y="424"/>
                </a:lnTo>
                <a:lnTo>
                  <a:pt x="48" y="438"/>
                </a:lnTo>
                <a:lnTo>
                  <a:pt x="42" y="455"/>
                </a:lnTo>
                <a:lnTo>
                  <a:pt x="36" y="471"/>
                </a:lnTo>
                <a:lnTo>
                  <a:pt x="32" y="487"/>
                </a:lnTo>
                <a:lnTo>
                  <a:pt x="26" y="503"/>
                </a:lnTo>
                <a:lnTo>
                  <a:pt x="22" y="519"/>
                </a:lnTo>
                <a:lnTo>
                  <a:pt x="17" y="537"/>
                </a:lnTo>
                <a:lnTo>
                  <a:pt x="14" y="553"/>
                </a:lnTo>
                <a:lnTo>
                  <a:pt x="11" y="570"/>
                </a:lnTo>
                <a:lnTo>
                  <a:pt x="8" y="588"/>
                </a:lnTo>
                <a:lnTo>
                  <a:pt x="5" y="604"/>
                </a:lnTo>
                <a:lnTo>
                  <a:pt x="4" y="622"/>
                </a:lnTo>
                <a:lnTo>
                  <a:pt x="3" y="639"/>
                </a:lnTo>
                <a:lnTo>
                  <a:pt x="1" y="657"/>
                </a:lnTo>
                <a:lnTo>
                  <a:pt x="1" y="674"/>
                </a:lnTo>
                <a:lnTo>
                  <a:pt x="0" y="693"/>
                </a:lnTo>
                <a:lnTo>
                  <a:pt x="1" y="711"/>
                </a:lnTo>
                <a:lnTo>
                  <a:pt x="1" y="728"/>
                </a:lnTo>
                <a:lnTo>
                  <a:pt x="3" y="746"/>
                </a:lnTo>
                <a:lnTo>
                  <a:pt x="4" y="764"/>
                </a:lnTo>
                <a:lnTo>
                  <a:pt x="5" y="781"/>
                </a:lnTo>
                <a:lnTo>
                  <a:pt x="8" y="799"/>
                </a:lnTo>
                <a:lnTo>
                  <a:pt x="11" y="815"/>
                </a:lnTo>
                <a:lnTo>
                  <a:pt x="14" y="832"/>
                </a:lnTo>
                <a:lnTo>
                  <a:pt x="19" y="849"/>
                </a:lnTo>
                <a:lnTo>
                  <a:pt x="22" y="866"/>
                </a:lnTo>
                <a:lnTo>
                  <a:pt x="26" y="882"/>
                </a:lnTo>
                <a:lnTo>
                  <a:pt x="32" y="898"/>
                </a:lnTo>
                <a:lnTo>
                  <a:pt x="36" y="915"/>
                </a:lnTo>
                <a:lnTo>
                  <a:pt x="42" y="931"/>
                </a:lnTo>
                <a:lnTo>
                  <a:pt x="48" y="947"/>
                </a:lnTo>
                <a:lnTo>
                  <a:pt x="55" y="963"/>
                </a:lnTo>
                <a:lnTo>
                  <a:pt x="61" y="978"/>
                </a:lnTo>
                <a:lnTo>
                  <a:pt x="68" y="994"/>
                </a:lnTo>
                <a:lnTo>
                  <a:pt x="83" y="1023"/>
                </a:lnTo>
                <a:lnTo>
                  <a:pt x="101" y="1052"/>
                </a:lnTo>
                <a:lnTo>
                  <a:pt x="118" y="1080"/>
                </a:lnTo>
                <a:lnTo>
                  <a:pt x="137" y="1108"/>
                </a:lnTo>
                <a:lnTo>
                  <a:pt x="158" y="1134"/>
                </a:lnTo>
                <a:lnTo>
                  <a:pt x="180" y="1159"/>
                </a:lnTo>
                <a:lnTo>
                  <a:pt x="203" y="1183"/>
                </a:lnTo>
                <a:lnTo>
                  <a:pt x="227" y="1206"/>
                </a:lnTo>
                <a:lnTo>
                  <a:pt x="252" y="1228"/>
                </a:lnTo>
                <a:lnTo>
                  <a:pt x="278" y="1249"/>
                </a:lnTo>
                <a:lnTo>
                  <a:pt x="306" y="1268"/>
                </a:lnTo>
                <a:lnTo>
                  <a:pt x="334" y="1285"/>
                </a:lnTo>
                <a:lnTo>
                  <a:pt x="363" y="1301"/>
                </a:lnTo>
                <a:lnTo>
                  <a:pt x="392" y="1317"/>
                </a:lnTo>
                <a:lnTo>
                  <a:pt x="408" y="1325"/>
                </a:lnTo>
                <a:lnTo>
                  <a:pt x="423" y="1331"/>
                </a:lnTo>
                <a:lnTo>
                  <a:pt x="439" y="1338"/>
                </a:lnTo>
                <a:lnTo>
                  <a:pt x="455" y="1344"/>
                </a:lnTo>
                <a:lnTo>
                  <a:pt x="471" y="1350"/>
                </a:lnTo>
                <a:lnTo>
                  <a:pt x="487" y="1354"/>
                </a:lnTo>
                <a:lnTo>
                  <a:pt x="504" y="1360"/>
                </a:lnTo>
                <a:lnTo>
                  <a:pt x="520" y="1364"/>
                </a:lnTo>
                <a:lnTo>
                  <a:pt x="536" y="1367"/>
                </a:lnTo>
                <a:lnTo>
                  <a:pt x="553" y="1372"/>
                </a:lnTo>
                <a:lnTo>
                  <a:pt x="571" y="1375"/>
                </a:lnTo>
                <a:lnTo>
                  <a:pt x="587" y="1377"/>
                </a:lnTo>
                <a:lnTo>
                  <a:pt x="605" y="1380"/>
                </a:lnTo>
                <a:lnTo>
                  <a:pt x="622" y="1382"/>
                </a:lnTo>
                <a:lnTo>
                  <a:pt x="640" y="1383"/>
                </a:lnTo>
                <a:lnTo>
                  <a:pt x="657" y="1385"/>
                </a:lnTo>
                <a:lnTo>
                  <a:pt x="675" y="1385"/>
                </a:lnTo>
                <a:lnTo>
                  <a:pt x="692" y="1385"/>
                </a:lnTo>
                <a:lnTo>
                  <a:pt x="712" y="1385"/>
                </a:lnTo>
                <a:lnTo>
                  <a:pt x="729" y="1385"/>
                </a:lnTo>
                <a:lnTo>
                  <a:pt x="747" y="1383"/>
                </a:lnTo>
                <a:lnTo>
                  <a:pt x="764" y="1382"/>
                </a:lnTo>
                <a:lnTo>
                  <a:pt x="782" y="1380"/>
                </a:lnTo>
                <a:lnTo>
                  <a:pt x="798" y="1377"/>
                </a:lnTo>
                <a:lnTo>
                  <a:pt x="816" y="1375"/>
                </a:lnTo>
                <a:lnTo>
                  <a:pt x="833" y="1372"/>
                </a:lnTo>
                <a:lnTo>
                  <a:pt x="849" y="1369"/>
                </a:lnTo>
                <a:lnTo>
                  <a:pt x="867" y="1364"/>
                </a:lnTo>
                <a:lnTo>
                  <a:pt x="883" y="1360"/>
                </a:lnTo>
                <a:lnTo>
                  <a:pt x="899" y="1354"/>
                </a:lnTo>
                <a:lnTo>
                  <a:pt x="915" y="1350"/>
                </a:lnTo>
                <a:lnTo>
                  <a:pt x="931" y="1344"/>
                </a:lnTo>
                <a:lnTo>
                  <a:pt x="947" y="1338"/>
                </a:lnTo>
                <a:lnTo>
                  <a:pt x="962" y="1331"/>
                </a:lnTo>
                <a:lnTo>
                  <a:pt x="978" y="1325"/>
                </a:lnTo>
                <a:lnTo>
                  <a:pt x="993" y="1317"/>
                </a:lnTo>
                <a:lnTo>
                  <a:pt x="1024" y="1303"/>
                </a:lnTo>
                <a:lnTo>
                  <a:pt x="1053" y="1285"/>
                </a:lnTo>
                <a:lnTo>
                  <a:pt x="1081" y="1268"/>
                </a:lnTo>
                <a:lnTo>
                  <a:pt x="1107" y="1249"/>
                </a:lnTo>
                <a:lnTo>
                  <a:pt x="1133" y="1228"/>
                </a:lnTo>
                <a:lnTo>
                  <a:pt x="1158" y="1206"/>
                </a:lnTo>
                <a:lnTo>
                  <a:pt x="1183" y="1183"/>
                </a:lnTo>
                <a:lnTo>
                  <a:pt x="1205" y="1159"/>
                </a:lnTo>
                <a:lnTo>
                  <a:pt x="1227" y="1134"/>
                </a:lnTo>
                <a:lnTo>
                  <a:pt x="1248" y="1108"/>
                </a:lnTo>
                <a:lnTo>
                  <a:pt x="1267" y="1080"/>
                </a:lnTo>
                <a:lnTo>
                  <a:pt x="1286" y="1052"/>
                </a:lnTo>
                <a:lnTo>
                  <a:pt x="1302" y="1023"/>
                </a:lnTo>
                <a:lnTo>
                  <a:pt x="1318" y="994"/>
                </a:lnTo>
                <a:lnTo>
                  <a:pt x="1324" y="978"/>
                </a:lnTo>
                <a:lnTo>
                  <a:pt x="1331" y="963"/>
                </a:lnTo>
                <a:lnTo>
                  <a:pt x="1337" y="947"/>
                </a:lnTo>
                <a:lnTo>
                  <a:pt x="1344" y="931"/>
                </a:lnTo>
                <a:lnTo>
                  <a:pt x="1349" y="915"/>
                </a:lnTo>
                <a:lnTo>
                  <a:pt x="1355" y="898"/>
                </a:lnTo>
                <a:lnTo>
                  <a:pt x="1359" y="882"/>
                </a:lnTo>
                <a:lnTo>
                  <a:pt x="1363" y="866"/>
                </a:lnTo>
                <a:lnTo>
                  <a:pt x="1368" y="849"/>
                </a:lnTo>
                <a:lnTo>
                  <a:pt x="1372" y="832"/>
                </a:lnTo>
                <a:lnTo>
                  <a:pt x="1375" y="815"/>
                </a:lnTo>
                <a:lnTo>
                  <a:pt x="1378" y="799"/>
                </a:lnTo>
                <a:lnTo>
                  <a:pt x="1380" y="781"/>
                </a:lnTo>
                <a:lnTo>
                  <a:pt x="1382" y="764"/>
                </a:lnTo>
                <a:lnTo>
                  <a:pt x="1384" y="746"/>
                </a:lnTo>
                <a:lnTo>
                  <a:pt x="1385" y="728"/>
                </a:lnTo>
                <a:lnTo>
                  <a:pt x="1385" y="711"/>
                </a:lnTo>
                <a:lnTo>
                  <a:pt x="1385" y="693"/>
                </a:lnTo>
                <a:lnTo>
                  <a:pt x="1385" y="674"/>
                </a:lnTo>
                <a:lnTo>
                  <a:pt x="1385" y="657"/>
                </a:lnTo>
                <a:lnTo>
                  <a:pt x="1384" y="639"/>
                </a:lnTo>
                <a:lnTo>
                  <a:pt x="1382" y="622"/>
                </a:lnTo>
                <a:lnTo>
                  <a:pt x="1380" y="604"/>
                </a:lnTo>
                <a:lnTo>
                  <a:pt x="1378" y="588"/>
                </a:lnTo>
                <a:lnTo>
                  <a:pt x="1375" y="570"/>
                </a:lnTo>
                <a:lnTo>
                  <a:pt x="1372" y="553"/>
                </a:lnTo>
                <a:lnTo>
                  <a:pt x="1368" y="537"/>
                </a:lnTo>
                <a:lnTo>
                  <a:pt x="1363" y="519"/>
                </a:lnTo>
                <a:lnTo>
                  <a:pt x="1359" y="503"/>
                </a:lnTo>
                <a:lnTo>
                  <a:pt x="1355" y="487"/>
                </a:lnTo>
                <a:lnTo>
                  <a:pt x="1349" y="471"/>
                </a:lnTo>
                <a:lnTo>
                  <a:pt x="1344" y="455"/>
                </a:lnTo>
                <a:lnTo>
                  <a:pt x="1337" y="438"/>
                </a:lnTo>
                <a:lnTo>
                  <a:pt x="1331" y="424"/>
                </a:lnTo>
                <a:lnTo>
                  <a:pt x="1324" y="408"/>
                </a:lnTo>
                <a:lnTo>
                  <a:pt x="1318" y="393"/>
                </a:lnTo>
                <a:lnTo>
                  <a:pt x="1302" y="362"/>
                </a:lnTo>
                <a:lnTo>
                  <a:pt x="1286" y="333"/>
                </a:lnTo>
                <a:lnTo>
                  <a:pt x="1267" y="305"/>
                </a:lnTo>
                <a:lnTo>
                  <a:pt x="1248" y="279"/>
                </a:lnTo>
                <a:lnTo>
                  <a:pt x="1227" y="252"/>
                </a:lnTo>
                <a:lnTo>
                  <a:pt x="1205" y="227"/>
                </a:lnTo>
                <a:lnTo>
                  <a:pt x="1183" y="203"/>
                </a:lnTo>
                <a:lnTo>
                  <a:pt x="1158" y="181"/>
                </a:lnTo>
                <a:lnTo>
                  <a:pt x="1133" y="159"/>
                </a:lnTo>
                <a:lnTo>
                  <a:pt x="1107" y="138"/>
                </a:lnTo>
                <a:lnTo>
                  <a:pt x="1081" y="119"/>
                </a:lnTo>
                <a:lnTo>
                  <a:pt x="1053" y="100"/>
                </a:lnTo>
                <a:lnTo>
                  <a:pt x="1024" y="84"/>
                </a:lnTo>
                <a:lnTo>
                  <a:pt x="993" y="68"/>
                </a:lnTo>
                <a:lnTo>
                  <a:pt x="978" y="60"/>
                </a:lnTo>
                <a:lnTo>
                  <a:pt x="962" y="55"/>
                </a:lnTo>
                <a:lnTo>
                  <a:pt x="947" y="49"/>
                </a:lnTo>
                <a:lnTo>
                  <a:pt x="931" y="41"/>
                </a:lnTo>
                <a:lnTo>
                  <a:pt x="915" y="37"/>
                </a:lnTo>
                <a:lnTo>
                  <a:pt x="899" y="31"/>
                </a:lnTo>
                <a:lnTo>
                  <a:pt x="883" y="27"/>
                </a:lnTo>
                <a:lnTo>
                  <a:pt x="865" y="22"/>
                </a:lnTo>
                <a:lnTo>
                  <a:pt x="849" y="18"/>
                </a:lnTo>
                <a:lnTo>
                  <a:pt x="833" y="14"/>
                </a:lnTo>
                <a:lnTo>
                  <a:pt x="816" y="11"/>
                </a:lnTo>
                <a:lnTo>
                  <a:pt x="798" y="8"/>
                </a:lnTo>
                <a:lnTo>
                  <a:pt x="780" y="5"/>
                </a:lnTo>
                <a:lnTo>
                  <a:pt x="764" y="3"/>
                </a:lnTo>
                <a:lnTo>
                  <a:pt x="747" y="2"/>
                </a:lnTo>
                <a:lnTo>
                  <a:pt x="729" y="0"/>
                </a:lnTo>
                <a:lnTo>
                  <a:pt x="710" y="0"/>
                </a:lnTo>
                <a:lnTo>
                  <a:pt x="692" y="0"/>
                </a:lnTo>
              </a:path>
            </a:pathLst>
          </a:cu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Freeform 37"/>
          <p:cNvSpPr>
            <a:spLocks/>
          </p:cNvSpPr>
          <p:nvPr/>
        </p:nvSpPr>
        <p:spPr bwMode="auto">
          <a:xfrm>
            <a:off x="2957513" y="4473576"/>
            <a:ext cx="1100137" cy="1100138"/>
          </a:xfrm>
          <a:custGeom>
            <a:avLst/>
            <a:gdLst>
              <a:gd name="T0" fmla="*/ 640 w 1386"/>
              <a:gd name="T1" fmla="*/ 1 h 1386"/>
              <a:gd name="T2" fmla="*/ 571 w 1386"/>
              <a:gd name="T3" fmla="*/ 10 h 1386"/>
              <a:gd name="T4" fmla="*/ 504 w 1386"/>
              <a:gd name="T5" fmla="*/ 26 h 1386"/>
              <a:gd name="T6" fmla="*/ 439 w 1386"/>
              <a:gd name="T7" fmla="*/ 48 h 1386"/>
              <a:gd name="T8" fmla="*/ 363 w 1386"/>
              <a:gd name="T9" fmla="*/ 83 h 1386"/>
              <a:gd name="T10" fmla="*/ 253 w 1386"/>
              <a:gd name="T11" fmla="*/ 158 h 1386"/>
              <a:gd name="T12" fmla="*/ 159 w 1386"/>
              <a:gd name="T13" fmla="*/ 252 h 1386"/>
              <a:gd name="T14" fmla="*/ 85 w 1386"/>
              <a:gd name="T15" fmla="*/ 362 h 1386"/>
              <a:gd name="T16" fmla="*/ 48 w 1386"/>
              <a:gd name="T17" fmla="*/ 438 h 1386"/>
              <a:gd name="T18" fmla="*/ 28 w 1386"/>
              <a:gd name="T19" fmla="*/ 502 h 1386"/>
              <a:gd name="T20" fmla="*/ 12 w 1386"/>
              <a:gd name="T21" fmla="*/ 570 h 1386"/>
              <a:gd name="T22" fmla="*/ 3 w 1386"/>
              <a:gd name="T23" fmla="*/ 639 h 1386"/>
              <a:gd name="T24" fmla="*/ 1 w 1386"/>
              <a:gd name="T25" fmla="*/ 710 h 1386"/>
              <a:gd name="T26" fmla="*/ 6 w 1386"/>
              <a:gd name="T27" fmla="*/ 781 h 1386"/>
              <a:gd name="T28" fmla="*/ 19 w 1386"/>
              <a:gd name="T29" fmla="*/ 848 h 1386"/>
              <a:gd name="T30" fmla="*/ 36 w 1386"/>
              <a:gd name="T31" fmla="*/ 914 h 1386"/>
              <a:gd name="T32" fmla="*/ 61 w 1386"/>
              <a:gd name="T33" fmla="*/ 977 h 1386"/>
              <a:gd name="T34" fmla="*/ 118 w 1386"/>
              <a:gd name="T35" fmla="*/ 1080 h 1386"/>
              <a:gd name="T36" fmla="*/ 203 w 1386"/>
              <a:gd name="T37" fmla="*/ 1182 h 1386"/>
              <a:gd name="T38" fmla="*/ 306 w 1386"/>
              <a:gd name="T39" fmla="*/ 1267 h 1386"/>
              <a:gd name="T40" fmla="*/ 408 w 1386"/>
              <a:gd name="T41" fmla="*/ 1324 h 1386"/>
              <a:gd name="T42" fmla="*/ 471 w 1386"/>
              <a:gd name="T43" fmla="*/ 1349 h 1386"/>
              <a:gd name="T44" fmla="*/ 537 w 1386"/>
              <a:gd name="T45" fmla="*/ 1367 h 1386"/>
              <a:gd name="T46" fmla="*/ 605 w 1386"/>
              <a:gd name="T47" fmla="*/ 1380 h 1386"/>
              <a:gd name="T48" fmla="*/ 675 w 1386"/>
              <a:gd name="T49" fmla="*/ 1384 h 1386"/>
              <a:gd name="T50" fmla="*/ 747 w 1386"/>
              <a:gd name="T51" fmla="*/ 1383 h 1386"/>
              <a:gd name="T52" fmla="*/ 816 w 1386"/>
              <a:gd name="T53" fmla="*/ 1374 h 1386"/>
              <a:gd name="T54" fmla="*/ 883 w 1386"/>
              <a:gd name="T55" fmla="*/ 1359 h 1386"/>
              <a:gd name="T56" fmla="*/ 948 w 1386"/>
              <a:gd name="T57" fmla="*/ 1337 h 1386"/>
              <a:gd name="T58" fmla="*/ 1024 w 1386"/>
              <a:gd name="T59" fmla="*/ 1301 h 1386"/>
              <a:gd name="T60" fmla="*/ 1134 w 1386"/>
              <a:gd name="T61" fmla="*/ 1228 h 1386"/>
              <a:gd name="T62" fmla="*/ 1227 w 1386"/>
              <a:gd name="T63" fmla="*/ 1132 h 1386"/>
              <a:gd name="T64" fmla="*/ 1302 w 1386"/>
              <a:gd name="T65" fmla="*/ 1022 h 1386"/>
              <a:gd name="T66" fmla="*/ 1339 w 1386"/>
              <a:gd name="T67" fmla="*/ 946 h 1386"/>
              <a:gd name="T68" fmla="*/ 1359 w 1386"/>
              <a:gd name="T69" fmla="*/ 882 h 1386"/>
              <a:gd name="T70" fmla="*/ 1375 w 1386"/>
              <a:gd name="T71" fmla="*/ 814 h 1386"/>
              <a:gd name="T72" fmla="*/ 1384 w 1386"/>
              <a:gd name="T73" fmla="*/ 746 h 1386"/>
              <a:gd name="T74" fmla="*/ 1386 w 1386"/>
              <a:gd name="T75" fmla="*/ 674 h 1386"/>
              <a:gd name="T76" fmla="*/ 1381 w 1386"/>
              <a:gd name="T77" fmla="*/ 604 h 1386"/>
              <a:gd name="T78" fmla="*/ 1368 w 1386"/>
              <a:gd name="T79" fmla="*/ 536 h 1386"/>
              <a:gd name="T80" fmla="*/ 1350 w 1386"/>
              <a:gd name="T81" fmla="*/ 470 h 1386"/>
              <a:gd name="T82" fmla="*/ 1325 w 1386"/>
              <a:gd name="T83" fmla="*/ 407 h 1386"/>
              <a:gd name="T84" fmla="*/ 1268 w 1386"/>
              <a:gd name="T85" fmla="*/ 305 h 1386"/>
              <a:gd name="T86" fmla="*/ 1183 w 1386"/>
              <a:gd name="T87" fmla="*/ 202 h 1386"/>
              <a:gd name="T88" fmla="*/ 1081 w 1386"/>
              <a:gd name="T89" fmla="*/ 119 h 1386"/>
              <a:gd name="T90" fmla="*/ 978 w 1386"/>
              <a:gd name="T91" fmla="*/ 60 h 1386"/>
              <a:gd name="T92" fmla="*/ 915 w 1386"/>
              <a:gd name="T93" fmla="*/ 37 h 1386"/>
              <a:gd name="T94" fmla="*/ 849 w 1386"/>
              <a:gd name="T95" fmla="*/ 18 h 1386"/>
              <a:gd name="T96" fmla="*/ 782 w 1386"/>
              <a:gd name="T97" fmla="*/ 4 h 1386"/>
              <a:gd name="T98" fmla="*/ 712 w 1386"/>
              <a:gd name="T99" fmla="*/ 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86" h="1386">
                <a:moveTo>
                  <a:pt x="694" y="0"/>
                </a:moveTo>
                <a:lnTo>
                  <a:pt x="675" y="0"/>
                </a:lnTo>
                <a:lnTo>
                  <a:pt x="657" y="0"/>
                </a:lnTo>
                <a:lnTo>
                  <a:pt x="640" y="1"/>
                </a:lnTo>
                <a:lnTo>
                  <a:pt x="622" y="3"/>
                </a:lnTo>
                <a:lnTo>
                  <a:pt x="605" y="6"/>
                </a:lnTo>
                <a:lnTo>
                  <a:pt x="589" y="7"/>
                </a:lnTo>
                <a:lnTo>
                  <a:pt x="571" y="10"/>
                </a:lnTo>
                <a:lnTo>
                  <a:pt x="553" y="13"/>
                </a:lnTo>
                <a:lnTo>
                  <a:pt x="537" y="18"/>
                </a:lnTo>
                <a:lnTo>
                  <a:pt x="520" y="22"/>
                </a:lnTo>
                <a:lnTo>
                  <a:pt x="504" y="26"/>
                </a:lnTo>
                <a:lnTo>
                  <a:pt x="488" y="31"/>
                </a:lnTo>
                <a:lnTo>
                  <a:pt x="471" y="37"/>
                </a:lnTo>
                <a:lnTo>
                  <a:pt x="455" y="41"/>
                </a:lnTo>
                <a:lnTo>
                  <a:pt x="439" y="48"/>
                </a:lnTo>
                <a:lnTo>
                  <a:pt x="423" y="54"/>
                </a:lnTo>
                <a:lnTo>
                  <a:pt x="408" y="61"/>
                </a:lnTo>
                <a:lnTo>
                  <a:pt x="394" y="67"/>
                </a:lnTo>
                <a:lnTo>
                  <a:pt x="363" y="83"/>
                </a:lnTo>
                <a:lnTo>
                  <a:pt x="334" y="100"/>
                </a:lnTo>
                <a:lnTo>
                  <a:pt x="306" y="119"/>
                </a:lnTo>
                <a:lnTo>
                  <a:pt x="280" y="138"/>
                </a:lnTo>
                <a:lnTo>
                  <a:pt x="253" y="158"/>
                </a:lnTo>
                <a:lnTo>
                  <a:pt x="228" y="180"/>
                </a:lnTo>
                <a:lnTo>
                  <a:pt x="203" y="202"/>
                </a:lnTo>
                <a:lnTo>
                  <a:pt x="180" y="227"/>
                </a:lnTo>
                <a:lnTo>
                  <a:pt x="159" y="252"/>
                </a:lnTo>
                <a:lnTo>
                  <a:pt x="139" y="278"/>
                </a:lnTo>
                <a:lnTo>
                  <a:pt x="118" y="305"/>
                </a:lnTo>
                <a:lnTo>
                  <a:pt x="101" y="332"/>
                </a:lnTo>
                <a:lnTo>
                  <a:pt x="85" y="362"/>
                </a:lnTo>
                <a:lnTo>
                  <a:pt x="69" y="393"/>
                </a:lnTo>
                <a:lnTo>
                  <a:pt x="61" y="407"/>
                </a:lnTo>
                <a:lnTo>
                  <a:pt x="55" y="423"/>
                </a:lnTo>
                <a:lnTo>
                  <a:pt x="48" y="438"/>
                </a:lnTo>
                <a:lnTo>
                  <a:pt x="42" y="454"/>
                </a:lnTo>
                <a:lnTo>
                  <a:pt x="36" y="470"/>
                </a:lnTo>
                <a:lnTo>
                  <a:pt x="32" y="486"/>
                </a:lnTo>
                <a:lnTo>
                  <a:pt x="28" y="502"/>
                </a:lnTo>
                <a:lnTo>
                  <a:pt x="22" y="519"/>
                </a:lnTo>
                <a:lnTo>
                  <a:pt x="19" y="536"/>
                </a:lnTo>
                <a:lnTo>
                  <a:pt x="14" y="552"/>
                </a:lnTo>
                <a:lnTo>
                  <a:pt x="12" y="570"/>
                </a:lnTo>
                <a:lnTo>
                  <a:pt x="9" y="587"/>
                </a:lnTo>
                <a:lnTo>
                  <a:pt x="6" y="604"/>
                </a:lnTo>
                <a:lnTo>
                  <a:pt x="4" y="621"/>
                </a:lnTo>
                <a:lnTo>
                  <a:pt x="3" y="639"/>
                </a:lnTo>
                <a:lnTo>
                  <a:pt x="1" y="656"/>
                </a:lnTo>
                <a:lnTo>
                  <a:pt x="1" y="674"/>
                </a:lnTo>
                <a:lnTo>
                  <a:pt x="0" y="693"/>
                </a:lnTo>
                <a:lnTo>
                  <a:pt x="1" y="710"/>
                </a:lnTo>
                <a:lnTo>
                  <a:pt x="1" y="728"/>
                </a:lnTo>
                <a:lnTo>
                  <a:pt x="3" y="746"/>
                </a:lnTo>
                <a:lnTo>
                  <a:pt x="4" y="763"/>
                </a:lnTo>
                <a:lnTo>
                  <a:pt x="6" y="781"/>
                </a:lnTo>
                <a:lnTo>
                  <a:pt x="9" y="798"/>
                </a:lnTo>
                <a:lnTo>
                  <a:pt x="12" y="814"/>
                </a:lnTo>
                <a:lnTo>
                  <a:pt x="14" y="832"/>
                </a:lnTo>
                <a:lnTo>
                  <a:pt x="19" y="848"/>
                </a:lnTo>
                <a:lnTo>
                  <a:pt x="23" y="866"/>
                </a:lnTo>
                <a:lnTo>
                  <a:pt x="28" y="882"/>
                </a:lnTo>
                <a:lnTo>
                  <a:pt x="32" y="898"/>
                </a:lnTo>
                <a:lnTo>
                  <a:pt x="36" y="914"/>
                </a:lnTo>
                <a:lnTo>
                  <a:pt x="42" y="930"/>
                </a:lnTo>
                <a:lnTo>
                  <a:pt x="48" y="946"/>
                </a:lnTo>
                <a:lnTo>
                  <a:pt x="55" y="962"/>
                </a:lnTo>
                <a:lnTo>
                  <a:pt x="61" y="977"/>
                </a:lnTo>
                <a:lnTo>
                  <a:pt x="69" y="993"/>
                </a:lnTo>
                <a:lnTo>
                  <a:pt x="85" y="1022"/>
                </a:lnTo>
                <a:lnTo>
                  <a:pt x="101" y="1052"/>
                </a:lnTo>
                <a:lnTo>
                  <a:pt x="118" y="1080"/>
                </a:lnTo>
                <a:lnTo>
                  <a:pt x="139" y="1107"/>
                </a:lnTo>
                <a:lnTo>
                  <a:pt x="159" y="1132"/>
                </a:lnTo>
                <a:lnTo>
                  <a:pt x="180" y="1159"/>
                </a:lnTo>
                <a:lnTo>
                  <a:pt x="203" y="1182"/>
                </a:lnTo>
                <a:lnTo>
                  <a:pt x="228" y="1206"/>
                </a:lnTo>
                <a:lnTo>
                  <a:pt x="253" y="1228"/>
                </a:lnTo>
                <a:lnTo>
                  <a:pt x="280" y="1248"/>
                </a:lnTo>
                <a:lnTo>
                  <a:pt x="306" y="1267"/>
                </a:lnTo>
                <a:lnTo>
                  <a:pt x="334" y="1285"/>
                </a:lnTo>
                <a:lnTo>
                  <a:pt x="363" y="1301"/>
                </a:lnTo>
                <a:lnTo>
                  <a:pt x="392" y="1317"/>
                </a:lnTo>
                <a:lnTo>
                  <a:pt x="408" y="1324"/>
                </a:lnTo>
                <a:lnTo>
                  <a:pt x="423" y="1330"/>
                </a:lnTo>
                <a:lnTo>
                  <a:pt x="439" y="1337"/>
                </a:lnTo>
                <a:lnTo>
                  <a:pt x="455" y="1343"/>
                </a:lnTo>
                <a:lnTo>
                  <a:pt x="471" y="1349"/>
                </a:lnTo>
                <a:lnTo>
                  <a:pt x="488" y="1354"/>
                </a:lnTo>
                <a:lnTo>
                  <a:pt x="504" y="1359"/>
                </a:lnTo>
                <a:lnTo>
                  <a:pt x="520" y="1364"/>
                </a:lnTo>
                <a:lnTo>
                  <a:pt x="537" y="1367"/>
                </a:lnTo>
                <a:lnTo>
                  <a:pt x="553" y="1371"/>
                </a:lnTo>
                <a:lnTo>
                  <a:pt x="571" y="1374"/>
                </a:lnTo>
                <a:lnTo>
                  <a:pt x="587" y="1377"/>
                </a:lnTo>
                <a:lnTo>
                  <a:pt x="605" y="1380"/>
                </a:lnTo>
                <a:lnTo>
                  <a:pt x="622" y="1381"/>
                </a:lnTo>
                <a:lnTo>
                  <a:pt x="640" y="1383"/>
                </a:lnTo>
                <a:lnTo>
                  <a:pt x="657" y="1384"/>
                </a:lnTo>
                <a:lnTo>
                  <a:pt x="675" y="1384"/>
                </a:lnTo>
                <a:lnTo>
                  <a:pt x="693" y="1386"/>
                </a:lnTo>
                <a:lnTo>
                  <a:pt x="712" y="1384"/>
                </a:lnTo>
                <a:lnTo>
                  <a:pt x="729" y="1384"/>
                </a:lnTo>
                <a:lnTo>
                  <a:pt x="747" y="1383"/>
                </a:lnTo>
                <a:lnTo>
                  <a:pt x="764" y="1381"/>
                </a:lnTo>
                <a:lnTo>
                  <a:pt x="782" y="1380"/>
                </a:lnTo>
                <a:lnTo>
                  <a:pt x="800" y="1377"/>
                </a:lnTo>
                <a:lnTo>
                  <a:pt x="816" y="1374"/>
                </a:lnTo>
                <a:lnTo>
                  <a:pt x="833" y="1371"/>
                </a:lnTo>
                <a:lnTo>
                  <a:pt x="849" y="1367"/>
                </a:lnTo>
                <a:lnTo>
                  <a:pt x="867" y="1364"/>
                </a:lnTo>
                <a:lnTo>
                  <a:pt x="883" y="1359"/>
                </a:lnTo>
                <a:lnTo>
                  <a:pt x="899" y="1354"/>
                </a:lnTo>
                <a:lnTo>
                  <a:pt x="915" y="1349"/>
                </a:lnTo>
                <a:lnTo>
                  <a:pt x="931" y="1343"/>
                </a:lnTo>
                <a:lnTo>
                  <a:pt x="948" y="1337"/>
                </a:lnTo>
                <a:lnTo>
                  <a:pt x="964" y="1330"/>
                </a:lnTo>
                <a:lnTo>
                  <a:pt x="978" y="1324"/>
                </a:lnTo>
                <a:lnTo>
                  <a:pt x="994" y="1317"/>
                </a:lnTo>
                <a:lnTo>
                  <a:pt x="1024" y="1301"/>
                </a:lnTo>
                <a:lnTo>
                  <a:pt x="1053" y="1285"/>
                </a:lnTo>
                <a:lnTo>
                  <a:pt x="1081" y="1267"/>
                </a:lnTo>
                <a:lnTo>
                  <a:pt x="1109" y="1248"/>
                </a:lnTo>
                <a:lnTo>
                  <a:pt x="1134" y="1228"/>
                </a:lnTo>
                <a:lnTo>
                  <a:pt x="1160" y="1206"/>
                </a:lnTo>
                <a:lnTo>
                  <a:pt x="1183" y="1182"/>
                </a:lnTo>
                <a:lnTo>
                  <a:pt x="1207" y="1159"/>
                </a:lnTo>
                <a:lnTo>
                  <a:pt x="1227" y="1132"/>
                </a:lnTo>
                <a:lnTo>
                  <a:pt x="1249" y="1107"/>
                </a:lnTo>
                <a:lnTo>
                  <a:pt x="1268" y="1080"/>
                </a:lnTo>
                <a:lnTo>
                  <a:pt x="1286" y="1052"/>
                </a:lnTo>
                <a:lnTo>
                  <a:pt x="1302" y="1022"/>
                </a:lnTo>
                <a:lnTo>
                  <a:pt x="1318" y="993"/>
                </a:lnTo>
                <a:lnTo>
                  <a:pt x="1325" y="977"/>
                </a:lnTo>
                <a:lnTo>
                  <a:pt x="1331" y="962"/>
                </a:lnTo>
                <a:lnTo>
                  <a:pt x="1339" y="946"/>
                </a:lnTo>
                <a:lnTo>
                  <a:pt x="1345" y="930"/>
                </a:lnTo>
                <a:lnTo>
                  <a:pt x="1350" y="914"/>
                </a:lnTo>
                <a:lnTo>
                  <a:pt x="1355" y="898"/>
                </a:lnTo>
                <a:lnTo>
                  <a:pt x="1359" y="882"/>
                </a:lnTo>
                <a:lnTo>
                  <a:pt x="1365" y="866"/>
                </a:lnTo>
                <a:lnTo>
                  <a:pt x="1368" y="848"/>
                </a:lnTo>
                <a:lnTo>
                  <a:pt x="1372" y="832"/>
                </a:lnTo>
                <a:lnTo>
                  <a:pt x="1375" y="814"/>
                </a:lnTo>
                <a:lnTo>
                  <a:pt x="1378" y="798"/>
                </a:lnTo>
                <a:lnTo>
                  <a:pt x="1381" y="781"/>
                </a:lnTo>
                <a:lnTo>
                  <a:pt x="1383" y="763"/>
                </a:lnTo>
                <a:lnTo>
                  <a:pt x="1384" y="746"/>
                </a:lnTo>
                <a:lnTo>
                  <a:pt x="1386" y="728"/>
                </a:lnTo>
                <a:lnTo>
                  <a:pt x="1386" y="710"/>
                </a:lnTo>
                <a:lnTo>
                  <a:pt x="1386" y="693"/>
                </a:lnTo>
                <a:lnTo>
                  <a:pt x="1386" y="674"/>
                </a:lnTo>
                <a:lnTo>
                  <a:pt x="1386" y="656"/>
                </a:lnTo>
                <a:lnTo>
                  <a:pt x="1384" y="639"/>
                </a:lnTo>
                <a:lnTo>
                  <a:pt x="1383" y="621"/>
                </a:lnTo>
                <a:lnTo>
                  <a:pt x="1381" y="604"/>
                </a:lnTo>
                <a:lnTo>
                  <a:pt x="1378" y="587"/>
                </a:lnTo>
                <a:lnTo>
                  <a:pt x="1375" y="570"/>
                </a:lnTo>
                <a:lnTo>
                  <a:pt x="1372" y="552"/>
                </a:lnTo>
                <a:lnTo>
                  <a:pt x="1368" y="536"/>
                </a:lnTo>
                <a:lnTo>
                  <a:pt x="1365" y="519"/>
                </a:lnTo>
                <a:lnTo>
                  <a:pt x="1361" y="502"/>
                </a:lnTo>
                <a:lnTo>
                  <a:pt x="1355" y="486"/>
                </a:lnTo>
                <a:lnTo>
                  <a:pt x="1350" y="470"/>
                </a:lnTo>
                <a:lnTo>
                  <a:pt x="1345" y="454"/>
                </a:lnTo>
                <a:lnTo>
                  <a:pt x="1339" y="438"/>
                </a:lnTo>
                <a:lnTo>
                  <a:pt x="1331" y="423"/>
                </a:lnTo>
                <a:lnTo>
                  <a:pt x="1325" y="407"/>
                </a:lnTo>
                <a:lnTo>
                  <a:pt x="1318" y="393"/>
                </a:lnTo>
                <a:lnTo>
                  <a:pt x="1302" y="362"/>
                </a:lnTo>
                <a:lnTo>
                  <a:pt x="1286" y="332"/>
                </a:lnTo>
                <a:lnTo>
                  <a:pt x="1268" y="305"/>
                </a:lnTo>
                <a:lnTo>
                  <a:pt x="1249" y="278"/>
                </a:lnTo>
                <a:lnTo>
                  <a:pt x="1229" y="252"/>
                </a:lnTo>
                <a:lnTo>
                  <a:pt x="1207" y="227"/>
                </a:lnTo>
                <a:lnTo>
                  <a:pt x="1183" y="202"/>
                </a:lnTo>
                <a:lnTo>
                  <a:pt x="1160" y="180"/>
                </a:lnTo>
                <a:lnTo>
                  <a:pt x="1134" y="158"/>
                </a:lnTo>
                <a:lnTo>
                  <a:pt x="1109" y="138"/>
                </a:lnTo>
                <a:lnTo>
                  <a:pt x="1081" y="119"/>
                </a:lnTo>
                <a:lnTo>
                  <a:pt x="1053" y="100"/>
                </a:lnTo>
                <a:lnTo>
                  <a:pt x="1024" y="83"/>
                </a:lnTo>
                <a:lnTo>
                  <a:pt x="994" y="67"/>
                </a:lnTo>
                <a:lnTo>
                  <a:pt x="978" y="60"/>
                </a:lnTo>
                <a:lnTo>
                  <a:pt x="964" y="54"/>
                </a:lnTo>
                <a:lnTo>
                  <a:pt x="948" y="48"/>
                </a:lnTo>
                <a:lnTo>
                  <a:pt x="931" y="41"/>
                </a:lnTo>
                <a:lnTo>
                  <a:pt x="915" y="37"/>
                </a:lnTo>
                <a:lnTo>
                  <a:pt x="899" y="31"/>
                </a:lnTo>
                <a:lnTo>
                  <a:pt x="883" y="26"/>
                </a:lnTo>
                <a:lnTo>
                  <a:pt x="867" y="22"/>
                </a:lnTo>
                <a:lnTo>
                  <a:pt x="849" y="18"/>
                </a:lnTo>
                <a:lnTo>
                  <a:pt x="833" y="13"/>
                </a:lnTo>
                <a:lnTo>
                  <a:pt x="816" y="10"/>
                </a:lnTo>
                <a:lnTo>
                  <a:pt x="800" y="7"/>
                </a:lnTo>
                <a:lnTo>
                  <a:pt x="782" y="4"/>
                </a:lnTo>
                <a:lnTo>
                  <a:pt x="764" y="3"/>
                </a:lnTo>
                <a:lnTo>
                  <a:pt x="747" y="1"/>
                </a:lnTo>
                <a:lnTo>
                  <a:pt x="729" y="0"/>
                </a:lnTo>
                <a:lnTo>
                  <a:pt x="712" y="0"/>
                </a:lnTo>
                <a:lnTo>
                  <a:pt x="693" y="0"/>
                </a:lnTo>
                <a:lnTo>
                  <a:pt x="694" y="0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" name="Freeform 38"/>
          <p:cNvSpPr>
            <a:spLocks/>
          </p:cNvSpPr>
          <p:nvPr/>
        </p:nvSpPr>
        <p:spPr bwMode="auto">
          <a:xfrm>
            <a:off x="2957513" y="4473576"/>
            <a:ext cx="1100137" cy="1100138"/>
          </a:xfrm>
          <a:custGeom>
            <a:avLst/>
            <a:gdLst>
              <a:gd name="T0" fmla="*/ 640 w 1386"/>
              <a:gd name="T1" fmla="*/ 1 h 1386"/>
              <a:gd name="T2" fmla="*/ 571 w 1386"/>
              <a:gd name="T3" fmla="*/ 10 h 1386"/>
              <a:gd name="T4" fmla="*/ 504 w 1386"/>
              <a:gd name="T5" fmla="*/ 26 h 1386"/>
              <a:gd name="T6" fmla="*/ 439 w 1386"/>
              <a:gd name="T7" fmla="*/ 48 h 1386"/>
              <a:gd name="T8" fmla="*/ 363 w 1386"/>
              <a:gd name="T9" fmla="*/ 83 h 1386"/>
              <a:gd name="T10" fmla="*/ 253 w 1386"/>
              <a:gd name="T11" fmla="*/ 158 h 1386"/>
              <a:gd name="T12" fmla="*/ 159 w 1386"/>
              <a:gd name="T13" fmla="*/ 252 h 1386"/>
              <a:gd name="T14" fmla="*/ 85 w 1386"/>
              <a:gd name="T15" fmla="*/ 362 h 1386"/>
              <a:gd name="T16" fmla="*/ 48 w 1386"/>
              <a:gd name="T17" fmla="*/ 438 h 1386"/>
              <a:gd name="T18" fmla="*/ 28 w 1386"/>
              <a:gd name="T19" fmla="*/ 502 h 1386"/>
              <a:gd name="T20" fmla="*/ 12 w 1386"/>
              <a:gd name="T21" fmla="*/ 570 h 1386"/>
              <a:gd name="T22" fmla="*/ 3 w 1386"/>
              <a:gd name="T23" fmla="*/ 639 h 1386"/>
              <a:gd name="T24" fmla="*/ 1 w 1386"/>
              <a:gd name="T25" fmla="*/ 710 h 1386"/>
              <a:gd name="T26" fmla="*/ 6 w 1386"/>
              <a:gd name="T27" fmla="*/ 781 h 1386"/>
              <a:gd name="T28" fmla="*/ 19 w 1386"/>
              <a:gd name="T29" fmla="*/ 848 h 1386"/>
              <a:gd name="T30" fmla="*/ 36 w 1386"/>
              <a:gd name="T31" fmla="*/ 914 h 1386"/>
              <a:gd name="T32" fmla="*/ 61 w 1386"/>
              <a:gd name="T33" fmla="*/ 977 h 1386"/>
              <a:gd name="T34" fmla="*/ 118 w 1386"/>
              <a:gd name="T35" fmla="*/ 1080 h 1386"/>
              <a:gd name="T36" fmla="*/ 203 w 1386"/>
              <a:gd name="T37" fmla="*/ 1182 h 1386"/>
              <a:gd name="T38" fmla="*/ 306 w 1386"/>
              <a:gd name="T39" fmla="*/ 1267 h 1386"/>
              <a:gd name="T40" fmla="*/ 408 w 1386"/>
              <a:gd name="T41" fmla="*/ 1324 h 1386"/>
              <a:gd name="T42" fmla="*/ 471 w 1386"/>
              <a:gd name="T43" fmla="*/ 1349 h 1386"/>
              <a:gd name="T44" fmla="*/ 537 w 1386"/>
              <a:gd name="T45" fmla="*/ 1367 h 1386"/>
              <a:gd name="T46" fmla="*/ 605 w 1386"/>
              <a:gd name="T47" fmla="*/ 1380 h 1386"/>
              <a:gd name="T48" fmla="*/ 675 w 1386"/>
              <a:gd name="T49" fmla="*/ 1384 h 1386"/>
              <a:gd name="T50" fmla="*/ 747 w 1386"/>
              <a:gd name="T51" fmla="*/ 1383 h 1386"/>
              <a:gd name="T52" fmla="*/ 816 w 1386"/>
              <a:gd name="T53" fmla="*/ 1374 h 1386"/>
              <a:gd name="T54" fmla="*/ 883 w 1386"/>
              <a:gd name="T55" fmla="*/ 1359 h 1386"/>
              <a:gd name="T56" fmla="*/ 948 w 1386"/>
              <a:gd name="T57" fmla="*/ 1337 h 1386"/>
              <a:gd name="T58" fmla="*/ 1024 w 1386"/>
              <a:gd name="T59" fmla="*/ 1301 h 1386"/>
              <a:gd name="T60" fmla="*/ 1134 w 1386"/>
              <a:gd name="T61" fmla="*/ 1228 h 1386"/>
              <a:gd name="T62" fmla="*/ 1227 w 1386"/>
              <a:gd name="T63" fmla="*/ 1132 h 1386"/>
              <a:gd name="T64" fmla="*/ 1302 w 1386"/>
              <a:gd name="T65" fmla="*/ 1022 h 1386"/>
              <a:gd name="T66" fmla="*/ 1339 w 1386"/>
              <a:gd name="T67" fmla="*/ 946 h 1386"/>
              <a:gd name="T68" fmla="*/ 1359 w 1386"/>
              <a:gd name="T69" fmla="*/ 882 h 1386"/>
              <a:gd name="T70" fmla="*/ 1375 w 1386"/>
              <a:gd name="T71" fmla="*/ 814 h 1386"/>
              <a:gd name="T72" fmla="*/ 1384 w 1386"/>
              <a:gd name="T73" fmla="*/ 746 h 1386"/>
              <a:gd name="T74" fmla="*/ 1386 w 1386"/>
              <a:gd name="T75" fmla="*/ 674 h 1386"/>
              <a:gd name="T76" fmla="*/ 1381 w 1386"/>
              <a:gd name="T77" fmla="*/ 604 h 1386"/>
              <a:gd name="T78" fmla="*/ 1368 w 1386"/>
              <a:gd name="T79" fmla="*/ 536 h 1386"/>
              <a:gd name="T80" fmla="*/ 1350 w 1386"/>
              <a:gd name="T81" fmla="*/ 470 h 1386"/>
              <a:gd name="T82" fmla="*/ 1325 w 1386"/>
              <a:gd name="T83" fmla="*/ 407 h 1386"/>
              <a:gd name="T84" fmla="*/ 1268 w 1386"/>
              <a:gd name="T85" fmla="*/ 305 h 1386"/>
              <a:gd name="T86" fmla="*/ 1183 w 1386"/>
              <a:gd name="T87" fmla="*/ 202 h 1386"/>
              <a:gd name="T88" fmla="*/ 1081 w 1386"/>
              <a:gd name="T89" fmla="*/ 119 h 1386"/>
              <a:gd name="T90" fmla="*/ 978 w 1386"/>
              <a:gd name="T91" fmla="*/ 60 h 1386"/>
              <a:gd name="T92" fmla="*/ 915 w 1386"/>
              <a:gd name="T93" fmla="*/ 37 h 1386"/>
              <a:gd name="T94" fmla="*/ 849 w 1386"/>
              <a:gd name="T95" fmla="*/ 18 h 1386"/>
              <a:gd name="T96" fmla="*/ 782 w 1386"/>
              <a:gd name="T97" fmla="*/ 4 h 1386"/>
              <a:gd name="T98" fmla="*/ 712 w 1386"/>
              <a:gd name="T99" fmla="*/ 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86" h="1386">
                <a:moveTo>
                  <a:pt x="694" y="0"/>
                </a:moveTo>
                <a:lnTo>
                  <a:pt x="675" y="0"/>
                </a:lnTo>
                <a:lnTo>
                  <a:pt x="657" y="0"/>
                </a:lnTo>
                <a:lnTo>
                  <a:pt x="640" y="1"/>
                </a:lnTo>
                <a:lnTo>
                  <a:pt x="622" y="3"/>
                </a:lnTo>
                <a:lnTo>
                  <a:pt x="605" y="6"/>
                </a:lnTo>
                <a:lnTo>
                  <a:pt x="589" y="7"/>
                </a:lnTo>
                <a:lnTo>
                  <a:pt x="571" y="10"/>
                </a:lnTo>
                <a:lnTo>
                  <a:pt x="553" y="13"/>
                </a:lnTo>
                <a:lnTo>
                  <a:pt x="537" y="18"/>
                </a:lnTo>
                <a:lnTo>
                  <a:pt x="520" y="22"/>
                </a:lnTo>
                <a:lnTo>
                  <a:pt x="504" y="26"/>
                </a:lnTo>
                <a:lnTo>
                  <a:pt x="488" y="31"/>
                </a:lnTo>
                <a:lnTo>
                  <a:pt x="471" y="37"/>
                </a:lnTo>
                <a:lnTo>
                  <a:pt x="455" y="41"/>
                </a:lnTo>
                <a:lnTo>
                  <a:pt x="439" y="48"/>
                </a:lnTo>
                <a:lnTo>
                  <a:pt x="423" y="54"/>
                </a:lnTo>
                <a:lnTo>
                  <a:pt x="408" y="61"/>
                </a:lnTo>
                <a:lnTo>
                  <a:pt x="394" y="67"/>
                </a:lnTo>
                <a:lnTo>
                  <a:pt x="363" y="83"/>
                </a:lnTo>
                <a:lnTo>
                  <a:pt x="334" y="100"/>
                </a:lnTo>
                <a:lnTo>
                  <a:pt x="306" y="119"/>
                </a:lnTo>
                <a:lnTo>
                  <a:pt x="280" y="138"/>
                </a:lnTo>
                <a:lnTo>
                  <a:pt x="253" y="158"/>
                </a:lnTo>
                <a:lnTo>
                  <a:pt x="228" y="180"/>
                </a:lnTo>
                <a:lnTo>
                  <a:pt x="203" y="202"/>
                </a:lnTo>
                <a:lnTo>
                  <a:pt x="180" y="227"/>
                </a:lnTo>
                <a:lnTo>
                  <a:pt x="159" y="252"/>
                </a:lnTo>
                <a:lnTo>
                  <a:pt x="139" y="278"/>
                </a:lnTo>
                <a:lnTo>
                  <a:pt x="118" y="305"/>
                </a:lnTo>
                <a:lnTo>
                  <a:pt x="101" y="332"/>
                </a:lnTo>
                <a:lnTo>
                  <a:pt x="85" y="362"/>
                </a:lnTo>
                <a:lnTo>
                  <a:pt x="69" y="393"/>
                </a:lnTo>
                <a:lnTo>
                  <a:pt x="61" y="407"/>
                </a:lnTo>
                <a:lnTo>
                  <a:pt x="55" y="423"/>
                </a:lnTo>
                <a:lnTo>
                  <a:pt x="48" y="438"/>
                </a:lnTo>
                <a:lnTo>
                  <a:pt x="42" y="454"/>
                </a:lnTo>
                <a:lnTo>
                  <a:pt x="36" y="470"/>
                </a:lnTo>
                <a:lnTo>
                  <a:pt x="32" y="486"/>
                </a:lnTo>
                <a:lnTo>
                  <a:pt x="28" y="502"/>
                </a:lnTo>
                <a:lnTo>
                  <a:pt x="22" y="519"/>
                </a:lnTo>
                <a:lnTo>
                  <a:pt x="19" y="536"/>
                </a:lnTo>
                <a:lnTo>
                  <a:pt x="14" y="552"/>
                </a:lnTo>
                <a:lnTo>
                  <a:pt x="12" y="570"/>
                </a:lnTo>
                <a:lnTo>
                  <a:pt x="9" y="587"/>
                </a:lnTo>
                <a:lnTo>
                  <a:pt x="6" y="604"/>
                </a:lnTo>
                <a:lnTo>
                  <a:pt x="4" y="621"/>
                </a:lnTo>
                <a:lnTo>
                  <a:pt x="3" y="639"/>
                </a:lnTo>
                <a:lnTo>
                  <a:pt x="1" y="656"/>
                </a:lnTo>
                <a:lnTo>
                  <a:pt x="1" y="674"/>
                </a:lnTo>
                <a:lnTo>
                  <a:pt x="0" y="693"/>
                </a:lnTo>
                <a:lnTo>
                  <a:pt x="1" y="710"/>
                </a:lnTo>
                <a:lnTo>
                  <a:pt x="1" y="728"/>
                </a:lnTo>
                <a:lnTo>
                  <a:pt x="3" y="746"/>
                </a:lnTo>
                <a:lnTo>
                  <a:pt x="4" y="763"/>
                </a:lnTo>
                <a:lnTo>
                  <a:pt x="6" y="781"/>
                </a:lnTo>
                <a:lnTo>
                  <a:pt x="9" y="798"/>
                </a:lnTo>
                <a:lnTo>
                  <a:pt x="12" y="814"/>
                </a:lnTo>
                <a:lnTo>
                  <a:pt x="14" y="832"/>
                </a:lnTo>
                <a:lnTo>
                  <a:pt x="19" y="848"/>
                </a:lnTo>
                <a:lnTo>
                  <a:pt x="23" y="866"/>
                </a:lnTo>
                <a:lnTo>
                  <a:pt x="28" y="882"/>
                </a:lnTo>
                <a:lnTo>
                  <a:pt x="32" y="898"/>
                </a:lnTo>
                <a:lnTo>
                  <a:pt x="36" y="914"/>
                </a:lnTo>
                <a:lnTo>
                  <a:pt x="42" y="930"/>
                </a:lnTo>
                <a:lnTo>
                  <a:pt x="48" y="946"/>
                </a:lnTo>
                <a:lnTo>
                  <a:pt x="55" y="962"/>
                </a:lnTo>
                <a:lnTo>
                  <a:pt x="61" y="977"/>
                </a:lnTo>
                <a:lnTo>
                  <a:pt x="69" y="993"/>
                </a:lnTo>
                <a:lnTo>
                  <a:pt x="85" y="1022"/>
                </a:lnTo>
                <a:lnTo>
                  <a:pt x="101" y="1052"/>
                </a:lnTo>
                <a:lnTo>
                  <a:pt x="118" y="1080"/>
                </a:lnTo>
                <a:lnTo>
                  <a:pt x="139" y="1107"/>
                </a:lnTo>
                <a:lnTo>
                  <a:pt x="159" y="1132"/>
                </a:lnTo>
                <a:lnTo>
                  <a:pt x="180" y="1159"/>
                </a:lnTo>
                <a:lnTo>
                  <a:pt x="203" y="1182"/>
                </a:lnTo>
                <a:lnTo>
                  <a:pt x="228" y="1206"/>
                </a:lnTo>
                <a:lnTo>
                  <a:pt x="253" y="1228"/>
                </a:lnTo>
                <a:lnTo>
                  <a:pt x="280" y="1248"/>
                </a:lnTo>
                <a:lnTo>
                  <a:pt x="306" y="1267"/>
                </a:lnTo>
                <a:lnTo>
                  <a:pt x="334" y="1285"/>
                </a:lnTo>
                <a:lnTo>
                  <a:pt x="363" y="1301"/>
                </a:lnTo>
                <a:lnTo>
                  <a:pt x="392" y="1317"/>
                </a:lnTo>
                <a:lnTo>
                  <a:pt x="408" y="1324"/>
                </a:lnTo>
                <a:lnTo>
                  <a:pt x="423" y="1330"/>
                </a:lnTo>
                <a:lnTo>
                  <a:pt x="439" y="1337"/>
                </a:lnTo>
                <a:lnTo>
                  <a:pt x="455" y="1343"/>
                </a:lnTo>
                <a:lnTo>
                  <a:pt x="471" y="1349"/>
                </a:lnTo>
                <a:lnTo>
                  <a:pt x="488" y="1354"/>
                </a:lnTo>
                <a:lnTo>
                  <a:pt x="504" y="1359"/>
                </a:lnTo>
                <a:lnTo>
                  <a:pt x="520" y="1364"/>
                </a:lnTo>
                <a:lnTo>
                  <a:pt x="537" y="1367"/>
                </a:lnTo>
                <a:lnTo>
                  <a:pt x="553" y="1371"/>
                </a:lnTo>
                <a:lnTo>
                  <a:pt x="571" y="1374"/>
                </a:lnTo>
                <a:lnTo>
                  <a:pt x="587" y="1377"/>
                </a:lnTo>
                <a:lnTo>
                  <a:pt x="605" y="1380"/>
                </a:lnTo>
                <a:lnTo>
                  <a:pt x="622" y="1381"/>
                </a:lnTo>
                <a:lnTo>
                  <a:pt x="640" y="1383"/>
                </a:lnTo>
                <a:lnTo>
                  <a:pt x="657" y="1384"/>
                </a:lnTo>
                <a:lnTo>
                  <a:pt x="675" y="1384"/>
                </a:lnTo>
                <a:lnTo>
                  <a:pt x="693" y="1386"/>
                </a:lnTo>
                <a:lnTo>
                  <a:pt x="712" y="1384"/>
                </a:lnTo>
                <a:lnTo>
                  <a:pt x="729" y="1384"/>
                </a:lnTo>
                <a:lnTo>
                  <a:pt x="747" y="1383"/>
                </a:lnTo>
                <a:lnTo>
                  <a:pt x="764" y="1381"/>
                </a:lnTo>
                <a:lnTo>
                  <a:pt x="782" y="1380"/>
                </a:lnTo>
                <a:lnTo>
                  <a:pt x="800" y="1377"/>
                </a:lnTo>
                <a:lnTo>
                  <a:pt x="816" y="1374"/>
                </a:lnTo>
                <a:lnTo>
                  <a:pt x="833" y="1371"/>
                </a:lnTo>
                <a:lnTo>
                  <a:pt x="849" y="1367"/>
                </a:lnTo>
                <a:lnTo>
                  <a:pt x="867" y="1364"/>
                </a:lnTo>
                <a:lnTo>
                  <a:pt x="883" y="1359"/>
                </a:lnTo>
                <a:lnTo>
                  <a:pt x="899" y="1354"/>
                </a:lnTo>
                <a:lnTo>
                  <a:pt x="915" y="1349"/>
                </a:lnTo>
                <a:lnTo>
                  <a:pt x="931" y="1343"/>
                </a:lnTo>
                <a:lnTo>
                  <a:pt x="948" y="1337"/>
                </a:lnTo>
                <a:lnTo>
                  <a:pt x="964" y="1330"/>
                </a:lnTo>
                <a:lnTo>
                  <a:pt x="978" y="1324"/>
                </a:lnTo>
                <a:lnTo>
                  <a:pt x="994" y="1317"/>
                </a:lnTo>
                <a:lnTo>
                  <a:pt x="1024" y="1301"/>
                </a:lnTo>
                <a:lnTo>
                  <a:pt x="1053" y="1285"/>
                </a:lnTo>
                <a:lnTo>
                  <a:pt x="1081" y="1267"/>
                </a:lnTo>
                <a:lnTo>
                  <a:pt x="1109" y="1248"/>
                </a:lnTo>
                <a:lnTo>
                  <a:pt x="1134" y="1228"/>
                </a:lnTo>
                <a:lnTo>
                  <a:pt x="1160" y="1206"/>
                </a:lnTo>
                <a:lnTo>
                  <a:pt x="1183" y="1182"/>
                </a:lnTo>
                <a:lnTo>
                  <a:pt x="1207" y="1159"/>
                </a:lnTo>
                <a:lnTo>
                  <a:pt x="1227" y="1132"/>
                </a:lnTo>
                <a:lnTo>
                  <a:pt x="1249" y="1107"/>
                </a:lnTo>
                <a:lnTo>
                  <a:pt x="1268" y="1080"/>
                </a:lnTo>
                <a:lnTo>
                  <a:pt x="1286" y="1052"/>
                </a:lnTo>
                <a:lnTo>
                  <a:pt x="1302" y="1022"/>
                </a:lnTo>
                <a:lnTo>
                  <a:pt x="1318" y="993"/>
                </a:lnTo>
                <a:lnTo>
                  <a:pt x="1325" y="977"/>
                </a:lnTo>
                <a:lnTo>
                  <a:pt x="1331" y="962"/>
                </a:lnTo>
                <a:lnTo>
                  <a:pt x="1339" y="946"/>
                </a:lnTo>
                <a:lnTo>
                  <a:pt x="1345" y="930"/>
                </a:lnTo>
                <a:lnTo>
                  <a:pt x="1350" y="914"/>
                </a:lnTo>
                <a:lnTo>
                  <a:pt x="1355" y="898"/>
                </a:lnTo>
                <a:lnTo>
                  <a:pt x="1359" y="882"/>
                </a:lnTo>
                <a:lnTo>
                  <a:pt x="1365" y="866"/>
                </a:lnTo>
                <a:lnTo>
                  <a:pt x="1368" y="848"/>
                </a:lnTo>
                <a:lnTo>
                  <a:pt x="1372" y="832"/>
                </a:lnTo>
                <a:lnTo>
                  <a:pt x="1375" y="814"/>
                </a:lnTo>
                <a:lnTo>
                  <a:pt x="1378" y="798"/>
                </a:lnTo>
                <a:lnTo>
                  <a:pt x="1381" y="781"/>
                </a:lnTo>
                <a:lnTo>
                  <a:pt x="1383" y="763"/>
                </a:lnTo>
                <a:lnTo>
                  <a:pt x="1384" y="746"/>
                </a:lnTo>
                <a:lnTo>
                  <a:pt x="1386" y="728"/>
                </a:lnTo>
                <a:lnTo>
                  <a:pt x="1386" y="710"/>
                </a:lnTo>
                <a:lnTo>
                  <a:pt x="1386" y="693"/>
                </a:lnTo>
                <a:lnTo>
                  <a:pt x="1386" y="674"/>
                </a:lnTo>
                <a:lnTo>
                  <a:pt x="1386" y="656"/>
                </a:lnTo>
                <a:lnTo>
                  <a:pt x="1384" y="639"/>
                </a:lnTo>
                <a:lnTo>
                  <a:pt x="1383" y="621"/>
                </a:lnTo>
                <a:lnTo>
                  <a:pt x="1381" y="604"/>
                </a:lnTo>
                <a:lnTo>
                  <a:pt x="1378" y="587"/>
                </a:lnTo>
                <a:lnTo>
                  <a:pt x="1375" y="570"/>
                </a:lnTo>
                <a:lnTo>
                  <a:pt x="1372" y="552"/>
                </a:lnTo>
                <a:lnTo>
                  <a:pt x="1368" y="536"/>
                </a:lnTo>
                <a:lnTo>
                  <a:pt x="1365" y="519"/>
                </a:lnTo>
                <a:lnTo>
                  <a:pt x="1361" y="502"/>
                </a:lnTo>
                <a:lnTo>
                  <a:pt x="1355" y="486"/>
                </a:lnTo>
                <a:lnTo>
                  <a:pt x="1350" y="470"/>
                </a:lnTo>
                <a:lnTo>
                  <a:pt x="1345" y="454"/>
                </a:lnTo>
                <a:lnTo>
                  <a:pt x="1339" y="438"/>
                </a:lnTo>
                <a:lnTo>
                  <a:pt x="1331" y="423"/>
                </a:lnTo>
                <a:lnTo>
                  <a:pt x="1325" y="407"/>
                </a:lnTo>
                <a:lnTo>
                  <a:pt x="1318" y="393"/>
                </a:lnTo>
                <a:lnTo>
                  <a:pt x="1302" y="362"/>
                </a:lnTo>
                <a:lnTo>
                  <a:pt x="1286" y="332"/>
                </a:lnTo>
                <a:lnTo>
                  <a:pt x="1268" y="305"/>
                </a:lnTo>
                <a:lnTo>
                  <a:pt x="1249" y="278"/>
                </a:lnTo>
                <a:lnTo>
                  <a:pt x="1229" y="252"/>
                </a:lnTo>
                <a:lnTo>
                  <a:pt x="1207" y="227"/>
                </a:lnTo>
                <a:lnTo>
                  <a:pt x="1183" y="202"/>
                </a:lnTo>
                <a:lnTo>
                  <a:pt x="1160" y="180"/>
                </a:lnTo>
                <a:lnTo>
                  <a:pt x="1134" y="158"/>
                </a:lnTo>
                <a:lnTo>
                  <a:pt x="1109" y="138"/>
                </a:lnTo>
                <a:lnTo>
                  <a:pt x="1081" y="119"/>
                </a:lnTo>
                <a:lnTo>
                  <a:pt x="1053" y="100"/>
                </a:lnTo>
                <a:lnTo>
                  <a:pt x="1024" y="83"/>
                </a:lnTo>
                <a:lnTo>
                  <a:pt x="994" y="67"/>
                </a:lnTo>
                <a:lnTo>
                  <a:pt x="978" y="60"/>
                </a:lnTo>
                <a:lnTo>
                  <a:pt x="964" y="54"/>
                </a:lnTo>
                <a:lnTo>
                  <a:pt x="948" y="48"/>
                </a:lnTo>
                <a:lnTo>
                  <a:pt x="931" y="41"/>
                </a:lnTo>
                <a:lnTo>
                  <a:pt x="915" y="37"/>
                </a:lnTo>
                <a:lnTo>
                  <a:pt x="899" y="31"/>
                </a:lnTo>
                <a:lnTo>
                  <a:pt x="883" y="26"/>
                </a:lnTo>
                <a:lnTo>
                  <a:pt x="867" y="22"/>
                </a:lnTo>
                <a:lnTo>
                  <a:pt x="849" y="18"/>
                </a:lnTo>
                <a:lnTo>
                  <a:pt x="833" y="13"/>
                </a:lnTo>
                <a:lnTo>
                  <a:pt x="816" y="10"/>
                </a:lnTo>
                <a:lnTo>
                  <a:pt x="800" y="7"/>
                </a:lnTo>
                <a:lnTo>
                  <a:pt x="782" y="4"/>
                </a:lnTo>
                <a:lnTo>
                  <a:pt x="764" y="3"/>
                </a:lnTo>
                <a:lnTo>
                  <a:pt x="747" y="1"/>
                </a:lnTo>
                <a:lnTo>
                  <a:pt x="729" y="0"/>
                </a:lnTo>
                <a:lnTo>
                  <a:pt x="712" y="0"/>
                </a:lnTo>
                <a:lnTo>
                  <a:pt x="693" y="0"/>
                </a:lnTo>
              </a:path>
            </a:pathLst>
          </a:cu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Freeform 39"/>
          <p:cNvSpPr>
            <a:spLocks/>
          </p:cNvSpPr>
          <p:nvPr/>
        </p:nvSpPr>
        <p:spPr bwMode="auto">
          <a:xfrm>
            <a:off x="1803400" y="4475163"/>
            <a:ext cx="1100137" cy="1098550"/>
          </a:xfrm>
          <a:custGeom>
            <a:avLst/>
            <a:gdLst>
              <a:gd name="T0" fmla="*/ 640 w 1385"/>
              <a:gd name="T1" fmla="*/ 2 h 1385"/>
              <a:gd name="T2" fmla="*/ 569 w 1385"/>
              <a:gd name="T3" fmla="*/ 11 h 1385"/>
              <a:gd name="T4" fmla="*/ 502 w 1385"/>
              <a:gd name="T5" fmla="*/ 27 h 1385"/>
              <a:gd name="T6" fmla="*/ 438 w 1385"/>
              <a:gd name="T7" fmla="*/ 49 h 1385"/>
              <a:gd name="T8" fmla="*/ 361 w 1385"/>
              <a:gd name="T9" fmla="*/ 84 h 1385"/>
              <a:gd name="T10" fmla="*/ 252 w 1385"/>
              <a:gd name="T11" fmla="*/ 159 h 1385"/>
              <a:gd name="T12" fmla="*/ 158 w 1385"/>
              <a:gd name="T13" fmla="*/ 252 h 1385"/>
              <a:gd name="T14" fmla="*/ 83 w 1385"/>
              <a:gd name="T15" fmla="*/ 362 h 1385"/>
              <a:gd name="T16" fmla="*/ 48 w 1385"/>
              <a:gd name="T17" fmla="*/ 438 h 1385"/>
              <a:gd name="T18" fmla="*/ 26 w 1385"/>
              <a:gd name="T19" fmla="*/ 503 h 1385"/>
              <a:gd name="T20" fmla="*/ 10 w 1385"/>
              <a:gd name="T21" fmla="*/ 570 h 1385"/>
              <a:gd name="T22" fmla="*/ 1 w 1385"/>
              <a:gd name="T23" fmla="*/ 639 h 1385"/>
              <a:gd name="T24" fmla="*/ 0 w 1385"/>
              <a:gd name="T25" fmla="*/ 711 h 1385"/>
              <a:gd name="T26" fmla="*/ 6 w 1385"/>
              <a:gd name="T27" fmla="*/ 781 h 1385"/>
              <a:gd name="T28" fmla="*/ 17 w 1385"/>
              <a:gd name="T29" fmla="*/ 849 h 1385"/>
              <a:gd name="T30" fmla="*/ 36 w 1385"/>
              <a:gd name="T31" fmla="*/ 915 h 1385"/>
              <a:gd name="T32" fmla="*/ 61 w 1385"/>
              <a:gd name="T33" fmla="*/ 978 h 1385"/>
              <a:gd name="T34" fmla="*/ 118 w 1385"/>
              <a:gd name="T35" fmla="*/ 1080 h 1385"/>
              <a:gd name="T36" fmla="*/ 202 w 1385"/>
              <a:gd name="T37" fmla="*/ 1183 h 1385"/>
              <a:gd name="T38" fmla="*/ 304 w 1385"/>
              <a:gd name="T39" fmla="*/ 1268 h 1385"/>
              <a:gd name="T40" fmla="*/ 407 w 1385"/>
              <a:gd name="T41" fmla="*/ 1325 h 1385"/>
              <a:gd name="T42" fmla="*/ 470 w 1385"/>
              <a:gd name="T43" fmla="*/ 1350 h 1385"/>
              <a:gd name="T44" fmla="*/ 536 w 1385"/>
              <a:gd name="T45" fmla="*/ 1367 h 1385"/>
              <a:gd name="T46" fmla="*/ 603 w 1385"/>
              <a:gd name="T47" fmla="*/ 1380 h 1385"/>
              <a:gd name="T48" fmla="*/ 675 w 1385"/>
              <a:gd name="T49" fmla="*/ 1385 h 1385"/>
              <a:gd name="T50" fmla="*/ 745 w 1385"/>
              <a:gd name="T51" fmla="*/ 1383 h 1385"/>
              <a:gd name="T52" fmla="*/ 816 w 1385"/>
              <a:gd name="T53" fmla="*/ 1375 h 1385"/>
              <a:gd name="T54" fmla="*/ 881 w 1385"/>
              <a:gd name="T55" fmla="*/ 1360 h 1385"/>
              <a:gd name="T56" fmla="*/ 946 w 1385"/>
              <a:gd name="T57" fmla="*/ 1338 h 1385"/>
              <a:gd name="T58" fmla="*/ 1022 w 1385"/>
              <a:gd name="T59" fmla="*/ 1303 h 1385"/>
              <a:gd name="T60" fmla="*/ 1133 w 1385"/>
              <a:gd name="T61" fmla="*/ 1228 h 1385"/>
              <a:gd name="T62" fmla="*/ 1227 w 1385"/>
              <a:gd name="T63" fmla="*/ 1134 h 1385"/>
              <a:gd name="T64" fmla="*/ 1302 w 1385"/>
              <a:gd name="T65" fmla="*/ 1023 h 1385"/>
              <a:gd name="T66" fmla="*/ 1337 w 1385"/>
              <a:gd name="T67" fmla="*/ 947 h 1385"/>
              <a:gd name="T68" fmla="*/ 1359 w 1385"/>
              <a:gd name="T69" fmla="*/ 882 h 1385"/>
              <a:gd name="T70" fmla="*/ 1374 w 1385"/>
              <a:gd name="T71" fmla="*/ 815 h 1385"/>
              <a:gd name="T72" fmla="*/ 1382 w 1385"/>
              <a:gd name="T73" fmla="*/ 746 h 1385"/>
              <a:gd name="T74" fmla="*/ 1385 w 1385"/>
              <a:gd name="T75" fmla="*/ 674 h 1385"/>
              <a:gd name="T76" fmla="*/ 1380 w 1385"/>
              <a:gd name="T77" fmla="*/ 604 h 1385"/>
              <a:gd name="T78" fmla="*/ 1368 w 1385"/>
              <a:gd name="T79" fmla="*/ 537 h 1385"/>
              <a:gd name="T80" fmla="*/ 1349 w 1385"/>
              <a:gd name="T81" fmla="*/ 471 h 1385"/>
              <a:gd name="T82" fmla="*/ 1324 w 1385"/>
              <a:gd name="T83" fmla="*/ 408 h 1385"/>
              <a:gd name="T84" fmla="*/ 1267 w 1385"/>
              <a:gd name="T85" fmla="*/ 305 h 1385"/>
              <a:gd name="T86" fmla="*/ 1182 w 1385"/>
              <a:gd name="T87" fmla="*/ 203 h 1385"/>
              <a:gd name="T88" fmla="*/ 1079 w 1385"/>
              <a:gd name="T89" fmla="*/ 119 h 1385"/>
              <a:gd name="T90" fmla="*/ 977 w 1385"/>
              <a:gd name="T91" fmla="*/ 60 h 1385"/>
              <a:gd name="T92" fmla="*/ 914 w 1385"/>
              <a:gd name="T93" fmla="*/ 37 h 1385"/>
              <a:gd name="T94" fmla="*/ 849 w 1385"/>
              <a:gd name="T95" fmla="*/ 18 h 1385"/>
              <a:gd name="T96" fmla="*/ 780 w 1385"/>
              <a:gd name="T97" fmla="*/ 5 h 1385"/>
              <a:gd name="T98" fmla="*/ 710 w 1385"/>
              <a:gd name="T99" fmla="*/ 0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85" h="1385">
                <a:moveTo>
                  <a:pt x="693" y="0"/>
                </a:moveTo>
                <a:lnTo>
                  <a:pt x="675" y="0"/>
                </a:lnTo>
                <a:lnTo>
                  <a:pt x="657" y="0"/>
                </a:lnTo>
                <a:lnTo>
                  <a:pt x="640" y="2"/>
                </a:lnTo>
                <a:lnTo>
                  <a:pt x="622" y="3"/>
                </a:lnTo>
                <a:lnTo>
                  <a:pt x="605" y="6"/>
                </a:lnTo>
                <a:lnTo>
                  <a:pt x="587" y="8"/>
                </a:lnTo>
                <a:lnTo>
                  <a:pt x="569" y="11"/>
                </a:lnTo>
                <a:lnTo>
                  <a:pt x="553" y="14"/>
                </a:lnTo>
                <a:lnTo>
                  <a:pt x="536" y="18"/>
                </a:lnTo>
                <a:lnTo>
                  <a:pt x="520" y="22"/>
                </a:lnTo>
                <a:lnTo>
                  <a:pt x="502" y="27"/>
                </a:lnTo>
                <a:lnTo>
                  <a:pt x="486" y="31"/>
                </a:lnTo>
                <a:lnTo>
                  <a:pt x="470" y="37"/>
                </a:lnTo>
                <a:lnTo>
                  <a:pt x="454" y="41"/>
                </a:lnTo>
                <a:lnTo>
                  <a:pt x="438" y="49"/>
                </a:lnTo>
                <a:lnTo>
                  <a:pt x="423" y="55"/>
                </a:lnTo>
                <a:lnTo>
                  <a:pt x="407" y="62"/>
                </a:lnTo>
                <a:lnTo>
                  <a:pt x="392" y="68"/>
                </a:lnTo>
                <a:lnTo>
                  <a:pt x="361" y="84"/>
                </a:lnTo>
                <a:lnTo>
                  <a:pt x="334" y="100"/>
                </a:lnTo>
                <a:lnTo>
                  <a:pt x="304" y="119"/>
                </a:lnTo>
                <a:lnTo>
                  <a:pt x="278" y="138"/>
                </a:lnTo>
                <a:lnTo>
                  <a:pt x="252" y="159"/>
                </a:lnTo>
                <a:lnTo>
                  <a:pt x="227" y="181"/>
                </a:lnTo>
                <a:lnTo>
                  <a:pt x="202" y="203"/>
                </a:lnTo>
                <a:lnTo>
                  <a:pt x="180" y="227"/>
                </a:lnTo>
                <a:lnTo>
                  <a:pt x="158" y="252"/>
                </a:lnTo>
                <a:lnTo>
                  <a:pt x="137" y="279"/>
                </a:lnTo>
                <a:lnTo>
                  <a:pt x="118" y="305"/>
                </a:lnTo>
                <a:lnTo>
                  <a:pt x="99" y="333"/>
                </a:lnTo>
                <a:lnTo>
                  <a:pt x="83" y="362"/>
                </a:lnTo>
                <a:lnTo>
                  <a:pt x="69" y="393"/>
                </a:lnTo>
                <a:lnTo>
                  <a:pt x="61" y="408"/>
                </a:lnTo>
                <a:lnTo>
                  <a:pt x="54" y="424"/>
                </a:lnTo>
                <a:lnTo>
                  <a:pt x="48" y="438"/>
                </a:lnTo>
                <a:lnTo>
                  <a:pt x="42" y="455"/>
                </a:lnTo>
                <a:lnTo>
                  <a:pt x="36" y="471"/>
                </a:lnTo>
                <a:lnTo>
                  <a:pt x="30" y="487"/>
                </a:lnTo>
                <a:lnTo>
                  <a:pt x="26" y="503"/>
                </a:lnTo>
                <a:lnTo>
                  <a:pt x="22" y="519"/>
                </a:lnTo>
                <a:lnTo>
                  <a:pt x="17" y="537"/>
                </a:lnTo>
                <a:lnTo>
                  <a:pt x="13" y="553"/>
                </a:lnTo>
                <a:lnTo>
                  <a:pt x="10" y="570"/>
                </a:lnTo>
                <a:lnTo>
                  <a:pt x="7" y="588"/>
                </a:lnTo>
                <a:lnTo>
                  <a:pt x="6" y="604"/>
                </a:lnTo>
                <a:lnTo>
                  <a:pt x="3" y="622"/>
                </a:lnTo>
                <a:lnTo>
                  <a:pt x="1" y="639"/>
                </a:lnTo>
                <a:lnTo>
                  <a:pt x="0" y="657"/>
                </a:lnTo>
                <a:lnTo>
                  <a:pt x="0" y="674"/>
                </a:lnTo>
                <a:lnTo>
                  <a:pt x="0" y="693"/>
                </a:lnTo>
                <a:lnTo>
                  <a:pt x="0" y="711"/>
                </a:lnTo>
                <a:lnTo>
                  <a:pt x="1" y="728"/>
                </a:lnTo>
                <a:lnTo>
                  <a:pt x="1" y="746"/>
                </a:lnTo>
                <a:lnTo>
                  <a:pt x="3" y="764"/>
                </a:lnTo>
                <a:lnTo>
                  <a:pt x="6" y="781"/>
                </a:lnTo>
                <a:lnTo>
                  <a:pt x="7" y="799"/>
                </a:lnTo>
                <a:lnTo>
                  <a:pt x="10" y="815"/>
                </a:lnTo>
                <a:lnTo>
                  <a:pt x="14" y="832"/>
                </a:lnTo>
                <a:lnTo>
                  <a:pt x="17" y="849"/>
                </a:lnTo>
                <a:lnTo>
                  <a:pt x="22" y="866"/>
                </a:lnTo>
                <a:lnTo>
                  <a:pt x="26" y="882"/>
                </a:lnTo>
                <a:lnTo>
                  <a:pt x="30" y="898"/>
                </a:lnTo>
                <a:lnTo>
                  <a:pt x="36" y="915"/>
                </a:lnTo>
                <a:lnTo>
                  <a:pt x="42" y="931"/>
                </a:lnTo>
                <a:lnTo>
                  <a:pt x="48" y="947"/>
                </a:lnTo>
                <a:lnTo>
                  <a:pt x="54" y="963"/>
                </a:lnTo>
                <a:lnTo>
                  <a:pt x="61" y="978"/>
                </a:lnTo>
                <a:lnTo>
                  <a:pt x="69" y="994"/>
                </a:lnTo>
                <a:lnTo>
                  <a:pt x="83" y="1023"/>
                </a:lnTo>
                <a:lnTo>
                  <a:pt x="99" y="1052"/>
                </a:lnTo>
                <a:lnTo>
                  <a:pt x="118" y="1080"/>
                </a:lnTo>
                <a:lnTo>
                  <a:pt x="137" y="1108"/>
                </a:lnTo>
                <a:lnTo>
                  <a:pt x="158" y="1134"/>
                </a:lnTo>
                <a:lnTo>
                  <a:pt x="180" y="1159"/>
                </a:lnTo>
                <a:lnTo>
                  <a:pt x="202" y="1183"/>
                </a:lnTo>
                <a:lnTo>
                  <a:pt x="227" y="1206"/>
                </a:lnTo>
                <a:lnTo>
                  <a:pt x="252" y="1228"/>
                </a:lnTo>
                <a:lnTo>
                  <a:pt x="278" y="1249"/>
                </a:lnTo>
                <a:lnTo>
                  <a:pt x="304" y="1268"/>
                </a:lnTo>
                <a:lnTo>
                  <a:pt x="334" y="1285"/>
                </a:lnTo>
                <a:lnTo>
                  <a:pt x="361" y="1301"/>
                </a:lnTo>
                <a:lnTo>
                  <a:pt x="392" y="1317"/>
                </a:lnTo>
                <a:lnTo>
                  <a:pt x="407" y="1325"/>
                </a:lnTo>
                <a:lnTo>
                  <a:pt x="423" y="1331"/>
                </a:lnTo>
                <a:lnTo>
                  <a:pt x="438" y="1338"/>
                </a:lnTo>
                <a:lnTo>
                  <a:pt x="454" y="1344"/>
                </a:lnTo>
                <a:lnTo>
                  <a:pt x="470" y="1350"/>
                </a:lnTo>
                <a:lnTo>
                  <a:pt x="486" y="1354"/>
                </a:lnTo>
                <a:lnTo>
                  <a:pt x="502" y="1360"/>
                </a:lnTo>
                <a:lnTo>
                  <a:pt x="520" y="1364"/>
                </a:lnTo>
                <a:lnTo>
                  <a:pt x="536" y="1367"/>
                </a:lnTo>
                <a:lnTo>
                  <a:pt x="552" y="1372"/>
                </a:lnTo>
                <a:lnTo>
                  <a:pt x="569" y="1375"/>
                </a:lnTo>
                <a:lnTo>
                  <a:pt x="587" y="1377"/>
                </a:lnTo>
                <a:lnTo>
                  <a:pt x="603" y="1380"/>
                </a:lnTo>
                <a:lnTo>
                  <a:pt x="621" y="1382"/>
                </a:lnTo>
                <a:lnTo>
                  <a:pt x="638" y="1383"/>
                </a:lnTo>
                <a:lnTo>
                  <a:pt x="656" y="1385"/>
                </a:lnTo>
                <a:lnTo>
                  <a:pt x="675" y="1385"/>
                </a:lnTo>
                <a:lnTo>
                  <a:pt x="693" y="1385"/>
                </a:lnTo>
                <a:lnTo>
                  <a:pt x="710" y="1385"/>
                </a:lnTo>
                <a:lnTo>
                  <a:pt x="728" y="1385"/>
                </a:lnTo>
                <a:lnTo>
                  <a:pt x="745" y="1383"/>
                </a:lnTo>
                <a:lnTo>
                  <a:pt x="763" y="1382"/>
                </a:lnTo>
                <a:lnTo>
                  <a:pt x="780" y="1380"/>
                </a:lnTo>
                <a:lnTo>
                  <a:pt x="798" y="1377"/>
                </a:lnTo>
                <a:lnTo>
                  <a:pt x="816" y="1375"/>
                </a:lnTo>
                <a:lnTo>
                  <a:pt x="832" y="1372"/>
                </a:lnTo>
                <a:lnTo>
                  <a:pt x="849" y="1369"/>
                </a:lnTo>
                <a:lnTo>
                  <a:pt x="865" y="1364"/>
                </a:lnTo>
                <a:lnTo>
                  <a:pt x="881" y="1360"/>
                </a:lnTo>
                <a:lnTo>
                  <a:pt x="899" y="1354"/>
                </a:lnTo>
                <a:lnTo>
                  <a:pt x="915" y="1350"/>
                </a:lnTo>
                <a:lnTo>
                  <a:pt x="930" y="1344"/>
                </a:lnTo>
                <a:lnTo>
                  <a:pt x="946" y="1338"/>
                </a:lnTo>
                <a:lnTo>
                  <a:pt x="962" y="1331"/>
                </a:lnTo>
                <a:lnTo>
                  <a:pt x="977" y="1325"/>
                </a:lnTo>
                <a:lnTo>
                  <a:pt x="993" y="1317"/>
                </a:lnTo>
                <a:lnTo>
                  <a:pt x="1022" y="1303"/>
                </a:lnTo>
                <a:lnTo>
                  <a:pt x="1051" y="1285"/>
                </a:lnTo>
                <a:lnTo>
                  <a:pt x="1079" y="1268"/>
                </a:lnTo>
                <a:lnTo>
                  <a:pt x="1107" y="1249"/>
                </a:lnTo>
                <a:lnTo>
                  <a:pt x="1133" y="1228"/>
                </a:lnTo>
                <a:lnTo>
                  <a:pt x="1158" y="1206"/>
                </a:lnTo>
                <a:lnTo>
                  <a:pt x="1182" y="1183"/>
                </a:lnTo>
                <a:lnTo>
                  <a:pt x="1205" y="1159"/>
                </a:lnTo>
                <a:lnTo>
                  <a:pt x="1227" y="1134"/>
                </a:lnTo>
                <a:lnTo>
                  <a:pt x="1248" y="1108"/>
                </a:lnTo>
                <a:lnTo>
                  <a:pt x="1267" y="1080"/>
                </a:lnTo>
                <a:lnTo>
                  <a:pt x="1284" y="1052"/>
                </a:lnTo>
                <a:lnTo>
                  <a:pt x="1302" y="1023"/>
                </a:lnTo>
                <a:lnTo>
                  <a:pt x="1317" y="994"/>
                </a:lnTo>
                <a:lnTo>
                  <a:pt x="1324" y="978"/>
                </a:lnTo>
                <a:lnTo>
                  <a:pt x="1331" y="963"/>
                </a:lnTo>
                <a:lnTo>
                  <a:pt x="1337" y="947"/>
                </a:lnTo>
                <a:lnTo>
                  <a:pt x="1343" y="931"/>
                </a:lnTo>
                <a:lnTo>
                  <a:pt x="1349" y="915"/>
                </a:lnTo>
                <a:lnTo>
                  <a:pt x="1353" y="898"/>
                </a:lnTo>
                <a:lnTo>
                  <a:pt x="1359" y="882"/>
                </a:lnTo>
                <a:lnTo>
                  <a:pt x="1363" y="866"/>
                </a:lnTo>
                <a:lnTo>
                  <a:pt x="1368" y="849"/>
                </a:lnTo>
                <a:lnTo>
                  <a:pt x="1371" y="832"/>
                </a:lnTo>
                <a:lnTo>
                  <a:pt x="1374" y="815"/>
                </a:lnTo>
                <a:lnTo>
                  <a:pt x="1377" y="799"/>
                </a:lnTo>
                <a:lnTo>
                  <a:pt x="1380" y="781"/>
                </a:lnTo>
                <a:lnTo>
                  <a:pt x="1381" y="764"/>
                </a:lnTo>
                <a:lnTo>
                  <a:pt x="1382" y="746"/>
                </a:lnTo>
                <a:lnTo>
                  <a:pt x="1384" y="728"/>
                </a:lnTo>
                <a:lnTo>
                  <a:pt x="1385" y="711"/>
                </a:lnTo>
                <a:lnTo>
                  <a:pt x="1385" y="693"/>
                </a:lnTo>
                <a:lnTo>
                  <a:pt x="1385" y="674"/>
                </a:lnTo>
                <a:lnTo>
                  <a:pt x="1384" y="657"/>
                </a:lnTo>
                <a:lnTo>
                  <a:pt x="1382" y="639"/>
                </a:lnTo>
                <a:lnTo>
                  <a:pt x="1381" y="622"/>
                </a:lnTo>
                <a:lnTo>
                  <a:pt x="1380" y="604"/>
                </a:lnTo>
                <a:lnTo>
                  <a:pt x="1377" y="588"/>
                </a:lnTo>
                <a:lnTo>
                  <a:pt x="1374" y="570"/>
                </a:lnTo>
                <a:lnTo>
                  <a:pt x="1371" y="553"/>
                </a:lnTo>
                <a:lnTo>
                  <a:pt x="1368" y="537"/>
                </a:lnTo>
                <a:lnTo>
                  <a:pt x="1363" y="519"/>
                </a:lnTo>
                <a:lnTo>
                  <a:pt x="1359" y="503"/>
                </a:lnTo>
                <a:lnTo>
                  <a:pt x="1355" y="487"/>
                </a:lnTo>
                <a:lnTo>
                  <a:pt x="1349" y="471"/>
                </a:lnTo>
                <a:lnTo>
                  <a:pt x="1343" y="455"/>
                </a:lnTo>
                <a:lnTo>
                  <a:pt x="1337" y="438"/>
                </a:lnTo>
                <a:lnTo>
                  <a:pt x="1331" y="424"/>
                </a:lnTo>
                <a:lnTo>
                  <a:pt x="1324" y="408"/>
                </a:lnTo>
                <a:lnTo>
                  <a:pt x="1317" y="393"/>
                </a:lnTo>
                <a:lnTo>
                  <a:pt x="1302" y="362"/>
                </a:lnTo>
                <a:lnTo>
                  <a:pt x="1284" y="333"/>
                </a:lnTo>
                <a:lnTo>
                  <a:pt x="1267" y="305"/>
                </a:lnTo>
                <a:lnTo>
                  <a:pt x="1248" y="279"/>
                </a:lnTo>
                <a:lnTo>
                  <a:pt x="1227" y="252"/>
                </a:lnTo>
                <a:lnTo>
                  <a:pt x="1205" y="227"/>
                </a:lnTo>
                <a:lnTo>
                  <a:pt x="1182" y="203"/>
                </a:lnTo>
                <a:lnTo>
                  <a:pt x="1158" y="181"/>
                </a:lnTo>
                <a:lnTo>
                  <a:pt x="1133" y="159"/>
                </a:lnTo>
                <a:lnTo>
                  <a:pt x="1107" y="138"/>
                </a:lnTo>
                <a:lnTo>
                  <a:pt x="1079" y="119"/>
                </a:lnTo>
                <a:lnTo>
                  <a:pt x="1051" y="100"/>
                </a:lnTo>
                <a:lnTo>
                  <a:pt x="1022" y="84"/>
                </a:lnTo>
                <a:lnTo>
                  <a:pt x="993" y="68"/>
                </a:lnTo>
                <a:lnTo>
                  <a:pt x="977" y="60"/>
                </a:lnTo>
                <a:lnTo>
                  <a:pt x="962" y="55"/>
                </a:lnTo>
                <a:lnTo>
                  <a:pt x="946" y="49"/>
                </a:lnTo>
                <a:lnTo>
                  <a:pt x="930" y="41"/>
                </a:lnTo>
                <a:lnTo>
                  <a:pt x="914" y="37"/>
                </a:lnTo>
                <a:lnTo>
                  <a:pt x="898" y="31"/>
                </a:lnTo>
                <a:lnTo>
                  <a:pt x="881" y="27"/>
                </a:lnTo>
                <a:lnTo>
                  <a:pt x="865" y="22"/>
                </a:lnTo>
                <a:lnTo>
                  <a:pt x="849" y="18"/>
                </a:lnTo>
                <a:lnTo>
                  <a:pt x="832" y="14"/>
                </a:lnTo>
                <a:lnTo>
                  <a:pt x="814" y="11"/>
                </a:lnTo>
                <a:lnTo>
                  <a:pt x="798" y="8"/>
                </a:lnTo>
                <a:lnTo>
                  <a:pt x="780" y="5"/>
                </a:lnTo>
                <a:lnTo>
                  <a:pt x="763" y="3"/>
                </a:lnTo>
                <a:lnTo>
                  <a:pt x="745" y="2"/>
                </a:lnTo>
                <a:lnTo>
                  <a:pt x="728" y="0"/>
                </a:lnTo>
                <a:lnTo>
                  <a:pt x="710" y="0"/>
                </a:lnTo>
                <a:lnTo>
                  <a:pt x="693" y="0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Freeform 40"/>
          <p:cNvSpPr>
            <a:spLocks/>
          </p:cNvSpPr>
          <p:nvPr/>
        </p:nvSpPr>
        <p:spPr bwMode="auto">
          <a:xfrm>
            <a:off x="1803400" y="4475163"/>
            <a:ext cx="1100137" cy="1098550"/>
          </a:xfrm>
          <a:custGeom>
            <a:avLst/>
            <a:gdLst>
              <a:gd name="T0" fmla="*/ 640 w 1385"/>
              <a:gd name="T1" fmla="*/ 2 h 1385"/>
              <a:gd name="T2" fmla="*/ 569 w 1385"/>
              <a:gd name="T3" fmla="*/ 11 h 1385"/>
              <a:gd name="T4" fmla="*/ 502 w 1385"/>
              <a:gd name="T5" fmla="*/ 27 h 1385"/>
              <a:gd name="T6" fmla="*/ 438 w 1385"/>
              <a:gd name="T7" fmla="*/ 49 h 1385"/>
              <a:gd name="T8" fmla="*/ 361 w 1385"/>
              <a:gd name="T9" fmla="*/ 84 h 1385"/>
              <a:gd name="T10" fmla="*/ 252 w 1385"/>
              <a:gd name="T11" fmla="*/ 159 h 1385"/>
              <a:gd name="T12" fmla="*/ 158 w 1385"/>
              <a:gd name="T13" fmla="*/ 252 h 1385"/>
              <a:gd name="T14" fmla="*/ 83 w 1385"/>
              <a:gd name="T15" fmla="*/ 362 h 1385"/>
              <a:gd name="T16" fmla="*/ 48 w 1385"/>
              <a:gd name="T17" fmla="*/ 438 h 1385"/>
              <a:gd name="T18" fmla="*/ 26 w 1385"/>
              <a:gd name="T19" fmla="*/ 503 h 1385"/>
              <a:gd name="T20" fmla="*/ 10 w 1385"/>
              <a:gd name="T21" fmla="*/ 570 h 1385"/>
              <a:gd name="T22" fmla="*/ 1 w 1385"/>
              <a:gd name="T23" fmla="*/ 639 h 1385"/>
              <a:gd name="T24" fmla="*/ 0 w 1385"/>
              <a:gd name="T25" fmla="*/ 711 h 1385"/>
              <a:gd name="T26" fmla="*/ 6 w 1385"/>
              <a:gd name="T27" fmla="*/ 781 h 1385"/>
              <a:gd name="T28" fmla="*/ 17 w 1385"/>
              <a:gd name="T29" fmla="*/ 849 h 1385"/>
              <a:gd name="T30" fmla="*/ 36 w 1385"/>
              <a:gd name="T31" fmla="*/ 915 h 1385"/>
              <a:gd name="T32" fmla="*/ 61 w 1385"/>
              <a:gd name="T33" fmla="*/ 978 h 1385"/>
              <a:gd name="T34" fmla="*/ 118 w 1385"/>
              <a:gd name="T35" fmla="*/ 1080 h 1385"/>
              <a:gd name="T36" fmla="*/ 202 w 1385"/>
              <a:gd name="T37" fmla="*/ 1183 h 1385"/>
              <a:gd name="T38" fmla="*/ 304 w 1385"/>
              <a:gd name="T39" fmla="*/ 1268 h 1385"/>
              <a:gd name="T40" fmla="*/ 407 w 1385"/>
              <a:gd name="T41" fmla="*/ 1325 h 1385"/>
              <a:gd name="T42" fmla="*/ 470 w 1385"/>
              <a:gd name="T43" fmla="*/ 1350 h 1385"/>
              <a:gd name="T44" fmla="*/ 536 w 1385"/>
              <a:gd name="T45" fmla="*/ 1367 h 1385"/>
              <a:gd name="T46" fmla="*/ 603 w 1385"/>
              <a:gd name="T47" fmla="*/ 1380 h 1385"/>
              <a:gd name="T48" fmla="*/ 675 w 1385"/>
              <a:gd name="T49" fmla="*/ 1385 h 1385"/>
              <a:gd name="T50" fmla="*/ 745 w 1385"/>
              <a:gd name="T51" fmla="*/ 1383 h 1385"/>
              <a:gd name="T52" fmla="*/ 816 w 1385"/>
              <a:gd name="T53" fmla="*/ 1375 h 1385"/>
              <a:gd name="T54" fmla="*/ 881 w 1385"/>
              <a:gd name="T55" fmla="*/ 1360 h 1385"/>
              <a:gd name="T56" fmla="*/ 946 w 1385"/>
              <a:gd name="T57" fmla="*/ 1338 h 1385"/>
              <a:gd name="T58" fmla="*/ 1022 w 1385"/>
              <a:gd name="T59" fmla="*/ 1303 h 1385"/>
              <a:gd name="T60" fmla="*/ 1133 w 1385"/>
              <a:gd name="T61" fmla="*/ 1228 h 1385"/>
              <a:gd name="T62" fmla="*/ 1227 w 1385"/>
              <a:gd name="T63" fmla="*/ 1134 h 1385"/>
              <a:gd name="T64" fmla="*/ 1302 w 1385"/>
              <a:gd name="T65" fmla="*/ 1023 h 1385"/>
              <a:gd name="T66" fmla="*/ 1337 w 1385"/>
              <a:gd name="T67" fmla="*/ 947 h 1385"/>
              <a:gd name="T68" fmla="*/ 1359 w 1385"/>
              <a:gd name="T69" fmla="*/ 882 h 1385"/>
              <a:gd name="T70" fmla="*/ 1374 w 1385"/>
              <a:gd name="T71" fmla="*/ 815 h 1385"/>
              <a:gd name="T72" fmla="*/ 1382 w 1385"/>
              <a:gd name="T73" fmla="*/ 746 h 1385"/>
              <a:gd name="T74" fmla="*/ 1385 w 1385"/>
              <a:gd name="T75" fmla="*/ 674 h 1385"/>
              <a:gd name="T76" fmla="*/ 1380 w 1385"/>
              <a:gd name="T77" fmla="*/ 604 h 1385"/>
              <a:gd name="T78" fmla="*/ 1368 w 1385"/>
              <a:gd name="T79" fmla="*/ 537 h 1385"/>
              <a:gd name="T80" fmla="*/ 1349 w 1385"/>
              <a:gd name="T81" fmla="*/ 471 h 1385"/>
              <a:gd name="T82" fmla="*/ 1324 w 1385"/>
              <a:gd name="T83" fmla="*/ 408 h 1385"/>
              <a:gd name="T84" fmla="*/ 1267 w 1385"/>
              <a:gd name="T85" fmla="*/ 305 h 1385"/>
              <a:gd name="T86" fmla="*/ 1182 w 1385"/>
              <a:gd name="T87" fmla="*/ 203 h 1385"/>
              <a:gd name="T88" fmla="*/ 1079 w 1385"/>
              <a:gd name="T89" fmla="*/ 119 h 1385"/>
              <a:gd name="T90" fmla="*/ 977 w 1385"/>
              <a:gd name="T91" fmla="*/ 60 h 1385"/>
              <a:gd name="T92" fmla="*/ 914 w 1385"/>
              <a:gd name="T93" fmla="*/ 37 h 1385"/>
              <a:gd name="T94" fmla="*/ 849 w 1385"/>
              <a:gd name="T95" fmla="*/ 18 h 1385"/>
              <a:gd name="T96" fmla="*/ 780 w 1385"/>
              <a:gd name="T97" fmla="*/ 5 h 1385"/>
              <a:gd name="T98" fmla="*/ 710 w 1385"/>
              <a:gd name="T99" fmla="*/ 0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85" h="1385">
                <a:moveTo>
                  <a:pt x="693" y="0"/>
                </a:moveTo>
                <a:lnTo>
                  <a:pt x="675" y="0"/>
                </a:lnTo>
                <a:lnTo>
                  <a:pt x="657" y="0"/>
                </a:lnTo>
                <a:lnTo>
                  <a:pt x="640" y="2"/>
                </a:lnTo>
                <a:lnTo>
                  <a:pt x="622" y="3"/>
                </a:lnTo>
                <a:lnTo>
                  <a:pt x="605" y="6"/>
                </a:lnTo>
                <a:lnTo>
                  <a:pt x="587" y="8"/>
                </a:lnTo>
                <a:lnTo>
                  <a:pt x="569" y="11"/>
                </a:lnTo>
                <a:lnTo>
                  <a:pt x="553" y="14"/>
                </a:lnTo>
                <a:lnTo>
                  <a:pt x="536" y="18"/>
                </a:lnTo>
                <a:lnTo>
                  <a:pt x="520" y="22"/>
                </a:lnTo>
                <a:lnTo>
                  <a:pt x="502" y="27"/>
                </a:lnTo>
                <a:lnTo>
                  <a:pt x="486" y="31"/>
                </a:lnTo>
                <a:lnTo>
                  <a:pt x="470" y="37"/>
                </a:lnTo>
                <a:lnTo>
                  <a:pt x="454" y="41"/>
                </a:lnTo>
                <a:lnTo>
                  <a:pt x="438" y="49"/>
                </a:lnTo>
                <a:lnTo>
                  <a:pt x="423" y="55"/>
                </a:lnTo>
                <a:lnTo>
                  <a:pt x="407" y="62"/>
                </a:lnTo>
                <a:lnTo>
                  <a:pt x="392" y="68"/>
                </a:lnTo>
                <a:lnTo>
                  <a:pt x="361" y="84"/>
                </a:lnTo>
                <a:lnTo>
                  <a:pt x="334" y="100"/>
                </a:lnTo>
                <a:lnTo>
                  <a:pt x="304" y="119"/>
                </a:lnTo>
                <a:lnTo>
                  <a:pt x="278" y="138"/>
                </a:lnTo>
                <a:lnTo>
                  <a:pt x="252" y="159"/>
                </a:lnTo>
                <a:lnTo>
                  <a:pt x="227" y="181"/>
                </a:lnTo>
                <a:lnTo>
                  <a:pt x="202" y="203"/>
                </a:lnTo>
                <a:lnTo>
                  <a:pt x="180" y="227"/>
                </a:lnTo>
                <a:lnTo>
                  <a:pt x="158" y="252"/>
                </a:lnTo>
                <a:lnTo>
                  <a:pt x="137" y="279"/>
                </a:lnTo>
                <a:lnTo>
                  <a:pt x="118" y="305"/>
                </a:lnTo>
                <a:lnTo>
                  <a:pt x="99" y="333"/>
                </a:lnTo>
                <a:lnTo>
                  <a:pt x="83" y="362"/>
                </a:lnTo>
                <a:lnTo>
                  <a:pt x="69" y="393"/>
                </a:lnTo>
                <a:lnTo>
                  <a:pt x="61" y="408"/>
                </a:lnTo>
                <a:lnTo>
                  <a:pt x="54" y="424"/>
                </a:lnTo>
                <a:lnTo>
                  <a:pt x="48" y="438"/>
                </a:lnTo>
                <a:lnTo>
                  <a:pt x="42" y="455"/>
                </a:lnTo>
                <a:lnTo>
                  <a:pt x="36" y="471"/>
                </a:lnTo>
                <a:lnTo>
                  <a:pt x="30" y="487"/>
                </a:lnTo>
                <a:lnTo>
                  <a:pt x="26" y="503"/>
                </a:lnTo>
                <a:lnTo>
                  <a:pt x="22" y="519"/>
                </a:lnTo>
                <a:lnTo>
                  <a:pt x="17" y="537"/>
                </a:lnTo>
                <a:lnTo>
                  <a:pt x="13" y="553"/>
                </a:lnTo>
                <a:lnTo>
                  <a:pt x="10" y="570"/>
                </a:lnTo>
                <a:lnTo>
                  <a:pt x="7" y="588"/>
                </a:lnTo>
                <a:lnTo>
                  <a:pt x="6" y="604"/>
                </a:lnTo>
                <a:lnTo>
                  <a:pt x="3" y="622"/>
                </a:lnTo>
                <a:lnTo>
                  <a:pt x="1" y="639"/>
                </a:lnTo>
                <a:lnTo>
                  <a:pt x="0" y="657"/>
                </a:lnTo>
                <a:lnTo>
                  <a:pt x="0" y="674"/>
                </a:lnTo>
                <a:lnTo>
                  <a:pt x="0" y="693"/>
                </a:lnTo>
                <a:lnTo>
                  <a:pt x="0" y="711"/>
                </a:lnTo>
                <a:lnTo>
                  <a:pt x="1" y="728"/>
                </a:lnTo>
                <a:lnTo>
                  <a:pt x="1" y="746"/>
                </a:lnTo>
                <a:lnTo>
                  <a:pt x="3" y="764"/>
                </a:lnTo>
                <a:lnTo>
                  <a:pt x="6" y="781"/>
                </a:lnTo>
                <a:lnTo>
                  <a:pt x="7" y="799"/>
                </a:lnTo>
                <a:lnTo>
                  <a:pt x="10" y="815"/>
                </a:lnTo>
                <a:lnTo>
                  <a:pt x="14" y="832"/>
                </a:lnTo>
                <a:lnTo>
                  <a:pt x="17" y="849"/>
                </a:lnTo>
                <a:lnTo>
                  <a:pt x="22" y="866"/>
                </a:lnTo>
                <a:lnTo>
                  <a:pt x="26" y="882"/>
                </a:lnTo>
                <a:lnTo>
                  <a:pt x="30" y="898"/>
                </a:lnTo>
                <a:lnTo>
                  <a:pt x="36" y="915"/>
                </a:lnTo>
                <a:lnTo>
                  <a:pt x="42" y="931"/>
                </a:lnTo>
                <a:lnTo>
                  <a:pt x="48" y="947"/>
                </a:lnTo>
                <a:lnTo>
                  <a:pt x="54" y="963"/>
                </a:lnTo>
                <a:lnTo>
                  <a:pt x="61" y="978"/>
                </a:lnTo>
                <a:lnTo>
                  <a:pt x="69" y="994"/>
                </a:lnTo>
                <a:lnTo>
                  <a:pt x="83" y="1023"/>
                </a:lnTo>
                <a:lnTo>
                  <a:pt x="99" y="1052"/>
                </a:lnTo>
                <a:lnTo>
                  <a:pt x="118" y="1080"/>
                </a:lnTo>
                <a:lnTo>
                  <a:pt x="137" y="1108"/>
                </a:lnTo>
                <a:lnTo>
                  <a:pt x="158" y="1134"/>
                </a:lnTo>
                <a:lnTo>
                  <a:pt x="180" y="1159"/>
                </a:lnTo>
                <a:lnTo>
                  <a:pt x="202" y="1183"/>
                </a:lnTo>
                <a:lnTo>
                  <a:pt x="227" y="1206"/>
                </a:lnTo>
                <a:lnTo>
                  <a:pt x="252" y="1228"/>
                </a:lnTo>
                <a:lnTo>
                  <a:pt x="278" y="1249"/>
                </a:lnTo>
                <a:lnTo>
                  <a:pt x="304" y="1268"/>
                </a:lnTo>
                <a:lnTo>
                  <a:pt x="334" y="1285"/>
                </a:lnTo>
                <a:lnTo>
                  <a:pt x="361" y="1301"/>
                </a:lnTo>
                <a:lnTo>
                  <a:pt x="392" y="1317"/>
                </a:lnTo>
                <a:lnTo>
                  <a:pt x="407" y="1325"/>
                </a:lnTo>
                <a:lnTo>
                  <a:pt x="423" y="1331"/>
                </a:lnTo>
                <a:lnTo>
                  <a:pt x="438" y="1338"/>
                </a:lnTo>
                <a:lnTo>
                  <a:pt x="454" y="1344"/>
                </a:lnTo>
                <a:lnTo>
                  <a:pt x="470" y="1350"/>
                </a:lnTo>
                <a:lnTo>
                  <a:pt x="486" y="1354"/>
                </a:lnTo>
                <a:lnTo>
                  <a:pt x="502" y="1360"/>
                </a:lnTo>
                <a:lnTo>
                  <a:pt x="520" y="1364"/>
                </a:lnTo>
                <a:lnTo>
                  <a:pt x="536" y="1367"/>
                </a:lnTo>
                <a:lnTo>
                  <a:pt x="552" y="1372"/>
                </a:lnTo>
                <a:lnTo>
                  <a:pt x="569" y="1375"/>
                </a:lnTo>
                <a:lnTo>
                  <a:pt x="587" y="1377"/>
                </a:lnTo>
                <a:lnTo>
                  <a:pt x="603" y="1380"/>
                </a:lnTo>
                <a:lnTo>
                  <a:pt x="621" y="1382"/>
                </a:lnTo>
                <a:lnTo>
                  <a:pt x="638" y="1383"/>
                </a:lnTo>
                <a:lnTo>
                  <a:pt x="656" y="1385"/>
                </a:lnTo>
                <a:lnTo>
                  <a:pt x="675" y="1385"/>
                </a:lnTo>
                <a:lnTo>
                  <a:pt x="693" y="1385"/>
                </a:lnTo>
                <a:lnTo>
                  <a:pt x="710" y="1385"/>
                </a:lnTo>
                <a:lnTo>
                  <a:pt x="728" y="1385"/>
                </a:lnTo>
                <a:lnTo>
                  <a:pt x="745" y="1383"/>
                </a:lnTo>
                <a:lnTo>
                  <a:pt x="763" y="1382"/>
                </a:lnTo>
                <a:lnTo>
                  <a:pt x="780" y="1380"/>
                </a:lnTo>
                <a:lnTo>
                  <a:pt x="798" y="1377"/>
                </a:lnTo>
                <a:lnTo>
                  <a:pt x="816" y="1375"/>
                </a:lnTo>
                <a:lnTo>
                  <a:pt x="832" y="1372"/>
                </a:lnTo>
                <a:lnTo>
                  <a:pt x="849" y="1369"/>
                </a:lnTo>
                <a:lnTo>
                  <a:pt x="865" y="1364"/>
                </a:lnTo>
                <a:lnTo>
                  <a:pt x="881" y="1360"/>
                </a:lnTo>
                <a:lnTo>
                  <a:pt x="899" y="1354"/>
                </a:lnTo>
                <a:lnTo>
                  <a:pt x="915" y="1350"/>
                </a:lnTo>
                <a:lnTo>
                  <a:pt x="930" y="1344"/>
                </a:lnTo>
                <a:lnTo>
                  <a:pt x="946" y="1338"/>
                </a:lnTo>
                <a:lnTo>
                  <a:pt x="962" y="1331"/>
                </a:lnTo>
                <a:lnTo>
                  <a:pt x="977" y="1325"/>
                </a:lnTo>
                <a:lnTo>
                  <a:pt x="993" y="1317"/>
                </a:lnTo>
                <a:lnTo>
                  <a:pt x="1022" y="1303"/>
                </a:lnTo>
                <a:lnTo>
                  <a:pt x="1051" y="1285"/>
                </a:lnTo>
                <a:lnTo>
                  <a:pt x="1079" y="1268"/>
                </a:lnTo>
                <a:lnTo>
                  <a:pt x="1107" y="1249"/>
                </a:lnTo>
                <a:lnTo>
                  <a:pt x="1133" y="1228"/>
                </a:lnTo>
                <a:lnTo>
                  <a:pt x="1158" y="1206"/>
                </a:lnTo>
                <a:lnTo>
                  <a:pt x="1182" y="1183"/>
                </a:lnTo>
                <a:lnTo>
                  <a:pt x="1205" y="1159"/>
                </a:lnTo>
                <a:lnTo>
                  <a:pt x="1227" y="1134"/>
                </a:lnTo>
                <a:lnTo>
                  <a:pt x="1248" y="1108"/>
                </a:lnTo>
                <a:lnTo>
                  <a:pt x="1267" y="1080"/>
                </a:lnTo>
                <a:lnTo>
                  <a:pt x="1284" y="1052"/>
                </a:lnTo>
                <a:lnTo>
                  <a:pt x="1302" y="1023"/>
                </a:lnTo>
                <a:lnTo>
                  <a:pt x="1317" y="994"/>
                </a:lnTo>
                <a:lnTo>
                  <a:pt x="1324" y="978"/>
                </a:lnTo>
                <a:lnTo>
                  <a:pt x="1331" y="963"/>
                </a:lnTo>
                <a:lnTo>
                  <a:pt x="1337" y="947"/>
                </a:lnTo>
                <a:lnTo>
                  <a:pt x="1343" y="931"/>
                </a:lnTo>
                <a:lnTo>
                  <a:pt x="1349" y="915"/>
                </a:lnTo>
                <a:lnTo>
                  <a:pt x="1353" y="898"/>
                </a:lnTo>
                <a:lnTo>
                  <a:pt x="1359" y="882"/>
                </a:lnTo>
                <a:lnTo>
                  <a:pt x="1363" y="866"/>
                </a:lnTo>
                <a:lnTo>
                  <a:pt x="1368" y="849"/>
                </a:lnTo>
                <a:lnTo>
                  <a:pt x="1371" y="832"/>
                </a:lnTo>
                <a:lnTo>
                  <a:pt x="1374" y="815"/>
                </a:lnTo>
                <a:lnTo>
                  <a:pt x="1377" y="799"/>
                </a:lnTo>
                <a:lnTo>
                  <a:pt x="1380" y="781"/>
                </a:lnTo>
                <a:lnTo>
                  <a:pt x="1381" y="764"/>
                </a:lnTo>
                <a:lnTo>
                  <a:pt x="1382" y="746"/>
                </a:lnTo>
                <a:lnTo>
                  <a:pt x="1384" y="728"/>
                </a:lnTo>
                <a:lnTo>
                  <a:pt x="1385" y="711"/>
                </a:lnTo>
                <a:lnTo>
                  <a:pt x="1385" y="693"/>
                </a:lnTo>
                <a:lnTo>
                  <a:pt x="1385" y="674"/>
                </a:lnTo>
                <a:lnTo>
                  <a:pt x="1384" y="657"/>
                </a:lnTo>
                <a:lnTo>
                  <a:pt x="1382" y="639"/>
                </a:lnTo>
                <a:lnTo>
                  <a:pt x="1381" y="622"/>
                </a:lnTo>
                <a:lnTo>
                  <a:pt x="1380" y="604"/>
                </a:lnTo>
                <a:lnTo>
                  <a:pt x="1377" y="588"/>
                </a:lnTo>
                <a:lnTo>
                  <a:pt x="1374" y="570"/>
                </a:lnTo>
                <a:lnTo>
                  <a:pt x="1371" y="553"/>
                </a:lnTo>
                <a:lnTo>
                  <a:pt x="1368" y="537"/>
                </a:lnTo>
                <a:lnTo>
                  <a:pt x="1363" y="519"/>
                </a:lnTo>
                <a:lnTo>
                  <a:pt x="1359" y="503"/>
                </a:lnTo>
                <a:lnTo>
                  <a:pt x="1355" y="487"/>
                </a:lnTo>
                <a:lnTo>
                  <a:pt x="1349" y="471"/>
                </a:lnTo>
                <a:lnTo>
                  <a:pt x="1343" y="455"/>
                </a:lnTo>
                <a:lnTo>
                  <a:pt x="1337" y="438"/>
                </a:lnTo>
                <a:lnTo>
                  <a:pt x="1331" y="424"/>
                </a:lnTo>
                <a:lnTo>
                  <a:pt x="1324" y="408"/>
                </a:lnTo>
                <a:lnTo>
                  <a:pt x="1317" y="393"/>
                </a:lnTo>
                <a:lnTo>
                  <a:pt x="1302" y="362"/>
                </a:lnTo>
                <a:lnTo>
                  <a:pt x="1284" y="333"/>
                </a:lnTo>
                <a:lnTo>
                  <a:pt x="1267" y="305"/>
                </a:lnTo>
                <a:lnTo>
                  <a:pt x="1248" y="279"/>
                </a:lnTo>
                <a:lnTo>
                  <a:pt x="1227" y="252"/>
                </a:lnTo>
                <a:lnTo>
                  <a:pt x="1205" y="227"/>
                </a:lnTo>
                <a:lnTo>
                  <a:pt x="1182" y="203"/>
                </a:lnTo>
                <a:lnTo>
                  <a:pt x="1158" y="181"/>
                </a:lnTo>
                <a:lnTo>
                  <a:pt x="1133" y="159"/>
                </a:lnTo>
                <a:lnTo>
                  <a:pt x="1107" y="138"/>
                </a:lnTo>
                <a:lnTo>
                  <a:pt x="1079" y="119"/>
                </a:lnTo>
                <a:lnTo>
                  <a:pt x="1051" y="100"/>
                </a:lnTo>
                <a:lnTo>
                  <a:pt x="1022" y="84"/>
                </a:lnTo>
                <a:lnTo>
                  <a:pt x="993" y="68"/>
                </a:lnTo>
                <a:lnTo>
                  <a:pt x="977" y="60"/>
                </a:lnTo>
                <a:lnTo>
                  <a:pt x="962" y="55"/>
                </a:lnTo>
                <a:lnTo>
                  <a:pt x="946" y="49"/>
                </a:lnTo>
                <a:lnTo>
                  <a:pt x="930" y="41"/>
                </a:lnTo>
                <a:lnTo>
                  <a:pt x="914" y="37"/>
                </a:lnTo>
                <a:lnTo>
                  <a:pt x="898" y="31"/>
                </a:lnTo>
                <a:lnTo>
                  <a:pt x="881" y="27"/>
                </a:lnTo>
                <a:lnTo>
                  <a:pt x="865" y="22"/>
                </a:lnTo>
                <a:lnTo>
                  <a:pt x="849" y="18"/>
                </a:lnTo>
                <a:lnTo>
                  <a:pt x="832" y="14"/>
                </a:lnTo>
                <a:lnTo>
                  <a:pt x="814" y="11"/>
                </a:lnTo>
                <a:lnTo>
                  <a:pt x="798" y="8"/>
                </a:lnTo>
                <a:lnTo>
                  <a:pt x="780" y="5"/>
                </a:lnTo>
                <a:lnTo>
                  <a:pt x="763" y="3"/>
                </a:lnTo>
                <a:lnTo>
                  <a:pt x="745" y="2"/>
                </a:lnTo>
                <a:lnTo>
                  <a:pt x="728" y="0"/>
                </a:lnTo>
                <a:lnTo>
                  <a:pt x="710" y="0"/>
                </a:lnTo>
                <a:lnTo>
                  <a:pt x="693" y="0"/>
                </a:lnTo>
              </a:path>
            </a:pathLst>
          </a:cu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1858963" y="4914901"/>
            <a:ext cx="935037" cy="23812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1858963" y="4914901"/>
            <a:ext cx="935037" cy="238125"/>
          </a:xfrm>
          <a:prstGeom prst="rect">
            <a:avLst/>
          </a:prstGeom>
          <a:noFill/>
          <a:ln w="4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2289175" y="4953001"/>
            <a:ext cx="166687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Calligraphy" pitchFamily="66" charset="0"/>
                <a:ea typeface="굴림" pitchFamily="50" charset="-127"/>
                <a:cs typeface="굴림" pitchFamily="50" charset="-127"/>
              </a:rPr>
              <a:t>0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8" name="Freeform 44"/>
          <p:cNvSpPr>
            <a:spLocks noEditPoints="1"/>
          </p:cNvSpPr>
          <p:nvPr/>
        </p:nvSpPr>
        <p:spPr bwMode="auto">
          <a:xfrm>
            <a:off x="2843213" y="5022851"/>
            <a:ext cx="169862" cy="57150"/>
          </a:xfrm>
          <a:custGeom>
            <a:avLst/>
            <a:gdLst>
              <a:gd name="T0" fmla="*/ 6 w 214"/>
              <a:gd name="T1" fmla="*/ 30 h 74"/>
              <a:gd name="T2" fmla="*/ 153 w 214"/>
              <a:gd name="T3" fmla="*/ 30 h 74"/>
              <a:gd name="T4" fmla="*/ 154 w 214"/>
              <a:gd name="T5" fmla="*/ 31 h 74"/>
              <a:gd name="T6" fmla="*/ 157 w 214"/>
              <a:gd name="T7" fmla="*/ 33 h 74"/>
              <a:gd name="T8" fmla="*/ 158 w 214"/>
              <a:gd name="T9" fmla="*/ 34 h 74"/>
              <a:gd name="T10" fmla="*/ 158 w 214"/>
              <a:gd name="T11" fmla="*/ 37 h 74"/>
              <a:gd name="T12" fmla="*/ 158 w 214"/>
              <a:gd name="T13" fmla="*/ 38 h 74"/>
              <a:gd name="T14" fmla="*/ 157 w 214"/>
              <a:gd name="T15" fmla="*/ 41 h 74"/>
              <a:gd name="T16" fmla="*/ 154 w 214"/>
              <a:gd name="T17" fmla="*/ 41 h 74"/>
              <a:gd name="T18" fmla="*/ 153 w 214"/>
              <a:gd name="T19" fmla="*/ 43 h 74"/>
              <a:gd name="T20" fmla="*/ 6 w 214"/>
              <a:gd name="T21" fmla="*/ 43 h 74"/>
              <a:gd name="T22" fmla="*/ 3 w 214"/>
              <a:gd name="T23" fmla="*/ 41 h 74"/>
              <a:gd name="T24" fmla="*/ 2 w 214"/>
              <a:gd name="T25" fmla="*/ 41 h 74"/>
              <a:gd name="T26" fmla="*/ 0 w 214"/>
              <a:gd name="T27" fmla="*/ 38 h 74"/>
              <a:gd name="T28" fmla="*/ 0 w 214"/>
              <a:gd name="T29" fmla="*/ 37 h 74"/>
              <a:gd name="T30" fmla="*/ 0 w 214"/>
              <a:gd name="T31" fmla="*/ 34 h 74"/>
              <a:gd name="T32" fmla="*/ 2 w 214"/>
              <a:gd name="T33" fmla="*/ 33 h 74"/>
              <a:gd name="T34" fmla="*/ 3 w 214"/>
              <a:gd name="T35" fmla="*/ 31 h 74"/>
              <a:gd name="T36" fmla="*/ 6 w 214"/>
              <a:gd name="T37" fmla="*/ 30 h 74"/>
              <a:gd name="T38" fmla="*/ 6 w 214"/>
              <a:gd name="T39" fmla="*/ 30 h 74"/>
              <a:gd name="T40" fmla="*/ 141 w 214"/>
              <a:gd name="T41" fmla="*/ 0 h 74"/>
              <a:gd name="T42" fmla="*/ 214 w 214"/>
              <a:gd name="T43" fmla="*/ 37 h 74"/>
              <a:gd name="T44" fmla="*/ 141 w 214"/>
              <a:gd name="T45" fmla="*/ 74 h 74"/>
              <a:gd name="T46" fmla="*/ 141 w 214"/>
              <a:gd name="T47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4" h="74">
                <a:moveTo>
                  <a:pt x="6" y="30"/>
                </a:moveTo>
                <a:lnTo>
                  <a:pt x="153" y="30"/>
                </a:lnTo>
                <a:lnTo>
                  <a:pt x="154" y="31"/>
                </a:lnTo>
                <a:lnTo>
                  <a:pt x="157" y="33"/>
                </a:lnTo>
                <a:lnTo>
                  <a:pt x="158" y="34"/>
                </a:lnTo>
                <a:lnTo>
                  <a:pt x="158" y="37"/>
                </a:lnTo>
                <a:lnTo>
                  <a:pt x="158" y="38"/>
                </a:lnTo>
                <a:lnTo>
                  <a:pt x="157" y="41"/>
                </a:lnTo>
                <a:lnTo>
                  <a:pt x="154" y="41"/>
                </a:lnTo>
                <a:lnTo>
                  <a:pt x="153" y="43"/>
                </a:lnTo>
                <a:lnTo>
                  <a:pt x="6" y="43"/>
                </a:lnTo>
                <a:lnTo>
                  <a:pt x="3" y="41"/>
                </a:lnTo>
                <a:lnTo>
                  <a:pt x="2" y="41"/>
                </a:lnTo>
                <a:lnTo>
                  <a:pt x="0" y="38"/>
                </a:lnTo>
                <a:lnTo>
                  <a:pt x="0" y="37"/>
                </a:lnTo>
                <a:lnTo>
                  <a:pt x="0" y="34"/>
                </a:lnTo>
                <a:lnTo>
                  <a:pt x="2" y="33"/>
                </a:lnTo>
                <a:lnTo>
                  <a:pt x="3" y="31"/>
                </a:lnTo>
                <a:lnTo>
                  <a:pt x="6" y="30"/>
                </a:lnTo>
                <a:lnTo>
                  <a:pt x="6" y="30"/>
                </a:lnTo>
                <a:close/>
                <a:moveTo>
                  <a:pt x="141" y="0"/>
                </a:moveTo>
                <a:lnTo>
                  <a:pt x="214" y="37"/>
                </a:lnTo>
                <a:lnTo>
                  <a:pt x="141" y="74"/>
                </a:lnTo>
                <a:lnTo>
                  <a:pt x="141" y="0"/>
                </a:lnTo>
                <a:close/>
              </a:path>
            </a:pathLst>
          </a:custGeom>
          <a:solidFill>
            <a:srgbClr val="000000"/>
          </a:solidFill>
          <a:ln w="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3013075" y="4932363"/>
            <a:ext cx="933450" cy="23812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3013075" y="4932363"/>
            <a:ext cx="933450" cy="238125"/>
          </a:xfrm>
          <a:prstGeom prst="rect">
            <a:avLst/>
          </a:prstGeom>
          <a:noFill/>
          <a:ln w="4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" name="Rectangle 47"/>
          <p:cNvSpPr>
            <a:spLocks noChangeArrowheads="1"/>
          </p:cNvSpPr>
          <p:nvPr/>
        </p:nvSpPr>
        <p:spPr bwMode="auto">
          <a:xfrm>
            <a:off x="3441700" y="4970463"/>
            <a:ext cx="134937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Calligraphy" pitchFamily="66" charset="0"/>
                <a:ea typeface="굴림" pitchFamily="50" charset="-127"/>
                <a:cs typeface="굴림" pitchFamily="50" charset="-127"/>
              </a:rPr>
              <a:t>1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2" name="Freeform 48"/>
          <p:cNvSpPr>
            <a:spLocks noEditPoints="1"/>
          </p:cNvSpPr>
          <p:nvPr/>
        </p:nvSpPr>
        <p:spPr bwMode="auto">
          <a:xfrm>
            <a:off x="3997325" y="5005388"/>
            <a:ext cx="169862" cy="57150"/>
          </a:xfrm>
          <a:custGeom>
            <a:avLst/>
            <a:gdLst>
              <a:gd name="T0" fmla="*/ 8 w 214"/>
              <a:gd name="T1" fmla="*/ 31 h 74"/>
              <a:gd name="T2" fmla="*/ 154 w 214"/>
              <a:gd name="T3" fmla="*/ 31 h 74"/>
              <a:gd name="T4" fmla="*/ 156 w 214"/>
              <a:gd name="T5" fmla="*/ 31 h 74"/>
              <a:gd name="T6" fmla="*/ 159 w 214"/>
              <a:gd name="T7" fmla="*/ 33 h 74"/>
              <a:gd name="T8" fmla="*/ 159 w 214"/>
              <a:gd name="T9" fmla="*/ 34 h 74"/>
              <a:gd name="T10" fmla="*/ 160 w 214"/>
              <a:gd name="T11" fmla="*/ 37 h 74"/>
              <a:gd name="T12" fmla="*/ 159 w 214"/>
              <a:gd name="T13" fmla="*/ 40 h 74"/>
              <a:gd name="T14" fmla="*/ 159 w 214"/>
              <a:gd name="T15" fmla="*/ 41 h 74"/>
              <a:gd name="T16" fmla="*/ 156 w 214"/>
              <a:gd name="T17" fmla="*/ 43 h 74"/>
              <a:gd name="T18" fmla="*/ 154 w 214"/>
              <a:gd name="T19" fmla="*/ 43 h 74"/>
              <a:gd name="T20" fmla="*/ 8 w 214"/>
              <a:gd name="T21" fmla="*/ 43 h 74"/>
              <a:gd name="T22" fmla="*/ 5 w 214"/>
              <a:gd name="T23" fmla="*/ 43 h 74"/>
              <a:gd name="T24" fmla="*/ 3 w 214"/>
              <a:gd name="T25" fmla="*/ 41 h 74"/>
              <a:gd name="T26" fmla="*/ 2 w 214"/>
              <a:gd name="T27" fmla="*/ 40 h 74"/>
              <a:gd name="T28" fmla="*/ 0 w 214"/>
              <a:gd name="T29" fmla="*/ 37 h 74"/>
              <a:gd name="T30" fmla="*/ 2 w 214"/>
              <a:gd name="T31" fmla="*/ 34 h 74"/>
              <a:gd name="T32" fmla="*/ 3 w 214"/>
              <a:gd name="T33" fmla="*/ 33 h 74"/>
              <a:gd name="T34" fmla="*/ 5 w 214"/>
              <a:gd name="T35" fmla="*/ 31 h 74"/>
              <a:gd name="T36" fmla="*/ 8 w 214"/>
              <a:gd name="T37" fmla="*/ 31 h 74"/>
              <a:gd name="T38" fmla="*/ 8 w 214"/>
              <a:gd name="T39" fmla="*/ 31 h 74"/>
              <a:gd name="T40" fmla="*/ 141 w 214"/>
              <a:gd name="T41" fmla="*/ 0 h 74"/>
              <a:gd name="T42" fmla="*/ 214 w 214"/>
              <a:gd name="T43" fmla="*/ 37 h 74"/>
              <a:gd name="T44" fmla="*/ 141 w 214"/>
              <a:gd name="T45" fmla="*/ 74 h 74"/>
              <a:gd name="T46" fmla="*/ 141 w 214"/>
              <a:gd name="T47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4" h="74">
                <a:moveTo>
                  <a:pt x="8" y="31"/>
                </a:moveTo>
                <a:lnTo>
                  <a:pt x="154" y="31"/>
                </a:lnTo>
                <a:lnTo>
                  <a:pt x="156" y="31"/>
                </a:lnTo>
                <a:lnTo>
                  <a:pt x="159" y="33"/>
                </a:lnTo>
                <a:lnTo>
                  <a:pt x="159" y="34"/>
                </a:lnTo>
                <a:lnTo>
                  <a:pt x="160" y="37"/>
                </a:lnTo>
                <a:lnTo>
                  <a:pt x="159" y="40"/>
                </a:lnTo>
                <a:lnTo>
                  <a:pt x="159" y="41"/>
                </a:lnTo>
                <a:lnTo>
                  <a:pt x="156" y="43"/>
                </a:lnTo>
                <a:lnTo>
                  <a:pt x="154" y="43"/>
                </a:lnTo>
                <a:lnTo>
                  <a:pt x="8" y="43"/>
                </a:lnTo>
                <a:lnTo>
                  <a:pt x="5" y="43"/>
                </a:lnTo>
                <a:lnTo>
                  <a:pt x="3" y="41"/>
                </a:lnTo>
                <a:lnTo>
                  <a:pt x="2" y="40"/>
                </a:lnTo>
                <a:lnTo>
                  <a:pt x="0" y="37"/>
                </a:lnTo>
                <a:lnTo>
                  <a:pt x="2" y="34"/>
                </a:lnTo>
                <a:lnTo>
                  <a:pt x="3" y="33"/>
                </a:lnTo>
                <a:lnTo>
                  <a:pt x="5" y="31"/>
                </a:lnTo>
                <a:lnTo>
                  <a:pt x="8" y="31"/>
                </a:lnTo>
                <a:lnTo>
                  <a:pt x="8" y="31"/>
                </a:lnTo>
                <a:close/>
                <a:moveTo>
                  <a:pt x="141" y="0"/>
                </a:moveTo>
                <a:lnTo>
                  <a:pt x="214" y="37"/>
                </a:lnTo>
                <a:lnTo>
                  <a:pt x="141" y="74"/>
                </a:lnTo>
                <a:lnTo>
                  <a:pt x="141" y="0"/>
                </a:lnTo>
                <a:close/>
              </a:path>
            </a:pathLst>
          </a:custGeom>
          <a:solidFill>
            <a:srgbClr val="000000"/>
          </a:solidFill>
          <a:ln w="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4222750" y="4879976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...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4" name="Freeform 50"/>
          <p:cNvSpPr>
            <a:spLocks noEditPoints="1"/>
          </p:cNvSpPr>
          <p:nvPr/>
        </p:nvSpPr>
        <p:spPr bwMode="auto">
          <a:xfrm>
            <a:off x="4491038" y="4995863"/>
            <a:ext cx="169862" cy="57150"/>
          </a:xfrm>
          <a:custGeom>
            <a:avLst/>
            <a:gdLst>
              <a:gd name="T0" fmla="*/ 7 w 214"/>
              <a:gd name="T1" fmla="*/ 30 h 73"/>
              <a:gd name="T2" fmla="*/ 154 w 214"/>
              <a:gd name="T3" fmla="*/ 30 h 73"/>
              <a:gd name="T4" fmla="*/ 155 w 214"/>
              <a:gd name="T5" fmla="*/ 30 h 73"/>
              <a:gd name="T6" fmla="*/ 158 w 214"/>
              <a:gd name="T7" fmla="*/ 32 h 73"/>
              <a:gd name="T8" fmla="*/ 158 w 214"/>
              <a:gd name="T9" fmla="*/ 33 h 73"/>
              <a:gd name="T10" fmla="*/ 160 w 214"/>
              <a:gd name="T11" fmla="*/ 36 h 73"/>
              <a:gd name="T12" fmla="*/ 158 w 214"/>
              <a:gd name="T13" fmla="*/ 38 h 73"/>
              <a:gd name="T14" fmla="*/ 158 w 214"/>
              <a:gd name="T15" fmla="*/ 41 h 73"/>
              <a:gd name="T16" fmla="*/ 155 w 214"/>
              <a:gd name="T17" fmla="*/ 42 h 73"/>
              <a:gd name="T18" fmla="*/ 154 w 214"/>
              <a:gd name="T19" fmla="*/ 42 h 73"/>
              <a:gd name="T20" fmla="*/ 7 w 214"/>
              <a:gd name="T21" fmla="*/ 42 h 73"/>
              <a:gd name="T22" fmla="*/ 4 w 214"/>
              <a:gd name="T23" fmla="*/ 42 h 73"/>
              <a:gd name="T24" fmla="*/ 3 w 214"/>
              <a:gd name="T25" fmla="*/ 41 h 73"/>
              <a:gd name="T26" fmla="*/ 1 w 214"/>
              <a:gd name="T27" fmla="*/ 38 h 73"/>
              <a:gd name="T28" fmla="*/ 0 w 214"/>
              <a:gd name="T29" fmla="*/ 36 h 73"/>
              <a:gd name="T30" fmla="*/ 1 w 214"/>
              <a:gd name="T31" fmla="*/ 33 h 73"/>
              <a:gd name="T32" fmla="*/ 3 w 214"/>
              <a:gd name="T33" fmla="*/ 32 h 73"/>
              <a:gd name="T34" fmla="*/ 4 w 214"/>
              <a:gd name="T35" fmla="*/ 30 h 73"/>
              <a:gd name="T36" fmla="*/ 7 w 214"/>
              <a:gd name="T37" fmla="*/ 30 h 73"/>
              <a:gd name="T38" fmla="*/ 7 w 214"/>
              <a:gd name="T39" fmla="*/ 30 h 73"/>
              <a:gd name="T40" fmla="*/ 141 w 214"/>
              <a:gd name="T41" fmla="*/ 0 h 73"/>
              <a:gd name="T42" fmla="*/ 214 w 214"/>
              <a:gd name="T43" fmla="*/ 36 h 73"/>
              <a:gd name="T44" fmla="*/ 141 w 214"/>
              <a:gd name="T45" fmla="*/ 73 h 73"/>
              <a:gd name="T46" fmla="*/ 141 w 214"/>
              <a:gd name="T47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4" h="73">
                <a:moveTo>
                  <a:pt x="7" y="30"/>
                </a:moveTo>
                <a:lnTo>
                  <a:pt x="154" y="30"/>
                </a:lnTo>
                <a:lnTo>
                  <a:pt x="155" y="30"/>
                </a:lnTo>
                <a:lnTo>
                  <a:pt x="158" y="32"/>
                </a:lnTo>
                <a:lnTo>
                  <a:pt x="158" y="33"/>
                </a:lnTo>
                <a:lnTo>
                  <a:pt x="160" y="36"/>
                </a:lnTo>
                <a:lnTo>
                  <a:pt x="158" y="38"/>
                </a:lnTo>
                <a:lnTo>
                  <a:pt x="158" y="41"/>
                </a:lnTo>
                <a:lnTo>
                  <a:pt x="155" y="42"/>
                </a:lnTo>
                <a:lnTo>
                  <a:pt x="154" y="42"/>
                </a:lnTo>
                <a:lnTo>
                  <a:pt x="7" y="42"/>
                </a:lnTo>
                <a:lnTo>
                  <a:pt x="4" y="42"/>
                </a:lnTo>
                <a:lnTo>
                  <a:pt x="3" y="41"/>
                </a:lnTo>
                <a:lnTo>
                  <a:pt x="1" y="38"/>
                </a:lnTo>
                <a:lnTo>
                  <a:pt x="0" y="36"/>
                </a:lnTo>
                <a:lnTo>
                  <a:pt x="1" y="33"/>
                </a:lnTo>
                <a:lnTo>
                  <a:pt x="3" y="32"/>
                </a:lnTo>
                <a:lnTo>
                  <a:pt x="4" y="30"/>
                </a:lnTo>
                <a:lnTo>
                  <a:pt x="7" y="30"/>
                </a:lnTo>
                <a:lnTo>
                  <a:pt x="7" y="30"/>
                </a:lnTo>
                <a:close/>
                <a:moveTo>
                  <a:pt x="141" y="0"/>
                </a:moveTo>
                <a:lnTo>
                  <a:pt x="214" y="36"/>
                </a:lnTo>
                <a:lnTo>
                  <a:pt x="141" y="73"/>
                </a:lnTo>
                <a:lnTo>
                  <a:pt x="141" y="0"/>
                </a:lnTo>
                <a:close/>
              </a:path>
            </a:pathLst>
          </a:custGeom>
          <a:solidFill>
            <a:srgbClr val="000000"/>
          </a:solidFill>
          <a:ln w="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" name="Rectangle 51"/>
          <p:cNvSpPr>
            <a:spLocks noChangeArrowheads="1"/>
          </p:cNvSpPr>
          <p:nvPr/>
        </p:nvSpPr>
        <p:spPr bwMode="auto">
          <a:xfrm>
            <a:off x="4660900" y="4914901"/>
            <a:ext cx="522287" cy="23812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" name="Rectangle 52"/>
          <p:cNvSpPr>
            <a:spLocks noChangeArrowheads="1"/>
          </p:cNvSpPr>
          <p:nvPr/>
        </p:nvSpPr>
        <p:spPr bwMode="auto">
          <a:xfrm>
            <a:off x="4660900" y="4914901"/>
            <a:ext cx="522287" cy="238125"/>
          </a:xfrm>
          <a:prstGeom prst="rect">
            <a:avLst/>
          </a:prstGeom>
          <a:noFill/>
          <a:ln w="4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" name="Rectangle 53"/>
          <p:cNvSpPr>
            <a:spLocks noChangeArrowheads="1"/>
          </p:cNvSpPr>
          <p:nvPr/>
        </p:nvSpPr>
        <p:spPr bwMode="auto">
          <a:xfrm>
            <a:off x="4735513" y="4953001"/>
            <a:ext cx="4762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Calligraphy" pitchFamily="66" charset="0"/>
                <a:ea typeface="굴림" pitchFamily="50" charset="-127"/>
                <a:cs typeface="굴림" pitchFamily="50" charset="-127"/>
              </a:rPr>
              <a:t>65534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8" name="Freeform 54"/>
          <p:cNvSpPr>
            <a:spLocks noEditPoints="1"/>
          </p:cNvSpPr>
          <p:nvPr/>
        </p:nvSpPr>
        <p:spPr bwMode="auto">
          <a:xfrm>
            <a:off x="5645150" y="4995863"/>
            <a:ext cx="169862" cy="57150"/>
          </a:xfrm>
          <a:custGeom>
            <a:avLst/>
            <a:gdLst>
              <a:gd name="T0" fmla="*/ 5 w 213"/>
              <a:gd name="T1" fmla="*/ 30 h 73"/>
              <a:gd name="T2" fmla="*/ 152 w 213"/>
              <a:gd name="T3" fmla="*/ 30 h 73"/>
              <a:gd name="T4" fmla="*/ 155 w 213"/>
              <a:gd name="T5" fmla="*/ 30 h 73"/>
              <a:gd name="T6" fmla="*/ 156 w 213"/>
              <a:gd name="T7" fmla="*/ 32 h 73"/>
              <a:gd name="T8" fmla="*/ 158 w 213"/>
              <a:gd name="T9" fmla="*/ 33 h 73"/>
              <a:gd name="T10" fmla="*/ 159 w 213"/>
              <a:gd name="T11" fmla="*/ 36 h 73"/>
              <a:gd name="T12" fmla="*/ 158 w 213"/>
              <a:gd name="T13" fmla="*/ 38 h 73"/>
              <a:gd name="T14" fmla="*/ 156 w 213"/>
              <a:gd name="T15" fmla="*/ 41 h 73"/>
              <a:gd name="T16" fmla="*/ 155 w 213"/>
              <a:gd name="T17" fmla="*/ 42 h 73"/>
              <a:gd name="T18" fmla="*/ 152 w 213"/>
              <a:gd name="T19" fmla="*/ 42 h 73"/>
              <a:gd name="T20" fmla="*/ 5 w 213"/>
              <a:gd name="T21" fmla="*/ 42 h 73"/>
              <a:gd name="T22" fmla="*/ 4 w 213"/>
              <a:gd name="T23" fmla="*/ 42 h 73"/>
              <a:gd name="T24" fmla="*/ 1 w 213"/>
              <a:gd name="T25" fmla="*/ 41 h 73"/>
              <a:gd name="T26" fmla="*/ 1 w 213"/>
              <a:gd name="T27" fmla="*/ 38 h 73"/>
              <a:gd name="T28" fmla="*/ 0 w 213"/>
              <a:gd name="T29" fmla="*/ 36 h 73"/>
              <a:gd name="T30" fmla="*/ 1 w 213"/>
              <a:gd name="T31" fmla="*/ 33 h 73"/>
              <a:gd name="T32" fmla="*/ 1 w 213"/>
              <a:gd name="T33" fmla="*/ 32 h 73"/>
              <a:gd name="T34" fmla="*/ 4 w 213"/>
              <a:gd name="T35" fmla="*/ 30 h 73"/>
              <a:gd name="T36" fmla="*/ 5 w 213"/>
              <a:gd name="T37" fmla="*/ 30 h 73"/>
              <a:gd name="T38" fmla="*/ 5 w 213"/>
              <a:gd name="T39" fmla="*/ 30 h 73"/>
              <a:gd name="T40" fmla="*/ 140 w 213"/>
              <a:gd name="T41" fmla="*/ 0 h 73"/>
              <a:gd name="T42" fmla="*/ 213 w 213"/>
              <a:gd name="T43" fmla="*/ 36 h 73"/>
              <a:gd name="T44" fmla="*/ 140 w 213"/>
              <a:gd name="T45" fmla="*/ 73 h 73"/>
              <a:gd name="T46" fmla="*/ 140 w 213"/>
              <a:gd name="T47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3" h="73">
                <a:moveTo>
                  <a:pt x="5" y="30"/>
                </a:moveTo>
                <a:lnTo>
                  <a:pt x="152" y="30"/>
                </a:lnTo>
                <a:lnTo>
                  <a:pt x="155" y="30"/>
                </a:lnTo>
                <a:lnTo>
                  <a:pt x="156" y="32"/>
                </a:lnTo>
                <a:lnTo>
                  <a:pt x="158" y="33"/>
                </a:lnTo>
                <a:lnTo>
                  <a:pt x="159" y="36"/>
                </a:lnTo>
                <a:lnTo>
                  <a:pt x="158" y="38"/>
                </a:lnTo>
                <a:lnTo>
                  <a:pt x="156" y="41"/>
                </a:lnTo>
                <a:lnTo>
                  <a:pt x="155" y="42"/>
                </a:lnTo>
                <a:lnTo>
                  <a:pt x="152" y="42"/>
                </a:lnTo>
                <a:lnTo>
                  <a:pt x="5" y="42"/>
                </a:lnTo>
                <a:lnTo>
                  <a:pt x="4" y="42"/>
                </a:lnTo>
                <a:lnTo>
                  <a:pt x="1" y="41"/>
                </a:lnTo>
                <a:lnTo>
                  <a:pt x="1" y="38"/>
                </a:lnTo>
                <a:lnTo>
                  <a:pt x="0" y="36"/>
                </a:lnTo>
                <a:lnTo>
                  <a:pt x="1" y="33"/>
                </a:lnTo>
                <a:lnTo>
                  <a:pt x="1" y="32"/>
                </a:lnTo>
                <a:lnTo>
                  <a:pt x="4" y="30"/>
                </a:lnTo>
                <a:lnTo>
                  <a:pt x="5" y="30"/>
                </a:lnTo>
                <a:lnTo>
                  <a:pt x="5" y="30"/>
                </a:lnTo>
                <a:close/>
                <a:moveTo>
                  <a:pt x="140" y="0"/>
                </a:moveTo>
                <a:lnTo>
                  <a:pt x="213" y="36"/>
                </a:lnTo>
                <a:lnTo>
                  <a:pt x="140" y="73"/>
                </a:lnTo>
                <a:lnTo>
                  <a:pt x="140" y="0"/>
                </a:lnTo>
                <a:close/>
              </a:path>
            </a:pathLst>
          </a:custGeom>
          <a:solidFill>
            <a:srgbClr val="000000"/>
          </a:solidFill>
          <a:ln w="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" name="Rectangle 55"/>
          <p:cNvSpPr>
            <a:spLocks noChangeArrowheads="1"/>
          </p:cNvSpPr>
          <p:nvPr/>
        </p:nvSpPr>
        <p:spPr bwMode="auto">
          <a:xfrm>
            <a:off x="5815013" y="4914901"/>
            <a:ext cx="523875" cy="23812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" name="Rectangle 56"/>
          <p:cNvSpPr>
            <a:spLocks noChangeArrowheads="1"/>
          </p:cNvSpPr>
          <p:nvPr/>
        </p:nvSpPr>
        <p:spPr bwMode="auto">
          <a:xfrm>
            <a:off x="5815013" y="4914901"/>
            <a:ext cx="523875" cy="238125"/>
          </a:xfrm>
          <a:prstGeom prst="rect">
            <a:avLst/>
          </a:prstGeom>
          <a:noFill/>
          <a:ln w="4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" name="Rectangle 57"/>
          <p:cNvSpPr>
            <a:spLocks noChangeArrowheads="1"/>
          </p:cNvSpPr>
          <p:nvPr/>
        </p:nvSpPr>
        <p:spPr bwMode="auto">
          <a:xfrm>
            <a:off x="5889625" y="4953001"/>
            <a:ext cx="46196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Calligraphy" pitchFamily="66" charset="0"/>
                <a:ea typeface="굴림" pitchFamily="50" charset="-127"/>
                <a:cs typeface="굴림" pitchFamily="50" charset="-127"/>
              </a:rPr>
              <a:t>65535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2" name="Freeform 58"/>
          <p:cNvSpPr>
            <a:spLocks noEditPoints="1"/>
          </p:cNvSpPr>
          <p:nvPr/>
        </p:nvSpPr>
        <p:spPr bwMode="auto">
          <a:xfrm>
            <a:off x="1681163" y="4735513"/>
            <a:ext cx="4837112" cy="349250"/>
          </a:xfrm>
          <a:custGeom>
            <a:avLst/>
            <a:gdLst>
              <a:gd name="T0" fmla="*/ 5869 w 6094"/>
              <a:gd name="T1" fmla="*/ 370 h 439"/>
              <a:gd name="T2" fmla="*/ 6088 w 6094"/>
              <a:gd name="T3" fmla="*/ 370 h 439"/>
              <a:gd name="T4" fmla="*/ 6082 w 6094"/>
              <a:gd name="T5" fmla="*/ 376 h 439"/>
              <a:gd name="T6" fmla="*/ 6082 w 6094"/>
              <a:gd name="T7" fmla="*/ 5 h 439"/>
              <a:gd name="T8" fmla="*/ 6088 w 6094"/>
              <a:gd name="T9" fmla="*/ 11 h 439"/>
              <a:gd name="T10" fmla="*/ 6 w 6094"/>
              <a:gd name="T11" fmla="*/ 11 h 439"/>
              <a:gd name="T12" fmla="*/ 12 w 6094"/>
              <a:gd name="T13" fmla="*/ 5 h 439"/>
              <a:gd name="T14" fmla="*/ 12 w 6094"/>
              <a:gd name="T15" fmla="*/ 378 h 439"/>
              <a:gd name="T16" fmla="*/ 6 w 6094"/>
              <a:gd name="T17" fmla="*/ 372 h 439"/>
              <a:gd name="T18" fmla="*/ 116 w 6094"/>
              <a:gd name="T19" fmla="*/ 372 h 439"/>
              <a:gd name="T20" fmla="*/ 119 w 6094"/>
              <a:gd name="T21" fmla="*/ 372 h 439"/>
              <a:gd name="T22" fmla="*/ 121 w 6094"/>
              <a:gd name="T23" fmla="*/ 373 h 439"/>
              <a:gd name="T24" fmla="*/ 122 w 6094"/>
              <a:gd name="T25" fmla="*/ 375 h 439"/>
              <a:gd name="T26" fmla="*/ 122 w 6094"/>
              <a:gd name="T27" fmla="*/ 378 h 439"/>
              <a:gd name="T28" fmla="*/ 122 w 6094"/>
              <a:gd name="T29" fmla="*/ 380 h 439"/>
              <a:gd name="T30" fmla="*/ 121 w 6094"/>
              <a:gd name="T31" fmla="*/ 382 h 439"/>
              <a:gd name="T32" fmla="*/ 119 w 6094"/>
              <a:gd name="T33" fmla="*/ 383 h 439"/>
              <a:gd name="T34" fmla="*/ 116 w 6094"/>
              <a:gd name="T35" fmla="*/ 383 h 439"/>
              <a:gd name="T36" fmla="*/ 6 w 6094"/>
              <a:gd name="T37" fmla="*/ 383 h 439"/>
              <a:gd name="T38" fmla="*/ 3 w 6094"/>
              <a:gd name="T39" fmla="*/ 383 h 439"/>
              <a:gd name="T40" fmla="*/ 2 w 6094"/>
              <a:gd name="T41" fmla="*/ 382 h 439"/>
              <a:gd name="T42" fmla="*/ 0 w 6094"/>
              <a:gd name="T43" fmla="*/ 380 h 439"/>
              <a:gd name="T44" fmla="*/ 0 w 6094"/>
              <a:gd name="T45" fmla="*/ 378 h 439"/>
              <a:gd name="T46" fmla="*/ 0 w 6094"/>
              <a:gd name="T47" fmla="*/ 5 h 439"/>
              <a:gd name="T48" fmla="*/ 0 w 6094"/>
              <a:gd name="T49" fmla="*/ 2 h 439"/>
              <a:gd name="T50" fmla="*/ 2 w 6094"/>
              <a:gd name="T51" fmla="*/ 1 h 439"/>
              <a:gd name="T52" fmla="*/ 3 w 6094"/>
              <a:gd name="T53" fmla="*/ 0 h 439"/>
              <a:gd name="T54" fmla="*/ 6 w 6094"/>
              <a:gd name="T55" fmla="*/ 0 h 439"/>
              <a:gd name="T56" fmla="*/ 6088 w 6094"/>
              <a:gd name="T57" fmla="*/ 0 h 439"/>
              <a:gd name="T58" fmla="*/ 6091 w 6094"/>
              <a:gd name="T59" fmla="*/ 0 h 439"/>
              <a:gd name="T60" fmla="*/ 6093 w 6094"/>
              <a:gd name="T61" fmla="*/ 1 h 439"/>
              <a:gd name="T62" fmla="*/ 6094 w 6094"/>
              <a:gd name="T63" fmla="*/ 2 h 439"/>
              <a:gd name="T64" fmla="*/ 6094 w 6094"/>
              <a:gd name="T65" fmla="*/ 5 h 439"/>
              <a:gd name="T66" fmla="*/ 6094 w 6094"/>
              <a:gd name="T67" fmla="*/ 376 h 439"/>
              <a:gd name="T68" fmla="*/ 6094 w 6094"/>
              <a:gd name="T69" fmla="*/ 379 h 439"/>
              <a:gd name="T70" fmla="*/ 6093 w 6094"/>
              <a:gd name="T71" fmla="*/ 380 h 439"/>
              <a:gd name="T72" fmla="*/ 6091 w 6094"/>
              <a:gd name="T73" fmla="*/ 382 h 439"/>
              <a:gd name="T74" fmla="*/ 6088 w 6094"/>
              <a:gd name="T75" fmla="*/ 382 h 439"/>
              <a:gd name="T76" fmla="*/ 5869 w 6094"/>
              <a:gd name="T77" fmla="*/ 382 h 439"/>
              <a:gd name="T78" fmla="*/ 5869 w 6094"/>
              <a:gd name="T79" fmla="*/ 382 h 439"/>
              <a:gd name="T80" fmla="*/ 5866 w 6094"/>
              <a:gd name="T81" fmla="*/ 382 h 439"/>
              <a:gd name="T82" fmla="*/ 5864 w 6094"/>
              <a:gd name="T83" fmla="*/ 380 h 439"/>
              <a:gd name="T84" fmla="*/ 5863 w 6094"/>
              <a:gd name="T85" fmla="*/ 379 h 439"/>
              <a:gd name="T86" fmla="*/ 5863 w 6094"/>
              <a:gd name="T87" fmla="*/ 376 h 439"/>
              <a:gd name="T88" fmla="*/ 5863 w 6094"/>
              <a:gd name="T89" fmla="*/ 373 h 439"/>
              <a:gd name="T90" fmla="*/ 5864 w 6094"/>
              <a:gd name="T91" fmla="*/ 372 h 439"/>
              <a:gd name="T92" fmla="*/ 5866 w 6094"/>
              <a:gd name="T93" fmla="*/ 370 h 439"/>
              <a:gd name="T94" fmla="*/ 5869 w 6094"/>
              <a:gd name="T95" fmla="*/ 370 h 439"/>
              <a:gd name="T96" fmla="*/ 5869 w 6094"/>
              <a:gd name="T97" fmla="*/ 370 h 439"/>
              <a:gd name="T98" fmla="*/ 104 w 6094"/>
              <a:gd name="T99" fmla="*/ 317 h 439"/>
              <a:gd name="T100" fmla="*/ 226 w 6094"/>
              <a:gd name="T101" fmla="*/ 378 h 439"/>
              <a:gd name="T102" fmla="*/ 104 w 6094"/>
              <a:gd name="T103" fmla="*/ 439 h 439"/>
              <a:gd name="T104" fmla="*/ 104 w 6094"/>
              <a:gd name="T105" fmla="*/ 317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094" h="439">
                <a:moveTo>
                  <a:pt x="5869" y="370"/>
                </a:moveTo>
                <a:lnTo>
                  <a:pt x="6088" y="370"/>
                </a:lnTo>
                <a:lnTo>
                  <a:pt x="6082" y="376"/>
                </a:lnTo>
                <a:lnTo>
                  <a:pt x="6082" y="5"/>
                </a:lnTo>
                <a:lnTo>
                  <a:pt x="6088" y="11"/>
                </a:lnTo>
                <a:lnTo>
                  <a:pt x="6" y="11"/>
                </a:lnTo>
                <a:lnTo>
                  <a:pt x="12" y="5"/>
                </a:lnTo>
                <a:lnTo>
                  <a:pt x="12" y="378"/>
                </a:lnTo>
                <a:lnTo>
                  <a:pt x="6" y="372"/>
                </a:lnTo>
                <a:lnTo>
                  <a:pt x="116" y="372"/>
                </a:lnTo>
                <a:lnTo>
                  <a:pt x="119" y="372"/>
                </a:lnTo>
                <a:lnTo>
                  <a:pt x="121" y="373"/>
                </a:lnTo>
                <a:lnTo>
                  <a:pt x="122" y="375"/>
                </a:lnTo>
                <a:lnTo>
                  <a:pt x="122" y="378"/>
                </a:lnTo>
                <a:lnTo>
                  <a:pt x="122" y="380"/>
                </a:lnTo>
                <a:lnTo>
                  <a:pt x="121" y="382"/>
                </a:lnTo>
                <a:lnTo>
                  <a:pt x="119" y="383"/>
                </a:lnTo>
                <a:lnTo>
                  <a:pt x="116" y="383"/>
                </a:lnTo>
                <a:lnTo>
                  <a:pt x="6" y="383"/>
                </a:lnTo>
                <a:lnTo>
                  <a:pt x="3" y="383"/>
                </a:lnTo>
                <a:lnTo>
                  <a:pt x="2" y="382"/>
                </a:lnTo>
                <a:lnTo>
                  <a:pt x="0" y="380"/>
                </a:lnTo>
                <a:lnTo>
                  <a:pt x="0" y="378"/>
                </a:lnTo>
                <a:lnTo>
                  <a:pt x="0" y="5"/>
                </a:lnTo>
                <a:lnTo>
                  <a:pt x="0" y="2"/>
                </a:lnTo>
                <a:lnTo>
                  <a:pt x="2" y="1"/>
                </a:lnTo>
                <a:lnTo>
                  <a:pt x="3" y="0"/>
                </a:lnTo>
                <a:lnTo>
                  <a:pt x="6" y="0"/>
                </a:lnTo>
                <a:lnTo>
                  <a:pt x="6088" y="0"/>
                </a:lnTo>
                <a:lnTo>
                  <a:pt x="6091" y="0"/>
                </a:lnTo>
                <a:lnTo>
                  <a:pt x="6093" y="1"/>
                </a:lnTo>
                <a:lnTo>
                  <a:pt x="6094" y="2"/>
                </a:lnTo>
                <a:lnTo>
                  <a:pt x="6094" y="5"/>
                </a:lnTo>
                <a:lnTo>
                  <a:pt x="6094" y="376"/>
                </a:lnTo>
                <a:lnTo>
                  <a:pt x="6094" y="379"/>
                </a:lnTo>
                <a:lnTo>
                  <a:pt x="6093" y="380"/>
                </a:lnTo>
                <a:lnTo>
                  <a:pt x="6091" y="382"/>
                </a:lnTo>
                <a:lnTo>
                  <a:pt x="6088" y="382"/>
                </a:lnTo>
                <a:lnTo>
                  <a:pt x="5869" y="382"/>
                </a:lnTo>
                <a:lnTo>
                  <a:pt x="5869" y="382"/>
                </a:lnTo>
                <a:lnTo>
                  <a:pt x="5866" y="382"/>
                </a:lnTo>
                <a:lnTo>
                  <a:pt x="5864" y="380"/>
                </a:lnTo>
                <a:lnTo>
                  <a:pt x="5863" y="379"/>
                </a:lnTo>
                <a:lnTo>
                  <a:pt x="5863" y="376"/>
                </a:lnTo>
                <a:lnTo>
                  <a:pt x="5863" y="373"/>
                </a:lnTo>
                <a:lnTo>
                  <a:pt x="5864" y="372"/>
                </a:lnTo>
                <a:lnTo>
                  <a:pt x="5866" y="370"/>
                </a:lnTo>
                <a:lnTo>
                  <a:pt x="5869" y="370"/>
                </a:lnTo>
                <a:lnTo>
                  <a:pt x="5869" y="370"/>
                </a:lnTo>
                <a:close/>
                <a:moveTo>
                  <a:pt x="104" y="317"/>
                </a:moveTo>
                <a:lnTo>
                  <a:pt x="226" y="378"/>
                </a:lnTo>
                <a:lnTo>
                  <a:pt x="104" y="439"/>
                </a:lnTo>
                <a:lnTo>
                  <a:pt x="104" y="317"/>
                </a:lnTo>
                <a:close/>
              </a:path>
            </a:pathLst>
          </a:custGeom>
          <a:solidFill>
            <a:srgbClr val="000000"/>
          </a:solidFill>
          <a:ln w="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Rectangle 59"/>
          <p:cNvSpPr>
            <a:spLocks noChangeArrowheads="1"/>
          </p:cNvSpPr>
          <p:nvPr/>
        </p:nvSpPr>
        <p:spPr bwMode="auto">
          <a:xfrm>
            <a:off x="3852863" y="3898901"/>
            <a:ext cx="3810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굴림" pitchFamily="50" charset="-127"/>
                <a:cs typeface="굴림" pitchFamily="50" charset="-127"/>
              </a:rPr>
              <a:t>short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4" name="Rectangle 60"/>
          <p:cNvSpPr>
            <a:spLocks noChangeArrowheads="1"/>
          </p:cNvSpPr>
          <p:nvPr/>
        </p:nvSpPr>
        <p:spPr bwMode="auto">
          <a:xfrm>
            <a:off x="4160838" y="3916363"/>
            <a:ext cx="209550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엽서L" pitchFamily="18" charset="-127"/>
                <a:ea typeface="HY엽서L" pitchFamily="18" charset="-127"/>
                <a:cs typeface="굴림" pitchFamily="50" charset="-127"/>
              </a:rPr>
              <a:t>의</a:t>
            </a:r>
            <a:endParaRPr kumimoji="1" 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5" name="Rectangle 61"/>
          <p:cNvSpPr>
            <a:spLocks noChangeArrowheads="1"/>
          </p:cNvSpPr>
          <p:nvPr/>
        </p:nvSpPr>
        <p:spPr bwMode="auto">
          <a:xfrm>
            <a:off x="4337050" y="3916363"/>
            <a:ext cx="349250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엽서L" pitchFamily="18" charset="-127"/>
                <a:ea typeface="HY엽서L" pitchFamily="18" charset="-127"/>
                <a:cs typeface="굴림" pitchFamily="50" charset="-127"/>
              </a:rPr>
              <a:t>경우</a:t>
            </a:r>
            <a:endParaRPr kumimoji="1" 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6" name="Rectangle 62"/>
          <p:cNvSpPr>
            <a:spLocks noChangeArrowheads="1"/>
          </p:cNvSpPr>
          <p:nvPr/>
        </p:nvSpPr>
        <p:spPr bwMode="auto">
          <a:xfrm>
            <a:off x="3797300" y="5670551"/>
            <a:ext cx="9731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굴림" pitchFamily="50" charset="-127"/>
                <a:cs typeface="굴림" pitchFamily="50" charset="-127"/>
              </a:rPr>
              <a:t>unsigned short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7" name="Rectangle 63"/>
          <p:cNvSpPr>
            <a:spLocks noChangeArrowheads="1"/>
          </p:cNvSpPr>
          <p:nvPr/>
        </p:nvSpPr>
        <p:spPr bwMode="auto">
          <a:xfrm>
            <a:off x="4679950" y="5688013"/>
            <a:ext cx="209550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엽서L" pitchFamily="18" charset="-127"/>
                <a:ea typeface="HY엽서L" pitchFamily="18" charset="-127"/>
                <a:cs typeface="굴림" pitchFamily="50" charset="-127"/>
              </a:rPr>
              <a:t>의</a:t>
            </a:r>
            <a:endParaRPr kumimoji="1" 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8" name="Rectangle 64"/>
          <p:cNvSpPr>
            <a:spLocks noChangeArrowheads="1"/>
          </p:cNvSpPr>
          <p:nvPr/>
        </p:nvSpPr>
        <p:spPr bwMode="auto">
          <a:xfrm>
            <a:off x="4854575" y="5688013"/>
            <a:ext cx="349250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엽서L" pitchFamily="18" charset="-127"/>
                <a:ea typeface="HY엽서L" pitchFamily="18" charset="-127"/>
                <a:cs typeface="굴림" pitchFamily="50" charset="-127"/>
              </a:rPr>
              <a:t>경우</a:t>
            </a:r>
            <a:endParaRPr kumimoji="1" 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645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5218112"/>
          </a:xfrm>
        </p:spPr>
        <p:txBody>
          <a:bodyPr/>
          <a:lstStyle/>
          <a:p>
            <a:r>
              <a:rPr lang="ko-KR" altLang="en-US" dirty="0"/>
              <a:t>주석은 코드 중간에 위치하며 코드를 설명하기 위해서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주석은 프로그램 자체에는 영향을 주지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기호를 기준으로 뒤로 한 줄을 주석으로 처리한다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/**/</a:t>
            </a:r>
            <a:r>
              <a:rPr lang="ko-KR" altLang="en-US" dirty="0"/>
              <a:t>를 하나의 쌍으로 생각해서 한 줄 혹은 여러 줄을 주석으로 처리할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577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주석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82347"/>
            <a:ext cx="4392488" cy="4676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915101" y="4068572"/>
            <a:ext cx="3933418" cy="162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22355" y="1455896"/>
            <a:ext cx="2220312" cy="822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6" idx="3"/>
            <a:endCxn id="8" idx="1"/>
          </p:cNvCxnSpPr>
          <p:nvPr/>
        </p:nvCxnSpPr>
        <p:spPr>
          <a:xfrm flipV="1">
            <a:off x="4742667" y="1867313"/>
            <a:ext cx="6214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64088" y="1682647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줄로 사용한 주석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72200" y="435581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줄로 사용한 주석</a:t>
            </a:r>
          </a:p>
        </p:txBody>
      </p:sp>
      <p:cxnSp>
        <p:nvCxnSpPr>
          <p:cNvPr id="14" name="직선 연결선 13"/>
          <p:cNvCxnSpPr>
            <a:stCxn id="5" idx="3"/>
            <a:endCxn id="13" idx="0"/>
          </p:cNvCxnSpPr>
          <p:nvPr/>
        </p:nvCxnSpPr>
        <p:spPr>
          <a:xfrm>
            <a:off x="6848519" y="4149969"/>
            <a:ext cx="783821" cy="205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145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태양빛 도달 시간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600201"/>
            <a:ext cx="81248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60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324100"/>
            <a:ext cx="8077200" cy="295275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태양빛 도달 시간</a:t>
            </a:r>
          </a:p>
        </p:txBody>
      </p:sp>
    </p:spTree>
    <p:extLst>
      <p:ext uri="{BB962C8B-B14F-4D97-AF65-F5344CB8AC3E}">
        <p14:creationId xmlns:p14="http://schemas.microsoft.com/office/powerpoint/2010/main" val="87792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실행결과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681171"/>
            <a:ext cx="5410200" cy="4238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8024" y="3429000"/>
            <a:ext cx="432048" cy="369332"/>
          </a:xfrm>
          <a:prstGeom prst="rect">
            <a:avLst/>
          </a:prstGeom>
          <a:solidFill>
            <a:srgbClr val="4E8AB3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232832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개론 및 실습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ko-KR" dirty="0"/>
              <a:t>Teaching Assistant</a:t>
            </a:r>
          </a:p>
          <a:p>
            <a:pPr lvl="1">
              <a:buFont typeface="Wingdings" pitchFamily="2" charset="2"/>
              <a:buChar char="l"/>
            </a:pPr>
            <a:r>
              <a:rPr lang="ko-KR" altLang="en-US" dirty="0"/>
              <a:t>김경태 </a:t>
            </a:r>
            <a:r>
              <a:rPr lang="en-US" altLang="ko-KR" dirty="0"/>
              <a:t>(</a:t>
            </a:r>
            <a:r>
              <a:rPr lang="ko-KR" altLang="en-US" dirty="0"/>
              <a:t>공대 </a:t>
            </a:r>
            <a:r>
              <a:rPr lang="en-US" altLang="ko-KR" dirty="0"/>
              <a:t>423</a:t>
            </a:r>
            <a:r>
              <a:rPr lang="ko-KR" altLang="en-US" dirty="0"/>
              <a:t>호</a:t>
            </a:r>
            <a:r>
              <a:rPr lang="en-US" altLang="ko-KR" dirty="0"/>
              <a:t>)</a:t>
            </a:r>
          </a:p>
          <a:p>
            <a:pPr lvl="1">
              <a:buFont typeface="Wingdings" pitchFamily="2" charset="2"/>
              <a:buChar char="l"/>
            </a:pPr>
            <a:endParaRPr lang="en-US" altLang="ko-KR" dirty="0"/>
          </a:p>
          <a:p>
            <a:pPr lvl="1">
              <a:buFont typeface="Wingdings" pitchFamily="2" charset="2"/>
              <a:buChar char="l"/>
            </a:pPr>
            <a:r>
              <a:rPr lang="en-US" altLang="ko-KR" dirty="0"/>
              <a:t>E-mail : rudxo9251@gmail.com</a:t>
            </a:r>
          </a:p>
          <a:p>
            <a:pPr lvl="1">
              <a:buFont typeface="Wingdings" pitchFamily="2" charset="2"/>
              <a:buChar char="l"/>
            </a:pPr>
            <a:endParaRPr lang="en-US" altLang="ko-KR" dirty="0"/>
          </a:p>
          <a:p>
            <a:pPr lvl="1">
              <a:buFont typeface="Wingdings" pitchFamily="2" charset="2"/>
              <a:buChar char="l"/>
            </a:pPr>
            <a:r>
              <a:rPr lang="en-US" altLang="ko-KR" dirty="0"/>
              <a:t>Mobile : 010-3007-9251</a:t>
            </a:r>
          </a:p>
          <a:p>
            <a:pPr lvl="1">
              <a:buFont typeface="Wingdings" pitchFamily="2" charset="2"/>
              <a:buChar char="l"/>
            </a:pPr>
            <a:endParaRPr lang="en-US" altLang="ko-KR" dirty="0"/>
          </a:p>
          <a:p>
            <a:pPr lvl="1">
              <a:buFont typeface="Wingdings" pitchFamily="2" charset="2"/>
              <a:buChar char="l"/>
            </a:pPr>
            <a:r>
              <a:rPr lang="en-US" altLang="ko-KR" dirty="0"/>
              <a:t>Office Hour :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화</a:t>
            </a:r>
            <a:r>
              <a:rPr lang="en-US" altLang="ko-KR" dirty="0"/>
              <a:t>, </a:t>
            </a:r>
            <a:r>
              <a:rPr lang="ko-KR" altLang="en-US" dirty="0"/>
              <a:t>수 </a:t>
            </a:r>
            <a:r>
              <a:rPr lang="en-US" altLang="ko-KR" dirty="0"/>
              <a:t>15:30 ~ 18:30, </a:t>
            </a:r>
            <a:r>
              <a:rPr lang="ko-KR" altLang="en-US" dirty="0"/>
              <a:t>목 </a:t>
            </a:r>
            <a:r>
              <a:rPr lang="en-US" altLang="ko-KR" dirty="0"/>
              <a:t>13:30 ~ 15:30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444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원금과 이자율을 사용자로부터 입력 받아 </a:t>
            </a:r>
            <a:r>
              <a:rPr lang="en-US" altLang="ko-KR" dirty="0"/>
              <a:t>20</a:t>
            </a:r>
            <a:r>
              <a:rPr lang="ko-KR" altLang="en-US" dirty="0"/>
              <a:t>년 뒤의 예금 잔고를 </a:t>
            </a:r>
            <a:r>
              <a:rPr lang="en-US" altLang="ko-KR" dirty="0"/>
              <a:t>(</a:t>
            </a:r>
            <a:r>
              <a:rPr lang="ko-KR" altLang="en-US" dirty="0" err="1"/>
              <a:t>연복리로</a:t>
            </a:r>
            <a:r>
              <a:rPr lang="en-US" altLang="ko-KR" dirty="0"/>
              <a:t>) </a:t>
            </a:r>
            <a:r>
              <a:rPr lang="ko-KR" altLang="en-US" dirty="0"/>
              <a:t>계산하는 프로그램을 작성한다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원금을 </a:t>
            </a:r>
            <a:r>
              <a:rPr lang="ko-KR" altLang="en-US" dirty="0" err="1"/>
              <a:t>입력받는다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연이자율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단위는 퍼센트</a:t>
            </a:r>
            <a:r>
              <a:rPr lang="en-US" altLang="ko-KR" dirty="0"/>
              <a:t>)</a:t>
            </a:r>
            <a:r>
              <a:rPr lang="ko-KR" altLang="en-US" dirty="0"/>
              <a:t>을 입력 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3. 20</a:t>
            </a:r>
            <a:r>
              <a:rPr lang="ko-KR" altLang="en-US" dirty="0"/>
              <a:t>년 예금 후 잔고를 계산한다</a:t>
            </a:r>
            <a:r>
              <a:rPr lang="en-US" altLang="ko-KR" dirty="0"/>
              <a:t>. (</a:t>
            </a:r>
            <a:r>
              <a:rPr lang="ko-KR" altLang="en-US" dirty="0"/>
              <a:t>어떠한 종류의 루프도 허용하지 않음</a:t>
            </a:r>
            <a:r>
              <a:rPr lang="en-US" altLang="ko-KR" dirty="0"/>
              <a:t>, </a:t>
            </a:r>
            <a:r>
              <a:rPr lang="ko-KR" altLang="en-US" dirty="0"/>
              <a:t>복리계산공식도 허용하지 않음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반드시 다음 슬라이드에 있는 입출력 문장을 사용할 것</a:t>
            </a:r>
            <a:endParaRPr lang="en-US" altLang="ko-KR" dirty="0"/>
          </a:p>
          <a:p>
            <a:r>
              <a:rPr lang="en-US" altLang="ko-KR" dirty="0"/>
              <a:t>5. float</a:t>
            </a:r>
            <a:r>
              <a:rPr lang="ko-KR" altLang="en-US" dirty="0"/>
              <a:t>을 이용하여 구현할 것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과제</a:t>
            </a:r>
          </a:p>
        </p:txBody>
      </p:sp>
    </p:spTree>
    <p:extLst>
      <p:ext uri="{BB962C8B-B14F-4D97-AF65-F5344CB8AC3E}">
        <p14:creationId xmlns:p14="http://schemas.microsoft.com/office/powerpoint/2010/main" val="3122768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위와 같이 입출력 문장이 구성되어야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Output</a:t>
            </a:r>
            <a:br>
              <a:rPr lang="en-US" altLang="ko-KR" dirty="0"/>
            </a:br>
            <a:r>
              <a:rPr lang="en-US" altLang="ko-KR" dirty="0"/>
              <a:t>(3</a:t>
            </a:r>
            <a:r>
              <a:rPr lang="ko-KR" altLang="en-US" dirty="0"/>
              <a:t>가지에 대해 출력하기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: 1000, </a:t>
            </a:r>
            <a:r>
              <a:rPr lang="ko-KR" altLang="en-US" dirty="0"/>
              <a:t>입력 </a:t>
            </a:r>
            <a:r>
              <a:rPr lang="en-US" altLang="ko-KR" dirty="0"/>
              <a:t>: 0, </a:t>
            </a:r>
            <a:r>
              <a:rPr lang="ko-KR" altLang="en-US" dirty="0"/>
              <a:t>출력 </a:t>
            </a:r>
            <a:r>
              <a:rPr lang="en-US" altLang="ko-KR" dirty="0"/>
              <a:t>: 1000</a:t>
            </a:r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: 1000, </a:t>
            </a:r>
            <a:r>
              <a:rPr lang="ko-KR" altLang="en-US" dirty="0"/>
              <a:t>입력 </a:t>
            </a:r>
            <a:r>
              <a:rPr lang="en-US" altLang="ko-KR" dirty="0"/>
              <a:t>: 10, </a:t>
            </a:r>
            <a:r>
              <a:rPr lang="ko-KR" altLang="en-US" dirty="0"/>
              <a:t>출력 </a:t>
            </a:r>
            <a:r>
              <a:rPr lang="en-US" altLang="ko-KR" dirty="0"/>
              <a:t>: 6727.499023</a:t>
            </a:r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: 0, </a:t>
            </a:r>
            <a:r>
              <a:rPr lang="ko-KR" altLang="en-US" dirty="0"/>
              <a:t>입력 </a:t>
            </a:r>
            <a:r>
              <a:rPr lang="en-US" altLang="ko-KR" dirty="0"/>
              <a:t>: 100, </a:t>
            </a:r>
            <a:r>
              <a:rPr lang="ko-KR" altLang="en-US" dirty="0"/>
              <a:t>출력 </a:t>
            </a:r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과제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27" y="1578414"/>
            <a:ext cx="7655439" cy="113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36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위와 같은 방법으로 코드를 작성할 경우 </a:t>
            </a:r>
            <a:r>
              <a:rPr lang="en-US" altLang="ko-KR" dirty="0"/>
              <a:t>100</a:t>
            </a:r>
            <a:r>
              <a:rPr lang="ko-KR" altLang="en-US" dirty="0"/>
              <a:t>년 뒤의 잔고를 계산하려면 어떻게 해야 할까</a:t>
            </a:r>
            <a:r>
              <a:rPr lang="en-US" altLang="ko-KR" dirty="0"/>
              <a:t>? (</a:t>
            </a:r>
            <a:r>
              <a:rPr lang="ko-KR" altLang="en-US" dirty="0"/>
              <a:t>자신의 생각을 기술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원금 </a:t>
            </a:r>
            <a:r>
              <a:rPr lang="en-US" altLang="ko-KR" dirty="0"/>
              <a:t>1,000,000 (</a:t>
            </a:r>
            <a:r>
              <a:rPr lang="ko-KR" altLang="en-US" dirty="0"/>
              <a:t>이자율 </a:t>
            </a:r>
            <a:r>
              <a:rPr lang="en-US" altLang="ko-KR" dirty="0"/>
              <a:t>1,000,000%)</a:t>
            </a:r>
            <a:r>
              <a:rPr lang="ko-KR" altLang="en-US" dirty="0"/>
              <a:t>을 </a:t>
            </a:r>
            <a:r>
              <a:rPr lang="en-US" altLang="ko-KR" dirty="0"/>
              <a:t>20</a:t>
            </a:r>
            <a:r>
              <a:rPr lang="ko-KR" altLang="en-US" dirty="0"/>
              <a:t>년 동안 예금한 잔고가 무한대 </a:t>
            </a:r>
            <a:r>
              <a:rPr lang="en-US" altLang="ko-KR" dirty="0"/>
              <a:t>(INF)</a:t>
            </a:r>
            <a:r>
              <a:rPr lang="ko-KR" altLang="en-US" dirty="0"/>
              <a:t>라고 컴퓨터가 답하였다</a:t>
            </a:r>
            <a:r>
              <a:rPr lang="en-US" altLang="ko-KR" dirty="0"/>
              <a:t>. </a:t>
            </a:r>
            <a:r>
              <a:rPr lang="ko-KR" altLang="en-US" dirty="0"/>
              <a:t>왜 컴퓨터는 실제 계산된 결과가 아닌 </a:t>
            </a:r>
            <a:r>
              <a:rPr lang="en-US" altLang="ko-KR" dirty="0"/>
              <a:t>INF</a:t>
            </a:r>
            <a:r>
              <a:rPr lang="ko-KR" altLang="en-US" dirty="0"/>
              <a:t>라고 답하였을까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과제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914" y="3933056"/>
            <a:ext cx="566847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73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대입연산자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4680520"/>
          </a:xfrm>
        </p:spPr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언어에서 </a:t>
            </a:r>
            <a:r>
              <a:rPr lang="en-US" altLang="ko-KR" dirty="0"/>
              <a:t>= </a:t>
            </a:r>
            <a:r>
              <a:rPr lang="ko-KR" altLang="en-US" dirty="0"/>
              <a:t>기호의 의미는 대입을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수학과는 다르게 </a:t>
            </a:r>
            <a:r>
              <a:rPr lang="en-US" altLang="ko-KR" dirty="0"/>
              <a:t>= </a:t>
            </a:r>
            <a:r>
              <a:rPr lang="ko-KR" altLang="en-US" dirty="0"/>
              <a:t>기호를 같다는 의미로 사용하지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 = b; </a:t>
            </a:r>
            <a:r>
              <a:rPr lang="ko-KR" altLang="en-US" dirty="0"/>
              <a:t>형식으로 사용할 경우 이 문장의 의미는 </a:t>
            </a:r>
            <a:r>
              <a:rPr lang="en-US" altLang="ko-KR" dirty="0"/>
              <a:t>b</a:t>
            </a:r>
            <a:r>
              <a:rPr lang="ko-KR" altLang="en-US" dirty="0"/>
              <a:t>의 값을 </a:t>
            </a:r>
            <a:r>
              <a:rPr lang="en-US" altLang="ko-KR" dirty="0"/>
              <a:t>a</a:t>
            </a:r>
            <a:r>
              <a:rPr lang="ko-KR" altLang="en-US" dirty="0"/>
              <a:t>에 저장하겠다는 의미가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 = 10 + 20; </a:t>
            </a:r>
            <a:r>
              <a:rPr lang="ko-KR" altLang="en-US" dirty="0"/>
              <a:t>형식으로 사용할 경우 이 문장의 의미는 </a:t>
            </a:r>
            <a:r>
              <a:rPr lang="en-US" altLang="ko-KR" dirty="0"/>
              <a:t>10 + 20</a:t>
            </a:r>
            <a:r>
              <a:rPr lang="ko-KR" altLang="en-US" dirty="0"/>
              <a:t>의 결과를 </a:t>
            </a:r>
            <a:r>
              <a:rPr lang="en-US" altLang="ko-KR" dirty="0"/>
              <a:t>a</a:t>
            </a:r>
            <a:r>
              <a:rPr lang="ko-KR" altLang="en-US" dirty="0"/>
              <a:t>에 저장하겠다는 의미가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54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대입연산자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28800"/>
            <a:ext cx="3530210" cy="436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582423" y="3395133"/>
            <a:ext cx="2530877" cy="2172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6" idx="3"/>
            <a:endCxn id="8" idx="1"/>
          </p:cNvCxnSpPr>
          <p:nvPr/>
        </p:nvCxnSpPr>
        <p:spPr>
          <a:xfrm flipV="1">
            <a:off x="5113300" y="3501399"/>
            <a:ext cx="754844" cy="2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68144" y="317823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3.14 * radius * radius</a:t>
            </a:r>
            <a:r>
              <a:rPr lang="ko-KR" altLang="en-US" dirty="0"/>
              <a:t>의 </a:t>
            </a:r>
            <a:endParaRPr lang="en-US" altLang="ko-KR" dirty="0"/>
          </a:p>
          <a:p>
            <a:r>
              <a:rPr lang="ko-KR" altLang="en-US" dirty="0"/>
              <a:t>결과가 </a:t>
            </a:r>
            <a:r>
              <a:rPr lang="en-US" altLang="ko-KR" dirty="0"/>
              <a:t>area</a:t>
            </a:r>
            <a:r>
              <a:rPr lang="ko-KR" altLang="en-US" dirty="0"/>
              <a:t>에 저장된다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667172" y="1556792"/>
            <a:ext cx="2480892" cy="1114174"/>
            <a:chOff x="1997476" y="1790339"/>
            <a:chExt cx="3551305" cy="1671952"/>
          </a:xfrm>
        </p:grpSpPr>
        <p:sp>
          <p:nvSpPr>
            <p:cNvPr id="10" name="모서리가 둥근 직사각형 16"/>
            <p:cNvSpPr/>
            <p:nvPr/>
          </p:nvSpPr>
          <p:spPr bwMode="auto">
            <a:xfrm>
              <a:off x="1997476" y="2689934"/>
              <a:ext cx="1677879" cy="772357"/>
            </a:xfrm>
            <a:prstGeom prst="round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 bwMode="auto">
            <a:xfrm flipV="1">
              <a:off x="3533313" y="2015231"/>
              <a:ext cx="1305017" cy="67470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4838330" y="1790339"/>
              <a:ext cx="710451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2"/>
                  </a:solidFill>
                </a:rPr>
                <a:t>변수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495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자료형의</a:t>
            </a:r>
            <a:r>
              <a:rPr lang="ko-KR" altLang="en-US" dirty="0"/>
              <a:t> 종류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5218112"/>
          </a:xfrm>
        </p:spPr>
        <p:txBody>
          <a:bodyPr/>
          <a:lstStyle/>
          <a:p>
            <a:r>
              <a:rPr lang="ko-KR" altLang="en-US" dirty="0"/>
              <a:t>지난 시간에 배운 </a:t>
            </a:r>
            <a:r>
              <a:rPr lang="ko-KR" altLang="en-US" dirty="0" err="1"/>
              <a:t>자료형에는</a:t>
            </a:r>
            <a:r>
              <a:rPr lang="ko-KR" altLang="en-US" dirty="0"/>
              <a:t> 여러 가지 종류가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자료형이</a:t>
            </a:r>
            <a:r>
              <a:rPr lang="ko-KR" altLang="en-US" dirty="0"/>
              <a:t> 어떠한 형태를 나타내는지 아는 것도 중요하지만 각 </a:t>
            </a:r>
            <a:r>
              <a:rPr lang="ko-KR" altLang="en-US" dirty="0" err="1"/>
              <a:t>자료형의</a:t>
            </a:r>
            <a:r>
              <a:rPr lang="ko-KR" altLang="en-US" dirty="0"/>
              <a:t> 크기와 표현범위를 아는 것도 중요하다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우리가 프로그래밍을 하기 위해 사용하는 모든 변수는 메모리에 위치한다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메모리에서 각 변수가 차지하는 크기와 범위를 안다면 더 효율적으로 변수를 선언하고 사용하는 것이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93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자료형의</a:t>
            </a:r>
            <a:r>
              <a:rPr lang="ko-KR" altLang="en-US" dirty="0"/>
              <a:t> 종류</a:t>
            </a:r>
          </a:p>
        </p:txBody>
      </p:sp>
      <p:graphicFrame>
        <p:nvGraphicFramePr>
          <p:cNvPr id="4" name="내용 개체 틀 7"/>
          <p:cNvGraphicFramePr>
            <a:graphicFrameLocks/>
          </p:cNvGraphicFramePr>
          <p:nvPr>
            <p:extLst/>
          </p:nvPr>
        </p:nvGraphicFramePr>
        <p:xfrm>
          <a:off x="467544" y="1412776"/>
          <a:ext cx="8229600" cy="495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char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1byte (8bit)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-128 ~ 127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unsigned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char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1byte (8bit)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 ~ 255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4byte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(32bit)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-2,147,483,648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~ 2,147,483,647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unsigned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aseline="0" dirty="0" err="1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4byte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(32bit)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 ~ 4,294,967,295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short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sz="1400" baseline="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2byte (16bit)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-32,768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~ 32,767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long (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4byte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(32bit)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-2,147,483,648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~ 2,147,483,647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4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long long (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4byte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(32bit)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-2,147,483,648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~ 2,147,483,647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unsigned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short (</a:t>
                      </a:r>
                      <a:r>
                        <a:rPr lang="en-US" altLang="ko-KR" sz="1400" baseline="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2byte (16bit)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 ~ 65,535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unsigned long (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4byte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(32bit)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 ~ 4,294,967,295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unsigned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long </a:t>
                      </a:r>
                      <a:r>
                        <a:rPr lang="en-US" altLang="ko-KR" sz="1400" baseline="0" dirty="0" err="1">
                          <a:latin typeface="+mn-ea"/>
                          <a:ea typeface="+mn-ea"/>
                        </a:rPr>
                        <a:t>long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sz="1400" baseline="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4byte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(32bit)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 ~ 4,294,967,295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float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4byte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(32bit)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3.4E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+/- 38 (7 digits)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0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double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8byte (64bit)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1.7E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+/- 308 (15 digits)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0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long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double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8byte (64bit)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1.2E +/- 4932 (19 digits)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0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enum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37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자료형의</a:t>
            </a:r>
            <a:r>
              <a:rPr lang="ko-KR" altLang="en-US" dirty="0"/>
              <a:t> 종류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5218112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일반적으로 자료형의 크기가 클수록 표현할 수 있는 데이터의 범위가 증가한다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실수는 크기가 크다는 것이 단순히 데이터의 표현 범위가 증가하는 것만을 의미하진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실수 </a:t>
            </a:r>
            <a:r>
              <a:rPr lang="en-US" altLang="ko-KR" dirty="0"/>
              <a:t>(float</a:t>
            </a:r>
            <a:r>
              <a:rPr lang="ko-KR" altLang="en-US" dirty="0"/>
              <a:t>과 </a:t>
            </a:r>
            <a:r>
              <a:rPr lang="en-US" altLang="ko-KR" dirty="0"/>
              <a:t>double)</a:t>
            </a:r>
            <a:r>
              <a:rPr lang="ko-KR" altLang="en-US" dirty="0"/>
              <a:t>은 소수점의 정밀도에 차이가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803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표기법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5218112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변수는 우리가 프로그래밍을 하면서 특정한 자료형을 사용하겠다고 선언을 함과 동시에 이름을 지어주는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변수의 이름은 의미 없이 </a:t>
            </a:r>
            <a:r>
              <a:rPr lang="en-US" altLang="ko-KR" dirty="0"/>
              <a:t>a, b </a:t>
            </a:r>
            <a:r>
              <a:rPr lang="ko-KR" altLang="en-US" dirty="0"/>
              <a:t>이런 식으로 표기하는 것이 아니라 목적에 맞는 이름을 표기해 주는 것이 좋다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557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변수명</a:t>
            </a:r>
            <a:r>
              <a:rPr lang="ko-KR" altLang="en-US" dirty="0"/>
              <a:t> 제약조건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5218112"/>
          </a:xfrm>
        </p:spPr>
        <p:txBody>
          <a:bodyPr/>
          <a:lstStyle/>
          <a:p>
            <a:r>
              <a:rPr lang="ko-KR" altLang="en-US" dirty="0" err="1"/>
              <a:t>변수명을</a:t>
            </a:r>
            <a:r>
              <a:rPr lang="ko-KR" altLang="en-US" dirty="0"/>
              <a:t> 명명하는 과정에서 표기법도 중요하지만 가장 중요한 것은 컴파일러가 인정하는 </a:t>
            </a:r>
            <a:r>
              <a:rPr lang="ko-KR" altLang="en-US" dirty="0" err="1"/>
              <a:t>변수명을</a:t>
            </a:r>
            <a:r>
              <a:rPr lang="ko-KR" altLang="en-US" dirty="0"/>
              <a:t> 명명하는 것도 중요하다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변수명에는</a:t>
            </a:r>
            <a:r>
              <a:rPr lang="ko-KR" altLang="en-US" dirty="0"/>
              <a:t> 특수문자를 사용할 수 없고 숫자로 시작될 수 없으며 </a:t>
            </a:r>
            <a:r>
              <a:rPr lang="ko-KR" altLang="en-US" dirty="0" err="1"/>
              <a:t>예약어는</a:t>
            </a:r>
            <a:r>
              <a:rPr lang="ko-KR" altLang="en-US" dirty="0"/>
              <a:t> 사용될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sum, _count, king3, </a:t>
            </a:r>
            <a:r>
              <a:rPr lang="en-US" altLang="ko-KR" dirty="0" err="1"/>
              <a:t>n_picture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 </a:t>
            </a:r>
            <a:r>
              <a:rPr lang="ko-KR" altLang="en-US" dirty="0">
                <a:sym typeface="Wingdings" pitchFamily="2" charset="2"/>
              </a:rPr>
              <a:t>사용 가능한 </a:t>
            </a:r>
            <a:r>
              <a:rPr lang="ko-KR" altLang="en-US" dirty="0" err="1">
                <a:sym typeface="Wingdings" pitchFamily="2" charset="2"/>
              </a:rPr>
              <a:t>변수명</a:t>
            </a:r>
            <a:endParaRPr lang="en-US" altLang="ko-KR" dirty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2nd_try, </a:t>
            </a:r>
            <a:r>
              <a:rPr lang="en-US" altLang="ko-KR" dirty="0" err="1">
                <a:sym typeface="Wingdings" pitchFamily="2" charset="2"/>
              </a:rPr>
              <a:t>Dollor</a:t>
            </a:r>
            <a:r>
              <a:rPr lang="en-US" altLang="ko-KR" dirty="0">
                <a:sym typeface="Wingdings" pitchFamily="2" charset="2"/>
              </a:rPr>
              <a:t>#, double 	      </a:t>
            </a:r>
            <a:r>
              <a:rPr lang="ko-KR" altLang="en-US" dirty="0">
                <a:sym typeface="Wingdings" pitchFamily="2" charset="2"/>
              </a:rPr>
              <a:t>사용 불가능한 </a:t>
            </a:r>
            <a:r>
              <a:rPr lang="ko-KR" altLang="en-US" dirty="0" err="1">
                <a:sym typeface="Wingdings" pitchFamily="2" charset="2"/>
              </a:rPr>
              <a:t>변수명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2440493"/>
      </p:ext>
    </p:extLst>
  </p:cSld>
  <p:clrMapOvr>
    <a:masterClrMapping/>
  </p:clrMapOvr>
</p:sld>
</file>

<file path=ppt/theme/theme1.xml><?xml version="1.0" encoding="utf-8"?>
<a:theme xmlns:a="http://schemas.openxmlformats.org/drawingml/2006/main" name="rode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rodeo</Template>
  <TotalTime>1248</TotalTime>
  <Words>836</Words>
  <Application>Microsoft Office PowerPoint</Application>
  <PresentationFormat>화면 슬라이드 쇼(4:3)</PresentationFormat>
  <Paragraphs>178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HY엽서L</vt:lpstr>
      <vt:lpstr>굴림</vt:lpstr>
      <vt:lpstr>맑은 고딕</vt:lpstr>
      <vt:lpstr>Arial</vt:lpstr>
      <vt:lpstr>Calibri</vt:lpstr>
      <vt:lpstr>Lucida Calligraphy</vt:lpstr>
      <vt:lpstr>Trebuchet MS</vt:lpstr>
      <vt:lpstr>Wingdings</vt:lpstr>
      <vt:lpstr>rodeo</vt:lpstr>
      <vt:lpstr>컴퓨터 개론 및 실습</vt:lpstr>
      <vt:lpstr>컴퓨터 개론 및 실습</vt:lpstr>
      <vt:lpstr>대입연산자</vt:lpstr>
      <vt:lpstr>대입연산자</vt:lpstr>
      <vt:lpstr>자료형의 종류</vt:lpstr>
      <vt:lpstr>자료형의 종류</vt:lpstr>
      <vt:lpstr>자료형의 종류</vt:lpstr>
      <vt:lpstr>변수의 표기법</vt:lpstr>
      <vt:lpstr>변수명 제약조건</vt:lpstr>
      <vt:lpstr>예약어</vt:lpstr>
      <vt:lpstr>자료형의 크기 확인</vt:lpstr>
      <vt:lpstr>오버플로우</vt:lpstr>
      <vt:lpstr>오버플로우</vt:lpstr>
      <vt:lpstr>오버플로우</vt:lpstr>
      <vt:lpstr>주석</vt:lpstr>
      <vt:lpstr>주석</vt:lpstr>
      <vt:lpstr>실습 : 태양빛 도달 시간</vt:lpstr>
      <vt:lpstr>실습 : 태양빛 도달 시간</vt:lpstr>
      <vt:lpstr>실습 : 실행결과</vt:lpstr>
      <vt:lpstr>실습 과제</vt:lpstr>
      <vt:lpstr>실습 과제</vt:lpstr>
      <vt:lpstr>실습 과제</vt:lpstr>
    </vt:vector>
  </TitlesOfParts>
  <Company>SP3 Black With Theme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논리회로 및 실험</dc:title>
  <dc:creator>Jeime</dc:creator>
  <cp:lastModifiedBy>daps</cp:lastModifiedBy>
  <cp:revision>110</cp:revision>
  <cp:lastPrinted>2013-09-13T00:26:02Z</cp:lastPrinted>
  <dcterms:created xsi:type="dcterms:W3CDTF">2010-03-05T00:57:53Z</dcterms:created>
  <dcterms:modified xsi:type="dcterms:W3CDTF">2017-03-22T11:06:59Z</dcterms:modified>
</cp:coreProperties>
</file>