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8"/>
  </p:notesMasterIdLst>
  <p:handoutMasterIdLst>
    <p:handoutMasterId r:id="rId29"/>
  </p:handoutMasterIdLst>
  <p:sldIdLst>
    <p:sldId id="26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2" r:id="rId27"/>
  </p:sldIdLst>
  <p:sldSz cx="9144000" cy="6858000" type="screen4x3"/>
  <p:notesSz cx="6797675" cy="98742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20" autoAdjust="0"/>
    <p:restoredTop sz="94660"/>
  </p:normalViewPr>
  <p:slideViewPr>
    <p:cSldViewPr>
      <p:cViewPr varScale="1">
        <p:scale>
          <a:sx n="108" d="100"/>
          <a:sy n="108" d="100"/>
        </p:scale>
        <p:origin x="1962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311A0B-DC17-4452-9B47-3E86ECF6EC2F}" type="datetimeFigureOut">
              <a:rPr lang="ko-KR" altLang="en-US" smtClean="0"/>
              <a:t>2017-06-08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978EE5-F166-45B5-A657-38BB12D0AC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447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CC621C-9617-48EB-A1F6-246375858E52}" type="datetimeFigureOut">
              <a:rPr lang="ko-KR" altLang="en-US" smtClean="0"/>
              <a:pPr/>
              <a:t>2017-06-08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4C73AF-A2C5-4828-BFE9-9E251FFF6A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502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142844" y="928670"/>
            <a:ext cx="8858312" cy="2736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-32" y="1081388"/>
            <a:ext cx="9144000" cy="241050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자유형 14"/>
          <p:cNvSpPr/>
          <p:nvPr/>
        </p:nvSpPr>
        <p:spPr>
          <a:xfrm>
            <a:off x="-32" y="1578193"/>
            <a:ext cx="9144000" cy="1056443"/>
          </a:xfrm>
          <a:custGeom>
            <a:avLst/>
            <a:gdLst>
              <a:gd name="connsiteX0" fmla="*/ 0 w 9090734"/>
              <a:gd name="connsiteY0" fmla="*/ 248575 h 1056443"/>
              <a:gd name="connsiteX1" fmla="*/ 363985 w 9090734"/>
              <a:gd name="connsiteY1" fmla="*/ 248575 h 1056443"/>
              <a:gd name="connsiteX2" fmla="*/ 426128 w 9090734"/>
              <a:gd name="connsiteY2" fmla="*/ 0 h 1056443"/>
              <a:gd name="connsiteX3" fmla="*/ 701336 w 9090734"/>
              <a:gd name="connsiteY3" fmla="*/ 1056443 h 1056443"/>
              <a:gd name="connsiteX4" fmla="*/ 772358 w 9090734"/>
              <a:gd name="connsiteY4" fmla="*/ 816746 h 1056443"/>
              <a:gd name="connsiteX5" fmla="*/ 9090734 w 9090734"/>
              <a:gd name="connsiteY5" fmla="*/ 816746 h 1056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90734" h="1056443">
                <a:moveTo>
                  <a:pt x="0" y="248575"/>
                </a:moveTo>
                <a:lnTo>
                  <a:pt x="363985" y="248575"/>
                </a:lnTo>
                <a:lnTo>
                  <a:pt x="426128" y="0"/>
                </a:lnTo>
                <a:lnTo>
                  <a:pt x="701336" y="1056443"/>
                </a:lnTo>
                <a:lnTo>
                  <a:pt x="772358" y="816746"/>
                </a:lnTo>
                <a:lnTo>
                  <a:pt x="9090734" y="816746"/>
                </a:lnTo>
              </a:path>
            </a:pathLst>
          </a:custGeom>
          <a:ln w="38100">
            <a:solidFill>
              <a:srgbClr val="C6EE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345271"/>
            <a:ext cx="7772400" cy="101215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491760"/>
            <a:ext cx="6400800" cy="8572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ko-KR" altLang="en-US" dirty="0"/>
          </a:p>
        </p:txBody>
      </p:sp>
      <p:pic>
        <p:nvPicPr>
          <p:cNvPr id="1026" name="Picture 2" descr="C:\Documents and Settings\cisc\바탕 화면\r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388" y="5406560"/>
            <a:ext cx="2431371" cy="1237150"/>
          </a:xfrm>
          <a:prstGeom prst="rect">
            <a:avLst/>
          </a:prstGeom>
          <a:noFill/>
        </p:spPr>
      </p:pic>
      <p:sp>
        <p:nvSpPr>
          <p:cNvPr id="8" name="직사각형 7"/>
          <p:cNvSpPr/>
          <p:nvPr/>
        </p:nvSpPr>
        <p:spPr>
          <a:xfrm>
            <a:off x="197190" y="5715016"/>
            <a:ext cx="6084000" cy="71438"/>
          </a:xfrm>
          <a:prstGeom prst="rect">
            <a:avLst/>
          </a:prstGeom>
          <a:solidFill>
            <a:srgbClr val="F4AB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68628" y="5786454"/>
            <a:ext cx="6084000" cy="7143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4314" y="5857892"/>
            <a:ext cx="6084000" cy="714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85720" y="6049052"/>
            <a:ext cx="58712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i="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Real-time</a:t>
            </a:r>
            <a:r>
              <a:rPr lang="en-US" altLang="ko-KR" sz="1400" b="1" i="0" baseline="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Operating system for Dependable Embedded Operation</a:t>
            </a:r>
          </a:p>
          <a:p>
            <a:r>
              <a:rPr lang="en-US" altLang="ko-KR" sz="1400" b="1" i="0" baseline="0" dirty="0">
                <a:solidFill>
                  <a:schemeClr val="accent5">
                    <a:lumMod val="50000"/>
                  </a:schemeClr>
                </a:solidFill>
                <a:latin typeface="+mn-ea"/>
                <a:ea typeface="+mn-ea"/>
              </a:rPr>
              <a:t>http://www.rodeolab.org</a:t>
            </a:r>
            <a:endParaRPr lang="ko-KR" altLang="en-US" sz="1400" b="1" i="0" dirty="0">
              <a:solidFill>
                <a:schemeClr val="accent5">
                  <a:lumMod val="50000"/>
                </a:schemeClr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00567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21" name="제목 1"/>
          <p:cNvSpPr>
            <a:spLocks noGrp="1"/>
          </p:cNvSpPr>
          <p:nvPr>
            <p:ph type="ctrTitle"/>
          </p:nvPr>
        </p:nvSpPr>
        <p:spPr>
          <a:xfrm>
            <a:off x="728690" y="340074"/>
            <a:ext cx="7986714" cy="642942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000" b="1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142844" y="3453198"/>
            <a:ext cx="8858312" cy="1476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-32" y="3623008"/>
            <a:ext cx="9144000" cy="1152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57223" y="4065489"/>
            <a:ext cx="7637489" cy="1362075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1" cap="all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57223" y="2571744"/>
            <a:ext cx="7637489" cy="150018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pic>
        <p:nvPicPr>
          <p:cNvPr id="11" name="Picture 2" descr="C:\Documents and Settings\cisc\바탕 화면\r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388" y="5406560"/>
            <a:ext cx="2431371" cy="1237150"/>
          </a:xfrm>
          <a:prstGeom prst="rect">
            <a:avLst/>
          </a:prstGeom>
          <a:noFill/>
        </p:spPr>
      </p:pic>
      <p:sp>
        <p:nvSpPr>
          <p:cNvPr id="16" name="자유형 15"/>
          <p:cNvSpPr/>
          <p:nvPr/>
        </p:nvSpPr>
        <p:spPr>
          <a:xfrm>
            <a:off x="-32" y="3256640"/>
            <a:ext cx="9144000" cy="1056443"/>
          </a:xfrm>
          <a:custGeom>
            <a:avLst/>
            <a:gdLst>
              <a:gd name="connsiteX0" fmla="*/ 0 w 9090734"/>
              <a:gd name="connsiteY0" fmla="*/ 248575 h 1056443"/>
              <a:gd name="connsiteX1" fmla="*/ 363985 w 9090734"/>
              <a:gd name="connsiteY1" fmla="*/ 248575 h 1056443"/>
              <a:gd name="connsiteX2" fmla="*/ 426128 w 9090734"/>
              <a:gd name="connsiteY2" fmla="*/ 0 h 1056443"/>
              <a:gd name="connsiteX3" fmla="*/ 701336 w 9090734"/>
              <a:gd name="connsiteY3" fmla="*/ 1056443 h 1056443"/>
              <a:gd name="connsiteX4" fmla="*/ 772358 w 9090734"/>
              <a:gd name="connsiteY4" fmla="*/ 816746 h 1056443"/>
              <a:gd name="connsiteX5" fmla="*/ 9090734 w 9090734"/>
              <a:gd name="connsiteY5" fmla="*/ 816746 h 1056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90734" h="1056443">
                <a:moveTo>
                  <a:pt x="0" y="248575"/>
                </a:moveTo>
                <a:lnTo>
                  <a:pt x="363985" y="248575"/>
                </a:lnTo>
                <a:lnTo>
                  <a:pt x="426128" y="0"/>
                </a:lnTo>
                <a:lnTo>
                  <a:pt x="701336" y="1056443"/>
                </a:lnTo>
                <a:lnTo>
                  <a:pt x="772358" y="816746"/>
                </a:lnTo>
                <a:lnTo>
                  <a:pt x="9090734" y="816746"/>
                </a:lnTo>
              </a:path>
            </a:pathLst>
          </a:cu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 userDrawn="1"/>
        </p:nvSpPr>
        <p:spPr>
          <a:xfrm>
            <a:off x="197190" y="5715016"/>
            <a:ext cx="6084000" cy="71438"/>
          </a:xfrm>
          <a:prstGeom prst="rect">
            <a:avLst/>
          </a:prstGeom>
          <a:solidFill>
            <a:srgbClr val="F4AB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 userDrawn="1"/>
        </p:nvSpPr>
        <p:spPr>
          <a:xfrm>
            <a:off x="268628" y="5786454"/>
            <a:ext cx="6084000" cy="7143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 userDrawn="1"/>
        </p:nvSpPr>
        <p:spPr>
          <a:xfrm>
            <a:off x="54314" y="5857892"/>
            <a:ext cx="6084000" cy="714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 userDrawn="1"/>
        </p:nvSpPr>
        <p:spPr>
          <a:xfrm>
            <a:off x="285720" y="6049052"/>
            <a:ext cx="58712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i="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Real-time</a:t>
            </a:r>
            <a:r>
              <a:rPr lang="en-US" altLang="ko-KR" sz="1400" b="1" i="0" baseline="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Operating system for Dependable Embedded Operation</a:t>
            </a:r>
          </a:p>
          <a:p>
            <a:r>
              <a:rPr lang="en-US" altLang="ko-KR" sz="1400" b="1" i="0" baseline="0" dirty="0">
                <a:solidFill>
                  <a:schemeClr val="accent5">
                    <a:lumMod val="50000"/>
                  </a:schemeClr>
                </a:solidFill>
                <a:latin typeface="+mn-ea"/>
                <a:ea typeface="+mn-ea"/>
              </a:rPr>
              <a:t>http://www.rodeolab.org</a:t>
            </a:r>
            <a:endParaRPr lang="ko-KR" altLang="en-US" sz="1400" b="1" i="0" dirty="0">
              <a:solidFill>
                <a:schemeClr val="accent5">
                  <a:lumMod val="50000"/>
                </a:schemeClr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18" name="제목 1"/>
          <p:cNvSpPr>
            <a:spLocks noGrp="1"/>
          </p:cNvSpPr>
          <p:nvPr>
            <p:ph type="ctrTitle"/>
          </p:nvPr>
        </p:nvSpPr>
        <p:spPr>
          <a:xfrm>
            <a:off x="728690" y="340074"/>
            <a:ext cx="7986714" cy="642942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000" b="1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21" name="제목 1"/>
          <p:cNvSpPr>
            <a:spLocks noGrp="1"/>
          </p:cNvSpPr>
          <p:nvPr>
            <p:ph type="ctrTitle"/>
          </p:nvPr>
        </p:nvSpPr>
        <p:spPr>
          <a:xfrm>
            <a:off x="728690" y="340074"/>
            <a:ext cx="7986714" cy="642942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000" b="1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1"/>
          <p:cNvSpPr>
            <a:spLocks noGrp="1"/>
          </p:cNvSpPr>
          <p:nvPr>
            <p:ph type="ctrTitle"/>
          </p:nvPr>
        </p:nvSpPr>
        <p:spPr>
          <a:xfrm>
            <a:off x="728690" y="340074"/>
            <a:ext cx="7986714" cy="642942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000" b="1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42844" y="4732640"/>
            <a:ext cx="8858312" cy="118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-32" y="4857760"/>
            <a:ext cx="9144000" cy="936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1406" y="6509587"/>
            <a:ext cx="364333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i="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RODEO Lab.</a:t>
            </a:r>
            <a:r>
              <a:rPr lang="en-US" altLang="ko-KR" sz="1200" b="1" i="0" baseline="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 (</a:t>
            </a:r>
            <a:r>
              <a:rPr lang="en-US" altLang="ko-KR" sz="1200" b="1" i="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http://www.rodeolab.org)</a:t>
            </a:r>
            <a:endParaRPr lang="en-US" altLang="ko-KR" sz="1200" b="1" i="0" baseline="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9" name="Picture 2" descr="C:\Documents and Settings\cisc\바탕 화면\r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41355" y="6060854"/>
            <a:ext cx="1431239" cy="728255"/>
          </a:xfrm>
          <a:prstGeom prst="rect">
            <a:avLst/>
          </a:prstGeom>
          <a:noFill/>
        </p:spPr>
      </p:pic>
      <p:grpSp>
        <p:nvGrpSpPr>
          <p:cNvPr id="5" name="그룹 9"/>
          <p:cNvGrpSpPr/>
          <p:nvPr/>
        </p:nvGrpSpPr>
        <p:grpSpPr>
          <a:xfrm>
            <a:off x="25884" y="6215082"/>
            <a:ext cx="7524000" cy="214314"/>
            <a:chOff x="240198" y="5715016"/>
            <a:chExt cx="6046314" cy="214314"/>
          </a:xfrm>
        </p:grpSpPr>
        <p:sp>
          <p:nvSpPr>
            <p:cNvPr id="11" name="직사각형 10"/>
            <p:cNvSpPr/>
            <p:nvPr userDrawn="1"/>
          </p:nvSpPr>
          <p:spPr>
            <a:xfrm>
              <a:off x="383074" y="5715016"/>
              <a:ext cx="5832000" cy="71438"/>
            </a:xfrm>
            <a:prstGeom prst="rect">
              <a:avLst/>
            </a:prstGeom>
            <a:solidFill>
              <a:srgbClr val="F4AB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 userDrawn="1"/>
          </p:nvSpPr>
          <p:spPr>
            <a:xfrm>
              <a:off x="454512" y="5786454"/>
              <a:ext cx="5832000" cy="7143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 userDrawn="1"/>
          </p:nvSpPr>
          <p:spPr>
            <a:xfrm>
              <a:off x="240198" y="5857892"/>
              <a:ext cx="5832000" cy="7143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자유형 15"/>
          <p:cNvSpPr/>
          <p:nvPr/>
        </p:nvSpPr>
        <p:spPr>
          <a:xfrm>
            <a:off x="-32" y="4551209"/>
            <a:ext cx="9144000" cy="1056443"/>
          </a:xfrm>
          <a:custGeom>
            <a:avLst/>
            <a:gdLst>
              <a:gd name="connsiteX0" fmla="*/ 0 w 9090734"/>
              <a:gd name="connsiteY0" fmla="*/ 248575 h 1056443"/>
              <a:gd name="connsiteX1" fmla="*/ 363985 w 9090734"/>
              <a:gd name="connsiteY1" fmla="*/ 248575 h 1056443"/>
              <a:gd name="connsiteX2" fmla="*/ 426128 w 9090734"/>
              <a:gd name="connsiteY2" fmla="*/ 0 h 1056443"/>
              <a:gd name="connsiteX3" fmla="*/ 701336 w 9090734"/>
              <a:gd name="connsiteY3" fmla="*/ 1056443 h 1056443"/>
              <a:gd name="connsiteX4" fmla="*/ 772358 w 9090734"/>
              <a:gd name="connsiteY4" fmla="*/ 816746 h 1056443"/>
              <a:gd name="connsiteX5" fmla="*/ 9090734 w 9090734"/>
              <a:gd name="connsiteY5" fmla="*/ 816746 h 1056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90734" h="1056443">
                <a:moveTo>
                  <a:pt x="0" y="248575"/>
                </a:moveTo>
                <a:lnTo>
                  <a:pt x="363985" y="248575"/>
                </a:lnTo>
                <a:lnTo>
                  <a:pt x="426128" y="0"/>
                </a:lnTo>
                <a:lnTo>
                  <a:pt x="701336" y="1056443"/>
                </a:lnTo>
                <a:lnTo>
                  <a:pt x="772358" y="816746"/>
                </a:lnTo>
                <a:lnTo>
                  <a:pt x="9090734" y="816746"/>
                </a:lnTo>
              </a:path>
            </a:pathLst>
          </a:cu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15796" y="6509587"/>
            <a:ext cx="757242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i="0" baseline="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Real-time Operating system for Dependable Embedded Operation  (http://www.rodeolab.org)</a:t>
            </a:r>
          </a:p>
        </p:txBody>
      </p:sp>
      <p:pic>
        <p:nvPicPr>
          <p:cNvPr id="3" name="Picture 2" descr="C:\Documents and Settings\cisc\바탕 화면\r2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641355" y="6060854"/>
            <a:ext cx="1431239" cy="728255"/>
          </a:xfrm>
          <a:prstGeom prst="rect">
            <a:avLst/>
          </a:prstGeom>
          <a:noFill/>
        </p:spPr>
      </p:pic>
      <p:grpSp>
        <p:nvGrpSpPr>
          <p:cNvPr id="4" name="그룹 11"/>
          <p:cNvGrpSpPr/>
          <p:nvPr/>
        </p:nvGrpSpPr>
        <p:grpSpPr>
          <a:xfrm>
            <a:off x="25884" y="6215082"/>
            <a:ext cx="7524000" cy="214314"/>
            <a:chOff x="240198" y="5715016"/>
            <a:chExt cx="6046314" cy="214314"/>
          </a:xfrm>
        </p:grpSpPr>
        <p:sp>
          <p:nvSpPr>
            <p:cNvPr id="5" name="직사각형 4"/>
            <p:cNvSpPr/>
            <p:nvPr userDrawn="1"/>
          </p:nvSpPr>
          <p:spPr>
            <a:xfrm>
              <a:off x="383074" y="5715016"/>
              <a:ext cx="5832000" cy="71438"/>
            </a:xfrm>
            <a:prstGeom prst="rect">
              <a:avLst/>
            </a:prstGeom>
            <a:solidFill>
              <a:srgbClr val="F4AB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 userDrawn="1"/>
          </p:nvSpPr>
          <p:spPr>
            <a:xfrm>
              <a:off x="454512" y="5786454"/>
              <a:ext cx="5832000" cy="7143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 userDrawn="1"/>
          </p:nvSpPr>
          <p:spPr>
            <a:xfrm>
              <a:off x="240198" y="5857892"/>
              <a:ext cx="5832000" cy="7143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직사각형 7"/>
          <p:cNvSpPr/>
          <p:nvPr/>
        </p:nvSpPr>
        <p:spPr>
          <a:xfrm>
            <a:off x="142844" y="142852"/>
            <a:ext cx="8858312" cy="121444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-32" y="285728"/>
            <a:ext cx="9144000" cy="92869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자유형 10"/>
          <p:cNvSpPr/>
          <p:nvPr/>
        </p:nvSpPr>
        <p:spPr>
          <a:xfrm>
            <a:off x="-32" y="220539"/>
            <a:ext cx="9144000" cy="1056443"/>
          </a:xfrm>
          <a:custGeom>
            <a:avLst/>
            <a:gdLst>
              <a:gd name="connsiteX0" fmla="*/ 0 w 9090734"/>
              <a:gd name="connsiteY0" fmla="*/ 248575 h 1056443"/>
              <a:gd name="connsiteX1" fmla="*/ 363985 w 9090734"/>
              <a:gd name="connsiteY1" fmla="*/ 248575 h 1056443"/>
              <a:gd name="connsiteX2" fmla="*/ 426128 w 9090734"/>
              <a:gd name="connsiteY2" fmla="*/ 0 h 1056443"/>
              <a:gd name="connsiteX3" fmla="*/ 701336 w 9090734"/>
              <a:gd name="connsiteY3" fmla="*/ 1056443 h 1056443"/>
              <a:gd name="connsiteX4" fmla="*/ 772358 w 9090734"/>
              <a:gd name="connsiteY4" fmla="*/ 816746 h 1056443"/>
              <a:gd name="connsiteX5" fmla="*/ 9090734 w 9090734"/>
              <a:gd name="connsiteY5" fmla="*/ 816746 h 1056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90734" h="1056443">
                <a:moveTo>
                  <a:pt x="0" y="248575"/>
                </a:moveTo>
                <a:lnTo>
                  <a:pt x="363985" y="248575"/>
                </a:lnTo>
                <a:lnTo>
                  <a:pt x="426128" y="0"/>
                </a:lnTo>
                <a:lnTo>
                  <a:pt x="701336" y="1056443"/>
                </a:lnTo>
                <a:lnTo>
                  <a:pt x="772358" y="816746"/>
                </a:lnTo>
                <a:lnTo>
                  <a:pt x="9090734" y="816746"/>
                </a:lnTo>
              </a:path>
            </a:pathLst>
          </a:custGeom>
          <a:ln w="38100">
            <a:solidFill>
              <a:srgbClr val="F4AB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81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http://www.google.co.kr/url?sa=i&amp;rct=j&amp;q=movie+seat+selection&amp;source=images&amp;cd=&amp;cad=rja&amp;docid=S3yXYZwth1jGaM&amp;tbnid=M0CBmaEhGhwI5M:&amp;ved=0CAUQjRw&amp;url=http://forum.lowyat.net/topic/1266360/all&amp;ei=9zkoUeLpFeH0iwLP84GoAg&amp;bvm=bv.42768644,d.cGE&amp;psig=AFQjCNHG6qWgl56AJE3tSDCx09Pd5U9jcA&amp;ust=1361677136919702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3A96760-AA16-46DD-8A11-1DC0C1212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 sz="1800" dirty="0">
                <a:solidFill>
                  <a:schemeClr val="tx2"/>
                </a:solidFill>
                <a:latin typeface="+mj-ea"/>
              </a:rPr>
              <a:t>배열</a:t>
            </a:r>
            <a:r>
              <a:rPr lang="en-US" altLang="ko-KR" sz="1800" dirty="0">
                <a:solidFill>
                  <a:schemeClr val="tx2"/>
                </a:solidFill>
                <a:latin typeface="+mj-ea"/>
              </a:rPr>
              <a:t>(array):</a:t>
            </a:r>
            <a:r>
              <a:rPr lang="en-US" altLang="ko-KR" sz="1800" dirty="0">
                <a:latin typeface="+mj-ea"/>
              </a:rPr>
              <a:t> </a:t>
            </a:r>
            <a:r>
              <a:rPr lang="ko-KR" altLang="en-US" sz="1800" dirty="0">
                <a:latin typeface="+mj-ea"/>
              </a:rPr>
              <a:t>동일한 타입의 데이터가 여러 개 저장되어 있는 데이터 저장 장소</a:t>
            </a:r>
            <a:endParaRPr lang="en-US" altLang="ko-KR" sz="1800" dirty="0">
              <a:latin typeface="+mj-ea"/>
            </a:endParaRPr>
          </a:p>
          <a:p>
            <a:pPr>
              <a:lnSpc>
                <a:spcPct val="90000"/>
              </a:lnSpc>
            </a:pPr>
            <a:endParaRPr lang="ko-KR" altLang="en-US" sz="1800" dirty="0">
              <a:latin typeface="+mj-ea"/>
            </a:endParaRPr>
          </a:p>
          <a:p>
            <a:pPr>
              <a:lnSpc>
                <a:spcPct val="90000"/>
              </a:lnSpc>
            </a:pPr>
            <a:r>
              <a:rPr lang="ko-KR" altLang="en-US" sz="1800" dirty="0">
                <a:latin typeface="+mj-ea"/>
              </a:rPr>
              <a:t>배열 안에 들어있는 각각의 데이터들은 정수로 되어 있는 번호</a:t>
            </a:r>
            <a:r>
              <a:rPr lang="en-US" altLang="ko-KR" sz="1800" dirty="0">
                <a:latin typeface="+mj-ea"/>
              </a:rPr>
              <a:t>(</a:t>
            </a:r>
            <a:r>
              <a:rPr lang="ko-KR" altLang="en-US" sz="1800" dirty="0">
                <a:latin typeface="+mj-ea"/>
              </a:rPr>
              <a:t>첨자</a:t>
            </a:r>
            <a:r>
              <a:rPr lang="en-US" altLang="ko-KR" sz="1800" dirty="0">
                <a:latin typeface="+mj-ea"/>
              </a:rPr>
              <a:t>)</a:t>
            </a:r>
            <a:r>
              <a:rPr lang="ko-KR" altLang="en-US" sz="1800" dirty="0">
                <a:latin typeface="+mj-ea"/>
              </a:rPr>
              <a:t>에 의하여 접근</a:t>
            </a:r>
            <a:endParaRPr lang="en-US" altLang="ko-KR" sz="1800" dirty="0">
              <a:latin typeface="+mj-ea"/>
            </a:endParaRPr>
          </a:p>
          <a:p>
            <a:pPr>
              <a:lnSpc>
                <a:spcPct val="90000"/>
              </a:lnSpc>
            </a:pPr>
            <a:endParaRPr lang="ko-KR" altLang="en-US" sz="1800" dirty="0">
              <a:latin typeface="+mj-ea"/>
            </a:endParaRPr>
          </a:p>
          <a:p>
            <a:pPr>
              <a:lnSpc>
                <a:spcPct val="90000"/>
              </a:lnSpc>
            </a:pPr>
            <a:r>
              <a:rPr lang="ko-KR" altLang="en-US" sz="1800" dirty="0">
                <a:latin typeface="+mj-ea"/>
              </a:rPr>
              <a:t>배열을 이용하면 여러 개의 값을 하나의 이름으로 처리할 수 있다</a:t>
            </a:r>
            <a:r>
              <a:rPr lang="en-US" altLang="ko-KR" sz="1800" dirty="0">
                <a:latin typeface="+mj-ea"/>
              </a:rPr>
              <a:t>. </a:t>
            </a:r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E3F9CAD-F3F2-4B02-82B7-923DCDD233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3200" dirty="0"/>
              <a:t>배열이란</a:t>
            </a:r>
            <a:r>
              <a:rPr lang="en-US" altLang="ko-KR" sz="3200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1889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배열의 초기화 </a:t>
            </a:r>
          </a:p>
        </p:txBody>
      </p:sp>
      <p:sp>
        <p:nvSpPr>
          <p:cNvPr id="9219" name="Rectangle 1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dirty="0" err="1">
                <a:latin typeface="Trebuchet MS" pitchFamily="34" charset="0"/>
              </a:rPr>
              <a:t>int</a:t>
            </a:r>
            <a:r>
              <a:rPr lang="en-US" altLang="ko-KR" dirty="0">
                <a:latin typeface="Trebuchet MS" pitchFamily="34" charset="0"/>
              </a:rPr>
              <a:t> grade[5] = </a:t>
            </a:r>
            <a:r>
              <a:rPr lang="en-US" altLang="ko-KR" dirty="0">
                <a:solidFill>
                  <a:schemeClr val="tx2"/>
                </a:solidFill>
                <a:latin typeface="Trebuchet MS" pitchFamily="34" charset="0"/>
              </a:rPr>
              <a:t>{ 10,20,30,40,50 };</a:t>
            </a:r>
          </a:p>
          <a:p>
            <a:pPr eaLnBrk="1" hangingPunct="1"/>
            <a:endParaRPr lang="en-US" altLang="ko-KR" dirty="0">
              <a:latin typeface="Trebuchet MS" pitchFamily="34" charset="0"/>
            </a:endParaRPr>
          </a:p>
          <a:p>
            <a:pPr eaLnBrk="1" hangingPunct="1"/>
            <a:endParaRPr lang="en-US" altLang="ko-KR" dirty="0">
              <a:latin typeface="Trebuchet MS" pitchFamily="34" charset="0"/>
            </a:endParaRPr>
          </a:p>
          <a:p>
            <a:pPr eaLnBrk="1" hangingPunct="1"/>
            <a:endParaRPr lang="en-US" altLang="ko-KR" dirty="0">
              <a:latin typeface="Trebuchet MS" pitchFamily="34" charset="0"/>
            </a:endParaRPr>
          </a:p>
          <a:p>
            <a:pPr marL="0" indent="0" eaLnBrk="1" hangingPunct="1">
              <a:buNone/>
            </a:pPr>
            <a:endParaRPr lang="en-US" altLang="ko-KR" dirty="0">
              <a:latin typeface="Trebuchet MS" pitchFamily="34" charset="0"/>
            </a:endParaRPr>
          </a:p>
          <a:p>
            <a:pPr marL="0" indent="0" eaLnBrk="1" hangingPunct="1">
              <a:buNone/>
            </a:pPr>
            <a:endParaRPr lang="en-US" altLang="ko-KR" dirty="0">
              <a:latin typeface="Trebuchet MS" pitchFamily="34" charset="0"/>
            </a:endParaRPr>
          </a:p>
          <a:p>
            <a:pPr eaLnBrk="1" hangingPunct="1"/>
            <a:r>
              <a:rPr lang="en-US" altLang="ko-KR" dirty="0" err="1">
                <a:latin typeface="Trebuchet MS" pitchFamily="34" charset="0"/>
              </a:rPr>
              <a:t>int</a:t>
            </a:r>
            <a:r>
              <a:rPr lang="en-US" altLang="ko-KR" dirty="0">
                <a:latin typeface="Trebuchet MS" pitchFamily="34" charset="0"/>
              </a:rPr>
              <a:t> grade[5] = </a:t>
            </a:r>
            <a:r>
              <a:rPr lang="en-US" altLang="ko-KR" dirty="0">
                <a:solidFill>
                  <a:schemeClr val="tx2"/>
                </a:solidFill>
                <a:latin typeface="Trebuchet MS" pitchFamily="34" charset="0"/>
              </a:rPr>
              <a:t>{ 10,20,30 };</a:t>
            </a:r>
          </a:p>
        </p:txBody>
      </p:sp>
      <p:grpSp>
        <p:nvGrpSpPr>
          <p:cNvPr id="9220" name="그룹 4302"/>
          <p:cNvGrpSpPr>
            <a:grpSpLocks/>
          </p:cNvGrpSpPr>
          <p:nvPr/>
        </p:nvGrpSpPr>
        <p:grpSpPr bwMode="auto">
          <a:xfrm>
            <a:off x="6588125" y="5273675"/>
            <a:ext cx="431800" cy="1011238"/>
            <a:chOff x="5357813" y="4762500"/>
            <a:chExt cx="431801" cy="1011238"/>
          </a:xfrm>
        </p:grpSpPr>
        <p:sp>
          <p:nvSpPr>
            <p:cNvPr id="9294" name="Freeform 10"/>
            <p:cNvSpPr>
              <a:spLocks/>
            </p:cNvSpPr>
            <p:nvPr/>
          </p:nvSpPr>
          <p:spPr bwMode="auto">
            <a:xfrm>
              <a:off x="5492751" y="4889500"/>
              <a:ext cx="219075" cy="366713"/>
            </a:xfrm>
            <a:custGeom>
              <a:avLst/>
              <a:gdLst>
                <a:gd name="T0" fmla="*/ 2147483647 w 276"/>
                <a:gd name="T1" fmla="*/ 2147483647 h 462"/>
                <a:gd name="T2" fmla="*/ 2147483647 w 276"/>
                <a:gd name="T3" fmla="*/ 2147483647 h 462"/>
                <a:gd name="T4" fmla="*/ 2147483647 w 276"/>
                <a:gd name="T5" fmla="*/ 2147483647 h 462"/>
                <a:gd name="T6" fmla="*/ 2147483647 w 276"/>
                <a:gd name="T7" fmla="*/ 2147483647 h 462"/>
                <a:gd name="T8" fmla="*/ 2147483647 w 276"/>
                <a:gd name="T9" fmla="*/ 2147483647 h 462"/>
                <a:gd name="T10" fmla="*/ 2147483647 w 276"/>
                <a:gd name="T11" fmla="*/ 2147483647 h 462"/>
                <a:gd name="T12" fmla="*/ 2147483647 w 276"/>
                <a:gd name="T13" fmla="*/ 2147483647 h 462"/>
                <a:gd name="T14" fmla="*/ 2147483647 w 276"/>
                <a:gd name="T15" fmla="*/ 2147483647 h 462"/>
                <a:gd name="T16" fmla="*/ 2147483647 w 276"/>
                <a:gd name="T17" fmla="*/ 2147483647 h 462"/>
                <a:gd name="T18" fmla="*/ 2147483647 w 276"/>
                <a:gd name="T19" fmla="*/ 2147483647 h 462"/>
                <a:gd name="T20" fmla="*/ 2147483647 w 276"/>
                <a:gd name="T21" fmla="*/ 2147483647 h 462"/>
                <a:gd name="T22" fmla="*/ 2147483647 w 276"/>
                <a:gd name="T23" fmla="*/ 2147483647 h 462"/>
                <a:gd name="T24" fmla="*/ 2147483647 w 276"/>
                <a:gd name="T25" fmla="*/ 2147483647 h 462"/>
                <a:gd name="T26" fmla="*/ 2147483647 w 276"/>
                <a:gd name="T27" fmla="*/ 2147483647 h 462"/>
                <a:gd name="T28" fmla="*/ 2147483647 w 276"/>
                <a:gd name="T29" fmla="*/ 2147483647 h 462"/>
                <a:gd name="T30" fmla="*/ 2147483647 w 276"/>
                <a:gd name="T31" fmla="*/ 2147483647 h 462"/>
                <a:gd name="T32" fmla="*/ 2147483647 w 276"/>
                <a:gd name="T33" fmla="*/ 2147483647 h 462"/>
                <a:gd name="T34" fmla="*/ 2147483647 w 276"/>
                <a:gd name="T35" fmla="*/ 2147483647 h 462"/>
                <a:gd name="T36" fmla="*/ 2147483647 w 276"/>
                <a:gd name="T37" fmla="*/ 2147483647 h 462"/>
                <a:gd name="T38" fmla="*/ 2147483647 w 276"/>
                <a:gd name="T39" fmla="*/ 2147483647 h 462"/>
                <a:gd name="T40" fmla="*/ 2147483647 w 276"/>
                <a:gd name="T41" fmla="*/ 2147483647 h 462"/>
                <a:gd name="T42" fmla="*/ 2147483647 w 276"/>
                <a:gd name="T43" fmla="*/ 2147483647 h 462"/>
                <a:gd name="T44" fmla="*/ 0 w 276"/>
                <a:gd name="T45" fmla="*/ 2147483647 h 462"/>
                <a:gd name="T46" fmla="*/ 0 w 276"/>
                <a:gd name="T47" fmla="*/ 2147483647 h 462"/>
                <a:gd name="T48" fmla="*/ 0 w 276"/>
                <a:gd name="T49" fmla="*/ 2147483647 h 462"/>
                <a:gd name="T50" fmla="*/ 2147483647 w 276"/>
                <a:gd name="T51" fmla="*/ 2147483647 h 462"/>
                <a:gd name="T52" fmla="*/ 2147483647 w 276"/>
                <a:gd name="T53" fmla="*/ 2147483647 h 462"/>
                <a:gd name="T54" fmla="*/ 2147483647 w 276"/>
                <a:gd name="T55" fmla="*/ 2147483647 h 462"/>
                <a:gd name="T56" fmla="*/ 2147483647 w 276"/>
                <a:gd name="T57" fmla="*/ 2147483647 h 462"/>
                <a:gd name="T58" fmla="*/ 2147483647 w 276"/>
                <a:gd name="T59" fmla="*/ 2147483647 h 462"/>
                <a:gd name="T60" fmla="*/ 2147483647 w 276"/>
                <a:gd name="T61" fmla="*/ 2147483647 h 462"/>
                <a:gd name="T62" fmla="*/ 2147483647 w 276"/>
                <a:gd name="T63" fmla="*/ 2147483647 h 462"/>
                <a:gd name="T64" fmla="*/ 2147483647 w 276"/>
                <a:gd name="T65" fmla="*/ 2147483647 h 462"/>
                <a:gd name="T66" fmla="*/ 2147483647 w 276"/>
                <a:gd name="T67" fmla="*/ 2147483647 h 462"/>
                <a:gd name="T68" fmla="*/ 2147483647 w 276"/>
                <a:gd name="T69" fmla="*/ 2147483647 h 462"/>
                <a:gd name="T70" fmla="*/ 2147483647 w 276"/>
                <a:gd name="T71" fmla="*/ 2147483647 h 462"/>
                <a:gd name="T72" fmla="*/ 2147483647 w 276"/>
                <a:gd name="T73" fmla="*/ 2147483647 h 462"/>
                <a:gd name="T74" fmla="*/ 2147483647 w 276"/>
                <a:gd name="T75" fmla="*/ 2147483647 h 462"/>
                <a:gd name="T76" fmla="*/ 2147483647 w 276"/>
                <a:gd name="T77" fmla="*/ 2147483647 h 462"/>
                <a:gd name="T78" fmla="*/ 2147483647 w 276"/>
                <a:gd name="T79" fmla="*/ 2147483647 h 462"/>
                <a:gd name="T80" fmla="*/ 2147483647 w 276"/>
                <a:gd name="T81" fmla="*/ 2147483647 h 462"/>
                <a:gd name="T82" fmla="*/ 2147483647 w 276"/>
                <a:gd name="T83" fmla="*/ 2147483647 h 462"/>
                <a:gd name="T84" fmla="*/ 2147483647 w 276"/>
                <a:gd name="T85" fmla="*/ 2147483647 h 462"/>
                <a:gd name="T86" fmla="*/ 2147483647 w 276"/>
                <a:gd name="T87" fmla="*/ 2147483647 h 462"/>
                <a:gd name="T88" fmla="*/ 2147483647 w 276"/>
                <a:gd name="T89" fmla="*/ 2147483647 h 462"/>
                <a:gd name="T90" fmla="*/ 2147483647 w 276"/>
                <a:gd name="T91" fmla="*/ 2147483647 h 462"/>
                <a:gd name="T92" fmla="*/ 2147483647 w 276"/>
                <a:gd name="T93" fmla="*/ 2147483647 h 462"/>
                <a:gd name="T94" fmla="*/ 2147483647 w 276"/>
                <a:gd name="T95" fmla="*/ 2147483647 h 462"/>
                <a:gd name="T96" fmla="*/ 2147483647 w 276"/>
                <a:gd name="T97" fmla="*/ 2147483647 h 462"/>
                <a:gd name="T98" fmla="*/ 2147483647 w 276"/>
                <a:gd name="T99" fmla="*/ 2147483647 h 462"/>
                <a:gd name="T100" fmla="*/ 2147483647 w 276"/>
                <a:gd name="T101" fmla="*/ 2147483647 h 462"/>
                <a:gd name="T102" fmla="*/ 2147483647 w 276"/>
                <a:gd name="T103" fmla="*/ 2147483647 h 462"/>
                <a:gd name="T104" fmla="*/ 2147483647 w 276"/>
                <a:gd name="T105" fmla="*/ 2147483647 h 462"/>
                <a:gd name="T106" fmla="*/ 2147483647 w 276"/>
                <a:gd name="T107" fmla="*/ 2147483647 h 462"/>
                <a:gd name="T108" fmla="*/ 2147483647 w 276"/>
                <a:gd name="T109" fmla="*/ 2147483647 h 462"/>
                <a:gd name="T110" fmla="*/ 2147483647 w 276"/>
                <a:gd name="T111" fmla="*/ 2147483647 h 462"/>
                <a:gd name="T112" fmla="*/ 2147483647 w 276"/>
                <a:gd name="T113" fmla="*/ 2147483647 h 462"/>
                <a:gd name="T114" fmla="*/ 2147483647 w 276"/>
                <a:gd name="T115" fmla="*/ 2147483647 h 462"/>
                <a:gd name="T116" fmla="*/ 2147483647 w 276"/>
                <a:gd name="T117" fmla="*/ 2147483647 h 462"/>
                <a:gd name="T118" fmla="*/ 2147483647 w 276"/>
                <a:gd name="T119" fmla="*/ 2147483647 h 462"/>
                <a:gd name="T120" fmla="*/ 2147483647 w 276"/>
                <a:gd name="T121" fmla="*/ 2147483647 h 462"/>
                <a:gd name="T122" fmla="*/ 2147483647 w 276"/>
                <a:gd name="T123" fmla="*/ 0 h 462"/>
                <a:gd name="T124" fmla="*/ 2147483647 w 276"/>
                <a:gd name="T125" fmla="*/ 2147483647 h 462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276" h="462">
                  <a:moveTo>
                    <a:pt x="51" y="13"/>
                  </a:moveTo>
                  <a:lnTo>
                    <a:pt x="50" y="15"/>
                  </a:lnTo>
                  <a:lnTo>
                    <a:pt x="47" y="21"/>
                  </a:lnTo>
                  <a:lnTo>
                    <a:pt x="46" y="26"/>
                  </a:lnTo>
                  <a:lnTo>
                    <a:pt x="44" y="30"/>
                  </a:lnTo>
                  <a:lnTo>
                    <a:pt x="42" y="37"/>
                  </a:lnTo>
                  <a:lnTo>
                    <a:pt x="39" y="44"/>
                  </a:lnTo>
                  <a:lnTo>
                    <a:pt x="36" y="52"/>
                  </a:lnTo>
                  <a:lnTo>
                    <a:pt x="34" y="61"/>
                  </a:lnTo>
                  <a:lnTo>
                    <a:pt x="30" y="72"/>
                  </a:lnTo>
                  <a:lnTo>
                    <a:pt x="27" y="83"/>
                  </a:lnTo>
                  <a:lnTo>
                    <a:pt x="24" y="94"/>
                  </a:lnTo>
                  <a:lnTo>
                    <a:pt x="21" y="106"/>
                  </a:lnTo>
                  <a:lnTo>
                    <a:pt x="17" y="120"/>
                  </a:lnTo>
                  <a:lnTo>
                    <a:pt x="15" y="134"/>
                  </a:lnTo>
                  <a:lnTo>
                    <a:pt x="12" y="149"/>
                  </a:lnTo>
                  <a:lnTo>
                    <a:pt x="9" y="165"/>
                  </a:lnTo>
                  <a:lnTo>
                    <a:pt x="8" y="180"/>
                  </a:lnTo>
                  <a:lnTo>
                    <a:pt x="5" y="199"/>
                  </a:lnTo>
                  <a:lnTo>
                    <a:pt x="4" y="216"/>
                  </a:lnTo>
                  <a:lnTo>
                    <a:pt x="3" y="236"/>
                  </a:lnTo>
                  <a:lnTo>
                    <a:pt x="1" y="255"/>
                  </a:lnTo>
                  <a:lnTo>
                    <a:pt x="0" y="275"/>
                  </a:lnTo>
                  <a:lnTo>
                    <a:pt x="0" y="296"/>
                  </a:lnTo>
                  <a:lnTo>
                    <a:pt x="0" y="318"/>
                  </a:lnTo>
                  <a:lnTo>
                    <a:pt x="1" y="340"/>
                  </a:lnTo>
                  <a:lnTo>
                    <a:pt x="3" y="363"/>
                  </a:lnTo>
                  <a:lnTo>
                    <a:pt x="5" y="388"/>
                  </a:lnTo>
                  <a:lnTo>
                    <a:pt x="8" y="411"/>
                  </a:lnTo>
                  <a:lnTo>
                    <a:pt x="11" y="435"/>
                  </a:lnTo>
                  <a:lnTo>
                    <a:pt x="15" y="462"/>
                  </a:lnTo>
                  <a:lnTo>
                    <a:pt x="274" y="462"/>
                  </a:lnTo>
                  <a:lnTo>
                    <a:pt x="274" y="459"/>
                  </a:lnTo>
                  <a:lnTo>
                    <a:pt x="275" y="448"/>
                  </a:lnTo>
                  <a:lnTo>
                    <a:pt x="275" y="440"/>
                  </a:lnTo>
                  <a:lnTo>
                    <a:pt x="275" y="432"/>
                  </a:lnTo>
                  <a:lnTo>
                    <a:pt x="276" y="422"/>
                  </a:lnTo>
                  <a:lnTo>
                    <a:pt x="276" y="411"/>
                  </a:lnTo>
                  <a:lnTo>
                    <a:pt x="276" y="398"/>
                  </a:lnTo>
                  <a:lnTo>
                    <a:pt x="276" y="384"/>
                  </a:lnTo>
                  <a:lnTo>
                    <a:pt x="276" y="369"/>
                  </a:lnTo>
                  <a:lnTo>
                    <a:pt x="276" y="355"/>
                  </a:lnTo>
                  <a:lnTo>
                    <a:pt x="276" y="338"/>
                  </a:lnTo>
                  <a:lnTo>
                    <a:pt x="276" y="321"/>
                  </a:lnTo>
                  <a:lnTo>
                    <a:pt x="276" y="304"/>
                  </a:lnTo>
                  <a:lnTo>
                    <a:pt x="276" y="286"/>
                  </a:lnTo>
                  <a:lnTo>
                    <a:pt x="275" y="267"/>
                  </a:lnTo>
                  <a:lnTo>
                    <a:pt x="274" y="248"/>
                  </a:lnTo>
                  <a:lnTo>
                    <a:pt x="272" y="230"/>
                  </a:lnTo>
                  <a:lnTo>
                    <a:pt x="271" y="211"/>
                  </a:lnTo>
                  <a:lnTo>
                    <a:pt x="268" y="191"/>
                  </a:lnTo>
                  <a:lnTo>
                    <a:pt x="267" y="173"/>
                  </a:lnTo>
                  <a:lnTo>
                    <a:pt x="264" y="153"/>
                  </a:lnTo>
                  <a:lnTo>
                    <a:pt x="260" y="134"/>
                  </a:lnTo>
                  <a:lnTo>
                    <a:pt x="257" y="115"/>
                  </a:lnTo>
                  <a:lnTo>
                    <a:pt x="253" y="97"/>
                  </a:lnTo>
                  <a:lnTo>
                    <a:pt x="249" y="80"/>
                  </a:lnTo>
                  <a:lnTo>
                    <a:pt x="244" y="61"/>
                  </a:lnTo>
                  <a:lnTo>
                    <a:pt x="239" y="44"/>
                  </a:lnTo>
                  <a:lnTo>
                    <a:pt x="233" y="29"/>
                  </a:lnTo>
                  <a:lnTo>
                    <a:pt x="226" y="13"/>
                  </a:lnTo>
                  <a:lnTo>
                    <a:pt x="220" y="0"/>
                  </a:lnTo>
                  <a:lnTo>
                    <a:pt x="51" y="13"/>
                  </a:lnTo>
                  <a:close/>
                </a:path>
              </a:pathLst>
            </a:custGeom>
            <a:solidFill>
              <a:srgbClr val="743F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295" name="Freeform 11"/>
            <p:cNvSpPr>
              <a:spLocks/>
            </p:cNvSpPr>
            <p:nvPr/>
          </p:nvSpPr>
          <p:spPr bwMode="auto">
            <a:xfrm>
              <a:off x="5640388" y="5197475"/>
              <a:ext cx="96838" cy="206375"/>
            </a:xfrm>
            <a:custGeom>
              <a:avLst/>
              <a:gdLst>
                <a:gd name="T0" fmla="*/ 0 w 123"/>
                <a:gd name="T1" fmla="*/ 2147483647 h 261"/>
                <a:gd name="T2" fmla="*/ 2147483647 w 123"/>
                <a:gd name="T3" fmla="*/ 2147483647 h 261"/>
                <a:gd name="T4" fmla="*/ 2147483647 w 123"/>
                <a:gd name="T5" fmla="*/ 2147483647 h 261"/>
                <a:gd name="T6" fmla="*/ 2147483647 w 123"/>
                <a:gd name="T7" fmla="*/ 2147483647 h 261"/>
                <a:gd name="T8" fmla="*/ 2147483647 w 123"/>
                <a:gd name="T9" fmla="*/ 2147483647 h 261"/>
                <a:gd name="T10" fmla="*/ 2147483647 w 123"/>
                <a:gd name="T11" fmla="*/ 2147483647 h 261"/>
                <a:gd name="T12" fmla="*/ 2147483647 w 123"/>
                <a:gd name="T13" fmla="*/ 0 h 261"/>
                <a:gd name="T14" fmla="*/ 2147483647 w 123"/>
                <a:gd name="T15" fmla="*/ 0 h 261"/>
                <a:gd name="T16" fmla="*/ 2147483647 w 123"/>
                <a:gd name="T17" fmla="*/ 2147483647 h 261"/>
                <a:gd name="T18" fmla="*/ 2147483647 w 123"/>
                <a:gd name="T19" fmla="*/ 2147483647 h 261"/>
                <a:gd name="T20" fmla="*/ 2147483647 w 123"/>
                <a:gd name="T21" fmla="*/ 2147483647 h 261"/>
                <a:gd name="T22" fmla="*/ 2147483647 w 123"/>
                <a:gd name="T23" fmla="*/ 2147483647 h 261"/>
                <a:gd name="T24" fmla="*/ 2147483647 w 123"/>
                <a:gd name="T25" fmla="*/ 2147483647 h 261"/>
                <a:gd name="T26" fmla="*/ 2147483647 w 123"/>
                <a:gd name="T27" fmla="*/ 2147483647 h 261"/>
                <a:gd name="T28" fmla="*/ 2147483647 w 123"/>
                <a:gd name="T29" fmla="*/ 2147483647 h 261"/>
                <a:gd name="T30" fmla="*/ 2147483647 w 123"/>
                <a:gd name="T31" fmla="*/ 2147483647 h 261"/>
                <a:gd name="T32" fmla="*/ 2147483647 w 123"/>
                <a:gd name="T33" fmla="*/ 2147483647 h 261"/>
                <a:gd name="T34" fmla="*/ 2147483647 w 123"/>
                <a:gd name="T35" fmla="*/ 2147483647 h 261"/>
                <a:gd name="T36" fmla="*/ 2147483647 w 123"/>
                <a:gd name="T37" fmla="*/ 2147483647 h 261"/>
                <a:gd name="T38" fmla="*/ 2147483647 w 123"/>
                <a:gd name="T39" fmla="*/ 2147483647 h 261"/>
                <a:gd name="T40" fmla="*/ 2147483647 w 123"/>
                <a:gd name="T41" fmla="*/ 2147483647 h 261"/>
                <a:gd name="T42" fmla="*/ 2147483647 w 123"/>
                <a:gd name="T43" fmla="*/ 2147483647 h 261"/>
                <a:gd name="T44" fmla="*/ 2147483647 w 123"/>
                <a:gd name="T45" fmla="*/ 2147483647 h 261"/>
                <a:gd name="T46" fmla="*/ 2147483647 w 123"/>
                <a:gd name="T47" fmla="*/ 2147483647 h 261"/>
                <a:gd name="T48" fmla="*/ 2147483647 w 123"/>
                <a:gd name="T49" fmla="*/ 2147483647 h 261"/>
                <a:gd name="T50" fmla="*/ 2147483647 w 123"/>
                <a:gd name="T51" fmla="*/ 2147483647 h 261"/>
                <a:gd name="T52" fmla="*/ 2147483647 w 123"/>
                <a:gd name="T53" fmla="*/ 2147483647 h 261"/>
                <a:gd name="T54" fmla="*/ 2147483647 w 123"/>
                <a:gd name="T55" fmla="*/ 2147483647 h 261"/>
                <a:gd name="T56" fmla="*/ 2147483647 w 123"/>
                <a:gd name="T57" fmla="*/ 2147483647 h 261"/>
                <a:gd name="T58" fmla="*/ 2147483647 w 123"/>
                <a:gd name="T59" fmla="*/ 2147483647 h 261"/>
                <a:gd name="T60" fmla="*/ 2147483647 w 123"/>
                <a:gd name="T61" fmla="*/ 2147483647 h 261"/>
                <a:gd name="T62" fmla="*/ 2147483647 w 123"/>
                <a:gd name="T63" fmla="*/ 2147483647 h 261"/>
                <a:gd name="T64" fmla="*/ 2147483647 w 123"/>
                <a:gd name="T65" fmla="*/ 2147483647 h 261"/>
                <a:gd name="T66" fmla="*/ 2147483647 w 123"/>
                <a:gd name="T67" fmla="*/ 2147483647 h 261"/>
                <a:gd name="T68" fmla="*/ 2147483647 w 123"/>
                <a:gd name="T69" fmla="*/ 2147483647 h 261"/>
                <a:gd name="T70" fmla="*/ 2147483647 w 123"/>
                <a:gd name="T71" fmla="*/ 2147483647 h 261"/>
                <a:gd name="T72" fmla="*/ 2147483647 w 123"/>
                <a:gd name="T73" fmla="*/ 2147483647 h 261"/>
                <a:gd name="T74" fmla="*/ 2147483647 w 123"/>
                <a:gd name="T75" fmla="*/ 2147483647 h 261"/>
                <a:gd name="T76" fmla="*/ 2147483647 w 123"/>
                <a:gd name="T77" fmla="*/ 2147483647 h 261"/>
                <a:gd name="T78" fmla="*/ 2147483647 w 123"/>
                <a:gd name="T79" fmla="*/ 2147483647 h 261"/>
                <a:gd name="T80" fmla="*/ 2147483647 w 123"/>
                <a:gd name="T81" fmla="*/ 2147483647 h 261"/>
                <a:gd name="T82" fmla="*/ 2147483647 w 123"/>
                <a:gd name="T83" fmla="*/ 2147483647 h 261"/>
                <a:gd name="T84" fmla="*/ 2147483647 w 123"/>
                <a:gd name="T85" fmla="*/ 2147483647 h 261"/>
                <a:gd name="T86" fmla="*/ 2147483647 w 123"/>
                <a:gd name="T87" fmla="*/ 2147483647 h 261"/>
                <a:gd name="T88" fmla="*/ 0 w 123"/>
                <a:gd name="T89" fmla="*/ 2147483647 h 261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123" h="261">
                  <a:moveTo>
                    <a:pt x="0" y="20"/>
                  </a:moveTo>
                  <a:lnTo>
                    <a:pt x="0" y="20"/>
                  </a:lnTo>
                  <a:lnTo>
                    <a:pt x="1" y="17"/>
                  </a:lnTo>
                  <a:lnTo>
                    <a:pt x="3" y="15"/>
                  </a:lnTo>
                  <a:lnTo>
                    <a:pt x="3" y="13"/>
                  </a:lnTo>
                  <a:lnTo>
                    <a:pt x="4" y="12"/>
                  </a:lnTo>
                  <a:lnTo>
                    <a:pt x="5" y="9"/>
                  </a:lnTo>
                  <a:lnTo>
                    <a:pt x="7" y="7"/>
                  </a:lnTo>
                  <a:lnTo>
                    <a:pt x="9" y="6"/>
                  </a:lnTo>
                  <a:lnTo>
                    <a:pt x="11" y="4"/>
                  </a:lnTo>
                  <a:lnTo>
                    <a:pt x="13" y="3"/>
                  </a:lnTo>
                  <a:lnTo>
                    <a:pt x="16" y="1"/>
                  </a:lnTo>
                  <a:lnTo>
                    <a:pt x="19" y="0"/>
                  </a:lnTo>
                  <a:lnTo>
                    <a:pt x="22" y="0"/>
                  </a:lnTo>
                  <a:lnTo>
                    <a:pt x="24" y="0"/>
                  </a:lnTo>
                  <a:lnTo>
                    <a:pt x="27" y="0"/>
                  </a:lnTo>
                  <a:lnTo>
                    <a:pt x="31" y="1"/>
                  </a:lnTo>
                  <a:lnTo>
                    <a:pt x="34" y="3"/>
                  </a:lnTo>
                  <a:lnTo>
                    <a:pt x="38" y="6"/>
                  </a:lnTo>
                  <a:lnTo>
                    <a:pt x="42" y="9"/>
                  </a:lnTo>
                  <a:lnTo>
                    <a:pt x="46" y="13"/>
                  </a:lnTo>
                  <a:lnTo>
                    <a:pt x="50" y="18"/>
                  </a:lnTo>
                  <a:lnTo>
                    <a:pt x="55" y="24"/>
                  </a:lnTo>
                  <a:lnTo>
                    <a:pt x="59" y="32"/>
                  </a:lnTo>
                  <a:lnTo>
                    <a:pt x="65" y="41"/>
                  </a:lnTo>
                  <a:lnTo>
                    <a:pt x="69" y="51"/>
                  </a:lnTo>
                  <a:lnTo>
                    <a:pt x="74" y="61"/>
                  </a:lnTo>
                  <a:lnTo>
                    <a:pt x="80" y="74"/>
                  </a:lnTo>
                  <a:lnTo>
                    <a:pt x="86" y="88"/>
                  </a:lnTo>
                  <a:lnTo>
                    <a:pt x="92" y="103"/>
                  </a:lnTo>
                  <a:lnTo>
                    <a:pt x="98" y="120"/>
                  </a:lnTo>
                  <a:lnTo>
                    <a:pt x="100" y="122"/>
                  </a:lnTo>
                  <a:lnTo>
                    <a:pt x="101" y="125"/>
                  </a:lnTo>
                  <a:lnTo>
                    <a:pt x="104" y="128"/>
                  </a:lnTo>
                  <a:lnTo>
                    <a:pt x="105" y="129"/>
                  </a:lnTo>
                  <a:lnTo>
                    <a:pt x="106" y="132"/>
                  </a:lnTo>
                  <a:lnTo>
                    <a:pt x="108" y="134"/>
                  </a:lnTo>
                  <a:lnTo>
                    <a:pt x="109" y="137"/>
                  </a:lnTo>
                  <a:lnTo>
                    <a:pt x="111" y="140"/>
                  </a:lnTo>
                  <a:lnTo>
                    <a:pt x="112" y="143"/>
                  </a:lnTo>
                  <a:lnTo>
                    <a:pt x="113" y="146"/>
                  </a:lnTo>
                  <a:lnTo>
                    <a:pt x="115" y="149"/>
                  </a:lnTo>
                  <a:lnTo>
                    <a:pt x="116" y="154"/>
                  </a:lnTo>
                  <a:lnTo>
                    <a:pt x="117" y="157"/>
                  </a:lnTo>
                  <a:lnTo>
                    <a:pt x="119" y="162"/>
                  </a:lnTo>
                  <a:lnTo>
                    <a:pt x="120" y="166"/>
                  </a:lnTo>
                  <a:lnTo>
                    <a:pt x="121" y="170"/>
                  </a:lnTo>
                  <a:lnTo>
                    <a:pt x="121" y="174"/>
                  </a:lnTo>
                  <a:lnTo>
                    <a:pt x="123" y="179"/>
                  </a:lnTo>
                  <a:lnTo>
                    <a:pt x="123" y="183"/>
                  </a:lnTo>
                  <a:lnTo>
                    <a:pt x="123" y="190"/>
                  </a:lnTo>
                  <a:lnTo>
                    <a:pt x="123" y="194"/>
                  </a:lnTo>
                  <a:lnTo>
                    <a:pt x="123" y="199"/>
                  </a:lnTo>
                  <a:lnTo>
                    <a:pt x="123" y="205"/>
                  </a:lnTo>
                  <a:lnTo>
                    <a:pt x="123" y="211"/>
                  </a:lnTo>
                  <a:lnTo>
                    <a:pt x="121" y="216"/>
                  </a:lnTo>
                  <a:lnTo>
                    <a:pt x="120" y="222"/>
                  </a:lnTo>
                  <a:lnTo>
                    <a:pt x="119" y="228"/>
                  </a:lnTo>
                  <a:lnTo>
                    <a:pt x="117" y="231"/>
                  </a:lnTo>
                  <a:lnTo>
                    <a:pt x="116" y="231"/>
                  </a:lnTo>
                  <a:lnTo>
                    <a:pt x="115" y="233"/>
                  </a:lnTo>
                  <a:lnTo>
                    <a:pt x="113" y="235"/>
                  </a:lnTo>
                  <a:lnTo>
                    <a:pt x="112" y="238"/>
                  </a:lnTo>
                  <a:lnTo>
                    <a:pt x="111" y="239"/>
                  </a:lnTo>
                  <a:lnTo>
                    <a:pt x="108" y="241"/>
                  </a:lnTo>
                  <a:lnTo>
                    <a:pt x="106" y="242"/>
                  </a:lnTo>
                  <a:lnTo>
                    <a:pt x="104" y="245"/>
                  </a:lnTo>
                  <a:lnTo>
                    <a:pt x="101" y="247"/>
                  </a:lnTo>
                  <a:lnTo>
                    <a:pt x="98" y="248"/>
                  </a:lnTo>
                  <a:lnTo>
                    <a:pt x="96" y="252"/>
                  </a:lnTo>
                  <a:lnTo>
                    <a:pt x="93" y="253"/>
                  </a:lnTo>
                  <a:lnTo>
                    <a:pt x="89" y="255"/>
                  </a:lnTo>
                  <a:lnTo>
                    <a:pt x="86" y="256"/>
                  </a:lnTo>
                  <a:lnTo>
                    <a:pt x="82" y="258"/>
                  </a:lnTo>
                  <a:lnTo>
                    <a:pt x="80" y="259"/>
                  </a:lnTo>
                  <a:lnTo>
                    <a:pt x="75" y="259"/>
                  </a:lnTo>
                  <a:lnTo>
                    <a:pt x="71" y="261"/>
                  </a:lnTo>
                  <a:lnTo>
                    <a:pt x="67" y="261"/>
                  </a:lnTo>
                  <a:lnTo>
                    <a:pt x="63" y="261"/>
                  </a:lnTo>
                  <a:lnTo>
                    <a:pt x="58" y="259"/>
                  </a:lnTo>
                  <a:lnTo>
                    <a:pt x="54" y="259"/>
                  </a:lnTo>
                  <a:lnTo>
                    <a:pt x="50" y="258"/>
                  </a:lnTo>
                  <a:lnTo>
                    <a:pt x="44" y="256"/>
                  </a:lnTo>
                  <a:lnTo>
                    <a:pt x="40" y="255"/>
                  </a:lnTo>
                  <a:lnTo>
                    <a:pt x="35" y="252"/>
                  </a:lnTo>
                  <a:lnTo>
                    <a:pt x="30" y="248"/>
                  </a:lnTo>
                  <a:lnTo>
                    <a:pt x="24" y="244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BB28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296" name="Freeform 12"/>
            <p:cNvSpPr>
              <a:spLocks/>
            </p:cNvSpPr>
            <p:nvPr/>
          </p:nvSpPr>
          <p:spPr bwMode="auto">
            <a:xfrm>
              <a:off x="5411788" y="5199063"/>
              <a:ext cx="147638" cy="165100"/>
            </a:xfrm>
            <a:custGeom>
              <a:avLst/>
              <a:gdLst>
                <a:gd name="T0" fmla="*/ 2147483647 w 188"/>
                <a:gd name="T1" fmla="*/ 2147483647 h 209"/>
                <a:gd name="T2" fmla="*/ 2147483647 w 188"/>
                <a:gd name="T3" fmla="*/ 2147483647 h 209"/>
                <a:gd name="T4" fmla="*/ 2147483647 w 188"/>
                <a:gd name="T5" fmla="*/ 2147483647 h 209"/>
                <a:gd name="T6" fmla="*/ 2147483647 w 188"/>
                <a:gd name="T7" fmla="*/ 2147483647 h 209"/>
                <a:gd name="T8" fmla="*/ 2147483647 w 188"/>
                <a:gd name="T9" fmla="*/ 2147483647 h 209"/>
                <a:gd name="T10" fmla="*/ 2147483647 w 188"/>
                <a:gd name="T11" fmla="*/ 0 h 209"/>
                <a:gd name="T12" fmla="*/ 2147483647 w 188"/>
                <a:gd name="T13" fmla="*/ 0 h 209"/>
                <a:gd name="T14" fmla="*/ 2147483647 w 188"/>
                <a:gd name="T15" fmla="*/ 2147483647 h 209"/>
                <a:gd name="T16" fmla="*/ 2147483647 w 188"/>
                <a:gd name="T17" fmla="*/ 2147483647 h 209"/>
                <a:gd name="T18" fmla="*/ 2147483647 w 188"/>
                <a:gd name="T19" fmla="*/ 2147483647 h 209"/>
                <a:gd name="T20" fmla="*/ 2147483647 w 188"/>
                <a:gd name="T21" fmla="*/ 2147483647 h 209"/>
                <a:gd name="T22" fmla="*/ 2147483647 w 188"/>
                <a:gd name="T23" fmla="*/ 2147483647 h 209"/>
                <a:gd name="T24" fmla="*/ 2147483647 w 188"/>
                <a:gd name="T25" fmla="*/ 2147483647 h 209"/>
                <a:gd name="T26" fmla="*/ 2147483647 w 188"/>
                <a:gd name="T27" fmla="*/ 2147483647 h 209"/>
                <a:gd name="T28" fmla="*/ 2147483647 w 188"/>
                <a:gd name="T29" fmla="*/ 2147483647 h 209"/>
                <a:gd name="T30" fmla="*/ 2147483647 w 188"/>
                <a:gd name="T31" fmla="*/ 2147483647 h 209"/>
                <a:gd name="T32" fmla="*/ 2147483647 w 188"/>
                <a:gd name="T33" fmla="*/ 2147483647 h 209"/>
                <a:gd name="T34" fmla="*/ 2147483647 w 188"/>
                <a:gd name="T35" fmla="*/ 2147483647 h 209"/>
                <a:gd name="T36" fmla="*/ 2147483647 w 188"/>
                <a:gd name="T37" fmla="*/ 2147483647 h 209"/>
                <a:gd name="T38" fmla="*/ 2147483647 w 188"/>
                <a:gd name="T39" fmla="*/ 2147483647 h 209"/>
                <a:gd name="T40" fmla="*/ 2147483647 w 188"/>
                <a:gd name="T41" fmla="*/ 2147483647 h 209"/>
                <a:gd name="T42" fmla="*/ 2147483647 w 188"/>
                <a:gd name="T43" fmla="*/ 2147483647 h 209"/>
                <a:gd name="T44" fmla="*/ 2147483647 w 188"/>
                <a:gd name="T45" fmla="*/ 2147483647 h 209"/>
                <a:gd name="T46" fmla="*/ 2147483647 w 188"/>
                <a:gd name="T47" fmla="*/ 2147483647 h 209"/>
                <a:gd name="T48" fmla="*/ 2147483647 w 188"/>
                <a:gd name="T49" fmla="*/ 2147483647 h 209"/>
                <a:gd name="T50" fmla="*/ 2147483647 w 188"/>
                <a:gd name="T51" fmla="*/ 2147483647 h 209"/>
                <a:gd name="T52" fmla="*/ 2147483647 w 188"/>
                <a:gd name="T53" fmla="*/ 2147483647 h 209"/>
                <a:gd name="T54" fmla="*/ 2147483647 w 188"/>
                <a:gd name="T55" fmla="*/ 2147483647 h 209"/>
                <a:gd name="T56" fmla="*/ 2147483647 w 188"/>
                <a:gd name="T57" fmla="*/ 2147483647 h 209"/>
                <a:gd name="T58" fmla="*/ 2147483647 w 188"/>
                <a:gd name="T59" fmla="*/ 2147483647 h 209"/>
                <a:gd name="T60" fmla="*/ 2147483647 w 188"/>
                <a:gd name="T61" fmla="*/ 2147483647 h 209"/>
                <a:gd name="T62" fmla="*/ 2147483647 w 188"/>
                <a:gd name="T63" fmla="*/ 2147483647 h 209"/>
                <a:gd name="T64" fmla="*/ 2147483647 w 188"/>
                <a:gd name="T65" fmla="*/ 2147483647 h 209"/>
                <a:gd name="T66" fmla="*/ 2147483647 w 188"/>
                <a:gd name="T67" fmla="*/ 2147483647 h 209"/>
                <a:gd name="T68" fmla="*/ 0 w 188"/>
                <a:gd name="T69" fmla="*/ 2147483647 h 209"/>
                <a:gd name="T70" fmla="*/ 2147483647 w 188"/>
                <a:gd name="T71" fmla="*/ 2147483647 h 209"/>
                <a:gd name="T72" fmla="*/ 2147483647 w 188"/>
                <a:gd name="T73" fmla="*/ 2147483647 h 209"/>
                <a:gd name="T74" fmla="*/ 2147483647 w 188"/>
                <a:gd name="T75" fmla="*/ 2147483647 h 209"/>
                <a:gd name="T76" fmla="*/ 2147483647 w 188"/>
                <a:gd name="T77" fmla="*/ 2147483647 h 209"/>
                <a:gd name="T78" fmla="*/ 2147483647 w 188"/>
                <a:gd name="T79" fmla="*/ 2147483647 h 209"/>
                <a:gd name="T80" fmla="*/ 2147483647 w 188"/>
                <a:gd name="T81" fmla="*/ 2147483647 h 209"/>
                <a:gd name="T82" fmla="*/ 2147483647 w 188"/>
                <a:gd name="T83" fmla="*/ 2147483647 h 209"/>
                <a:gd name="T84" fmla="*/ 2147483647 w 188"/>
                <a:gd name="T85" fmla="*/ 2147483647 h 209"/>
                <a:gd name="T86" fmla="*/ 2147483647 w 188"/>
                <a:gd name="T87" fmla="*/ 2147483647 h 209"/>
                <a:gd name="T88" fmla="*/ 2147483647 w 188"/>
                <a:gd name="T89" fmla="*/ 2147483647 h 209"/>
                <a:gd name="T90" fmla="*/ 2147483647 w 188"/>
                <a:gd name="T91" fmla="*/ 2147483647 h 209"/>
                <a:gd name="T92" fmla="*/ 2147483647 w 188"/>
                <a:gd name="T93" fmla="*/ 2147483647 h 209"/>
                <a:gd name="T94" fmla="*/ 2147483647 w 188"/>
                <a:gd name="T95" fmla="*/ 2147483647 h 209"/>
                <a:gd name="T96" fmla="*/ 2147483647 w 188"/>
                <a:gd name="T97" fmla="*/ 2147483647 h 209"/>
                <a:gd name="T98" fmla="*/ 2147483647 w 188"/>
                <a:gd name="T99" fmla="*/ 2147483647 h 209"/>
                <a:gd name="T100" fmla="*/ 2147483647 w 188"/>
                <a:gd name="T101" fmla="*/ 2147483647 h 209"/>
                <a:gd name="T102" fmla="*/ 2147483647 w 188"/>
                <a:gd name="T103" fmla="*/ 2147483647 h 209"/>
                <a:gd name="T104" fmla="*/ 2147483647 w 188"/>
                <a:gd name="T105" fmla="*/ 2147483647 h 209"/>
                <a:gd name="T106" fmla="*/ 2147483647 w 188"/>
                <a:gd name="T107" fmla="*/ 2147483647 h 209"/>
                <a:gd name="T108" fmla="*/ 2147483647 w 188"/>
                <a:gd name="T109" fmla="*/ 2147483647 h 209"/>
                <a:gd name="T110" fmla="*/ 2147483647 w 188"/>
                <a:gd name="T111" fmla="*/ 2147483647 h 209"/>
                <a:gd name="T112" fmla="*/ 2147483647 w 188"/>
                <a:gd name="T113" fmla="*/ 2147483647 h 209"/>
                <a:gd name="T114" fmla="*/ 2147483647 w 188"/>
                <a:gd name="T115" fmla="*/ 2147483647 h 209"/>
                <a:gd name="T116" fmla="*/ 2147483647 w 188"/>
                <a:gd name="T117" fmla="*/ 2147483647 h 209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88" h="209">
                  <a:moveTo>
                    <a:pt x="181" y="12"/>
                  </a:moveTo>
                  <a:lnTo>
                    <a:pt x="180" y="11"/>
                  </a:lnTo>
                  <a:lnTo>
                    <a:pt x="178" y="9"/>
                  </a:lnTo>
                  <a:lnTo>
                    <a:pt x="178" y="8"/>
                  </a:lnTo>
                  <a:lnTo>
                    <a:pt x="177" y="8"/>
                  </a:lnTo>
                  <a:lnTo>
                    <a:pt x="176" y="6"/>
                  </a:lnTo>
                  <a:lnTo>
                    <a:pt x="174" y="5"/>
                  </a:lnTo>
                  <a:lnTo>
                    <a:pt x="173" y="3"/>
                  </a:lnTo>
                  <a:lnTo>
                    <a:pt x="170" y="3"/>
                  </a:lnTo>
                  <a:lnTo>
                    <a:pt x="169" y="2"/>
                  </a:lnTo>
                  <a:lnTo>
                    <a:pt x="166" y="2"/>
                  </a:lnTo>
                  <a:lnTo>
                    <a:pt x="165" y="0"/>
                  </a:lnTo>
                  <a:lnTo>
                    <a:pt x="162" y="0"/>
                  </a:lnTo>
                  <a:lnTo>
                    <a:pt x="161" y="0"/>
                  </a:lnTo>
                  <a:lnTo>
                    <a:pt x="158" y="0"/>
                  </a:lnTo>
                  <a:lnTo>
                    <a:pt x="155" y="2"/>
                  </a:lnTo>
                  <a:lnTo>
                    <a:pt x="153" y="3"/>
                  </a:lnTo>
                  <a:lnTo>
                    <a:pt x="150" y="5"/>
                  </a:lnTo>
                  <a:lnTo>
                    <a:pt x="147" y="8"/>
                  </a:lnTo>
                  <a:lnTo>
                    <a:pt x="145" y="11"/>
                  </a:lnTo>
                  <a:lnTo>
                    <a:pt x="142" y="14"/>
                  </a:lnTo>
                  <a:lnTo>
                    <a:pt x="139" y="19"/>
                  </a:lnTo>
                  <a:lnTo>
                    <a:pt x="138" y="25"/>
                  </a:lnTo>
                  <a:lnTo>
                    <a:pt x="135" y="31"/>
                  </a:lnTo>
                  <a:lnTo>
                    <a:pt x="133" y="37"/>
                  </a:lnTo>
                  <a:lnTo>
                    <a:pt x="130" y="45"/>
                  </a:lnTo>
                  <a:lnTo>
                    <a:pt x="127" y="54"/>
                  </a:lnTo>
                  <a:lnTo>
                    <a:pt x="124" y="63"/>
                  </a:lnTo>
                  <a:lnTo>
                    <a:pt x="122" y="74"/>
                  </a:lnTo>
                  <a:lnTo>
                    <a:pt x="120" y="87"/>
                  </a:lnTo>
                  <a:lnTo>
                    <a:pt x="118" y="101"/>
                  </a:lnTo>
                  <a:lnTo>
                    <a:pt x="116" y="99"/>
                  </a:lnTo>
                  <a:lnTo>
                    <a:pt x="114" y="97"/>
                  </a:lnTo>
                  <a:lnTo>
                    <a:pt x="110" y="94"/>
                  </a:lnTo>
                  <a:lnTo>
                    <a:pt x="104" y="91"/>
                  </a:lnTo>
                  <a:lnTo>
                    <a:pt x="100" y="88"/>
                  </a:lnTo>
                  <a:lnTo>
                    <a:pt x="96" y="87"/>
                  </a:lnTo>
                  <a:lnTo>
                    <a:pt x="92" y="85"/>
                  </a:lnTo>
                  <a:lnTo>
                    <a:pt x="88" y="82"/>
                  </a:lnTo>
                  <a:lnTo>
                    <a:pt x="84" y="80"/>
                  </a:lnTo>
                  <a:lnTo>
                    <a:pt x="80" y="79"/>
                  </a:lnTo>
                  <a:lnTo>
                    <a:pt x="76" y="76"/>
                  </a:lnTo>
                  <a:lnTo>
                    <a:pt x="70" y="74"/>
                  </a:lnTo>
                  <a:lnTo>
                    <a:pt x="66" y="73"/>
                  </a:lnTo>
                  <a:lnTo>
                    <a:pt x="62" y="71"/>
                  </a:lnTo>
                  <a:lnTo>
                    <a:pt x="57" y="70"/>
                  </a:lnTo>
                  <a:lnTo>
                    <a:pt x="53" y="68"/>
                  </a:lnTo>
                  <a:lnTo>
                    <a:pt x="48" y="67"/>
                  </a:lnTo>
                  <a:lnTo>
                    <a:pt x="44" y="65"/>
                  </a:lnTo>
                  <a:lnTo>
                    <a:pt x="39" y="65"/>
                  </a:lnTo>
                  <a:lnTo>
                    <a:pt x="35" y="65"/>
                  </a:lnTo>
                  <a:lnTo>
                    <a:pt x="31" y="65"/>
                  </a:lnTo>
                  <a:lnTo>
                    <a:pt x="27" y="65"/>
                  </a:lnTo>
                  <a:lnTo>
                    <a:pt x="23" y="67"/>
                  </a:lnTo>
                  <a:lnTo>
                    <a:pt x="21" y="68"/>
                  </a:lnTo>
                  <a:lnTo>
                    <a:pt x="18" y="70"/>
                  </a:lnTo>
                  <a:lnTo>
                    <a:pt x="15" y="73"/>
                  </a:lnTo>
                  <a:lnTo>
                    <a:pt x="13" y="74"/>
                  </a:lnTo>
                  <a:lnTo>
                    <a:pt x="11" y="79"/>
                  </a:lnTo>
                  <a:lnTo>
                    <a:pt x="10" y="79"/>
                  </a:lnTo>
                  <a:lnTo>
                    <a:pt x="8" y="82"/>
                  </a:lnTo>
                  <a:lnTo>
                    <a:pt x="7" y="85"/>
                  </a:lnTo>
                  <a:lnTo>
                    <a:pt x="6" y="87"/>
                  </a:lnTo>
                  <a:lnTo>
                    <a:pt x="6" y="90"/>
                  </a:lnTo>
                  <a:lnTo>
                    <a:pt x="4" y="93"/>
                  </a:lnTo>
                  <a:lnTo>
                    <a:pt x="3" y="97"/>
                  </a:lnTo>
                  <a:lnTo>
                    <a:pt x="2" y="101"/>
                  </a:lnTo>
                  <a:lnTo>
                    <a:pt x="2" y="105"/>
                  </a:lnTo>
                  <a:lnTo>
                    <a:pt x="0" y="110"/>
                  </a:lnTo>
                  <a:lnTo>
                    <a:pt x="0" y="114"/>
                  </a:lnTo>
                  <a:lnTo>
                    <a:pt x="0" y="119"/>
                  </a:lnTo>
                  <a:lnTo>
                    <a:pt x="2" y="124"/>
                  </a:lnTo>
                  <a:lnTo>
                    <a:pt x="2" y="128"/>
                  </a:lnTo>
                  <a:lnTo>
                    <a:pt x="4" y="135"/>
                  </a:lnTo>
                  <a:lnTo>
                    <a:pt x="6" y="139"/>
                  </a:lnTo>
                  <a:lnTo>
                    <a:pt x="8" y="145"/>
                  </a:lnTo>
                  <a:lnTo>
                    <a:pt x="11" y="150"/>
                  </a:lnTo>
                  <a:lnTo>
                    <a:pt x="15" y="156"/>
                  </a:lnTo>
                  <a:lnTo>
                    <a:pt x="21" y="161"/>
                  </a:lnTo>
                  <a:lnTo>
                    <a:pt x="26" y="167"/>
                  </a:lnTo>
                  <a:lnTo>
                    <a:pt x="33" y="172"/>
                  </a:lnTo>
                  <a:lnTo>
                    <a:pt x="39" y="178"/>
                  </a:lnTo>
                  <a:lnTo>
                    <a:pt x="48" y="182"/>
                  </a:lnTo>
                  <a:lnTo>
                    <a:pt x="57" y="187"/>
                  </a:lnTo>
                  <a:lnTo>
                    <a:pt x="66" y="192"/>
                  </a:lnTo>
                  <a:lnTo>
                    <a:pt x="79" y="196"/>
                  </a:lnTo>
                  <a:lnTo>
                    <a:pt x="91" y="201"/>
                  </a:lnTo>
                  <a:lnTo>
                    <a:pt x="104" y="206"/>
                  </a:lnTo>
                  <a:lnTo>
                    <a:pt x="120" y="209"/>
                  </a:lnTo>
                  <a:lnTo>
                    <a:pt x="122" y="209"/>
                  </a:lnTo>
                  <a:lnTo>
                    <a:pt x="124" y="209"/>
                  </a:lnTo>
                  <a:lnTo>
                    <a:pt x="127" y="209"/>
                  </a:lnTo>
                  <a:lnTo>
                    <a:pt x="128" y="207"/>
                  </a:lnTo>
                  <a:lnTo>
                    <a:pt x="131" y="207"/>
                  </a:lnTo>
                  <a:lnTo>
                    <a:pt x="133" y="207"/>
                  </a:lnTo>
                  <a:lnTo>
                    <a:pt x="135" y="206"/>
                  </a:lnTo>
                  <a:lnTo>
                    <a:pt x="138" y="206"/>
                  </a:lnTo>
                  <a:lnTo>
                    <a:pt x="139" y="204"/>
                  </a:lnTo>
                  <a:lnTo>
                    <a:pt x="142" y="203"/>
                  </a:lnTo>
                  <a:lnTo>
                    <a:pt x="145" y="201"/>
                  </a:lnTo>
                  <a:lnTo>
                    <a:pt x="147" y="201"/>
                  </a:lnTo>
                  <a:lnTo>
                    <a:pt x="150" y="199"/>
                  </a:lnTo>
                  <a:lnTo>
                    <a:pt x="153" y="196"/>
                  </a:lnTo>
                  <a:lnTo>
                    <a:pt x="155" y="195"/>
                  </a:lnTo>
                  <a:lnTo>
                    <a:pt x="158" y="193"/>
                  </a:lnTo>
                  <a:lnTo>
                    <a:pt x="162" y="190"/>
                  </a:lnTo>
                  <a:lnTo>
                    <a:pt x="165" y="189"/>
                  </a:lnTo>
                  <a:lnTo>
                    <a:pt x="168" y="186"/>
                  </a:lnTo>
                  <a:lnTo>
                    <a:pt x="170" y="182"/>
                  </a:lnTo>
                  <a:lnTo>
                    <a:pt x="173" y="179"/>
                  </a:lnTo>
                  <a:lnTo>
                    <a:pt x="176" y="176"/>
                  </a:lnTo>
                  <a:lnTo>
                    <a:pt x="178" y="173"/>
                  </a:lnTo>
                  <a:lnTo>
                    <a:pt x="181" y="169"/>
                  </a:lnTo>
                  <a:lnTo>
                    <a:pt x="182" y="165"/>
                  </a:lnTo>
                  <a:lnTo>
                    <a:pt x="185" y="161"/>
                  </a:lnTo>
                  <a:lnTo>
                    <a:pt x="188" y="156"/>
                  </a:lnTo>
                  <a:lnTo>
                    <a:pt x="181" y="12"/>
                  </a:lnTo>
                  <a:close/>
                </a:path>
              </a:pathLst>
            </a:custGeom>
            <a:solidFill>
              <a:srgbClr val="BB28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297" name="Freeform 13"/>
            <p:cNvSpPr>
              <a:spLocks/>
            </p:cNvSpPr>
            <p:nvPr/>
          </p:nvSpPr>
          <p:spPr bwMode="auto">
            <a:xfrm>
              <a:off x="5411788" y="5284788"/>
              <a:ext cx="142875" cy="79375"/>
            </a:xfrm>
            <a:custGeom>
              <a:avLst/>
              <a:gdLst>
                <a:gd name="T0" fmla="*/ 2147483647 w 179"/>
                <a:gd name="T1" fmla="*/ 2147483647 h 99"/>
                <a:gd name="T2" fmla="*/ 2147483647 w 179"/>
                <a:gd name="T3" fmla="*/ 2147483647 h 99"/>
                <a:gd name="T4" fmla="*/ 2147483647 w 179"/>
                <a:gd name="T5" fmla="*/ 2147483647 h 99"/>
                <a:gd name="T6" fmla="*/ 2147483647 w 179"/>
                <a:gd name="T7" fmla="*/ 2147483647 h 99"/>
                <a:gd name="T8" fmla="*/ 2147483647 w 179"/>
                <a:gd name="T9" fmla="*/ 2147483647 h 99"/>
                <a:gd name="T10" fmla="*/ 2147483647 w 179"/>
                <a:gd name="T11" fmla="*/ 2147483647 h 99"/>
                <a:gd name="T12" fmla="*/ 2147483647 w 179"/>
                <a:gd name="T13" fmla="*/ 2147483647 h 99"/>
                <a:gd name="T14" fmla="*/ 2147483647 w 179"/>
                <a:gd name="T15" fmla="*/ 2147483647 h 99"/>
                <a:gd name="T16" fmla="*/ 2147483647 w 179"/>
                <a:gd name="T17" fmla="*/ 2147483647 h 99"/>
                <a:gd name="T18" fmla="*/ 2147483647 w 179"/>
                <a:gd name="T19" fmla="*/ 2147483647 h 99"/>
                <a:gd name="T20" fmla="*/ 2147483647 w 179"/>
                <a:gd name="T21" fmla="*/ 2147483647 h 99"/>
                <a:gd name="T22" fmla="*/ 2147483647 w 179"/>
                <a:gd name="T23" fmla="*/ 2147483647 h 99"/>
                <a:gd name="T24" fmla="*/ 2147483647 w 179"/>
                <a:gd name="T25" fmla="*/ 2147483647 h 99"/>
                <a:gd name="T26" fmla="*/ 2147483647 w 179"/>
                <a:gd name="T27" fmla="*/ 2147483647 h 99"/>
                <a:gd name="T28" fmla="*/ 2147483647 w 179"/>
                <a:gd name="T29" fmla="*/ 2147483647 h 99"/>
                <a:gd name="T30" fmla="*/ 2147483647 w 179"/>
                <a:gd name="T31" fmla="*/ 2147483647 h 99"/>
                <a:gd name="T32" fmla="*/ 2147483647 w 179"/>
                <a:gd name="T33" fmla="*/ 2147483647 h 99"/>
                <a:gd name="T34" fmla="*/ 2147483647 w 179"/>
                <a:gd name="T35" fmla="*/ 2147483647 h 99"/>
                <a:gd name="T36" fmla="*/ 2147483647 w 179"/>
                <a:gd name="T37" fmla="*/ 2147483647 h 99"/>
                <a:gd name="T38" fmla="*/ 2147483647 w 179"/>
                <a:gd name="T39" fmla="*/ 2147483647 h 99"/>
                <a:gd name="T40" fmla="*/ 2147483647 w 179"/>
                <a:gd name="T41" fmla="*/ 2147483647 h 99"/>
                <a:gd name="T42" fmla="*/ 2147483647 w 179"/>
                <a:gd name="T43" fmla="*/ 2147483647 h 99"/>
                <a:gd name="T44" fmla="*/ 2147483647 w 179"/>
                <a:gd name="T45" fmla="*/ 2147483647 h 99"/>
                <a:gd name="T46" fmla="*/ 2147483647 w 179"/>
                <a:gd name="T47" fmla="*/ 2147483647 h 99"/>
                <a:gd name="T48" fmla="*/ 2147483647 w 179"/>
                <a:gd name="T49" fmla="*/ 2147483647 h 99"/>
                <a:gd name="T50" fmla="*/ 2147483647 w 179"/>
                <a:gd name="T51" fmla="*/ 2147483647 h 99"/>
                <a:gd name="T52" fmla="*/ 2147483647 w 179"/>
                <a:gd name="T53" fmla="*/ 2147483647 h 99"/>
                <a:gd name="T54" fmla="*/ 0 w 179"/>
                <a:gd name="T55" fmla="*/ 2147483647 h 99"/>
                <a:gd name="T56" fmla="*/ 0 w 179"/>
                <a:gd name="T57" fmla="*/ 0 h 99"/>
                <a:gd name="T58" fmla="*/ 2147483647 w 179"/>
                <a:gd name="T59" fmla="*/ 2147483647 h 99"/>
                <a:gd name="T60" fmla="*/ 2147483647 w 179"/>
                <a:gd name="T61" fmla="*/ 2147483647 h 99"/>
                <a:gd name="T62" fmla="*/ 2147483647 w 179"/>
                <a:gd name="T63" fmla="*/ 2147483647 h 99"/>
                <a:gd name="T64" fmla="*/ 2147483647 w 179"/>
                <a:gd name="T65" fmla="*/ 2147483647 h 99"/>
                <a:gd name="T66" fmla="*/ 2147483647 w 179"/>
                <a:gd name="T67" fmla="*/ 2147483647 h 99"/>
                <a:gd name="T68" fmla="*/ 2147483647 w 179"/>
                <a:gd name="T69" fmla="*/ 2147483647 h 99"/>
                <a:gd name="T70" fmla="*/ 2147483647 w 179"/>
                <a:gd name="T71" fmla="*/ 2147483647 h 99"/>
                <a:gd name="T72" fmla="*/ 2147483647 w 179"/>
                <a:gd name="T73" fmla="*/ 2147483647 h 99"/>
                <a:gd name="T74" fmla="*/ 2147483647 w 179"/>
                <a:gd name="T75" fmla="*/ 2147483647 h 99"/>
                <a:gd name="T76" fmla="*/ 2147483647 w 179"/>
                <a:gd name="T77" fmla="*/ 2147483647 h 99"/>
                <a:gd name="T78" fmla="*/ 2147483647 w 179"/>
                <a:gd name="T79" fmla="*/ 2147483647 h 99"/>
                <a:gd name="T80" fmla="*/ 2147483647 w 179"/>
                <a:gd name="T81" fmla="*/ 2147483647 h 99"/>
                <a:gd name="T82" fmla="*/ 2147483647 w 179"/>
                <a:gd name="T83" fmla="*/ 2147483647 h 99"/>
                <a:gd name="T84" fmla="*/ 2147483647 w 179"/>
                <a:gd name="T85" fmla="*/ 2147483647 h 99"/>
                <a:gd name="T86" fmla="*/ 2147483647 w 179"/>
                <a:gd name="T87" fmla="*/ 2147483647 h 99"/>
                <a:gd name="T88" fmla="*/ 2147483647 w 179"/>
                <a:gd name="T89" fmla="*/ 2147483647 h 99"/>
                <a:gd name="T90" fmla="*/ 2147483647 w 179"/>
                <a:gd name="T91" fmla="*/ 2147483647 h 99"/>
                <a:gd name="T92" fmla="*/ 2147483647 w 179"/>
                <a:gd name="T93" fmla="*/ 2147483647 h 99"/>
                <a:gd name="T94" fmla="*/ 2147483647 w 179"/>
                <a:gd name="T95" fmla="*/ 2147483647 h 99"/>
                <a:gd name="T96" fmla="*/ 2147483647 w 179"/>
                <a:gd name="T97" fmla="*/ 2147483647 h 99"/>
                <a:gd name="T98" fmla="*/ 2147483647 w 179"/>
                <a:gd name="T99" fmla="*/ 2147483647 h 99"/>
                <a:gd name="T100" fmla="*/ 2147483647 w 179"/>
                <a:gd name="T101" fmla="*/ 2147483647 h 99"/>
                <a:gd name="T102" fmla="*/ 2147483647 w 179"/>
                <a:gd name="T103" fmla="*/ 2147483647 h 99"/>
                <a:gd name="T104" fmla="*/ 2147483647 w 179"/>
                <a:gd name="T105" fmla="*/ 2147483647 h 99"/>
                <a:gd name="T106" fmla="*/ 2147483647 w 179"/>
                <a:gd name="T107" fmla="*/ 2147483647 h 99"/>
                <a:gd name="T108" fmla="*/ 2147483647 w 179"/>
                <a:gd name="T109" fmla="*/ 2147483647 h 99"/>
                <a:gd name="T110" fmla="*/ 2147483647 w 179"/>
                <a:gd name="T111" fmla="*/ 2147483647 h 99"/>
                <a:gd name="T112" fmla="*/ 2147483647 w 179"/>
                <a:gd name="T113" fmla="*/ 2147483647 h 99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179" h="99">
                  <a:moveTo>
                    <a:pt x="179" y="63"/>
                  </a:moveTo>
                  <a:lnTo>
                    <a:pt x="178" y="65"/>
                  </a:lnTo>
                  <a:lnTo>
                    <a:pt x="176" y="66"/>
                  </a:lnTo>
                  <a:lnTo>
                    <a:pt x="175" y="69"/>
                  </a:lnTo>
                  <a:lnTo>
                    <a:pt x="172" y="71"/>
                  </a:lnTo>
                  <a:lnTo>
                    <a:pt x="170" y="74"/>
                  </a:lnTo>
                  <a:lnTo>
                    <a:pt x="168" y="76"/>
                  </a:lnTo>
                  <a:lnTo>
                    <a:pt x="167" y="77"/>
                  </a:lnTo>
                  <a:lnTo>
                    <a:pt x="166" y="79"/>
                  </a:lnTo>
                  <a:lnTo>
                    <a:pt x="163" y="80"/>
                  </a:lnTo>
                  <a:lnTo>
                    <a:pt x="162" y="82"/>
                  </a:lnTo>
                  <a:lnTo>
                    <a:pt x="159" y="83"/>
                  </a:lnTo>
                  <a:lnTo>
                    <a:pt x="158" y="85"/>
                  </a:lnTo>
                  <a:lnTo>
                    <a:pt x="155" y="86"/>
                  </a:lnTo>
                  <a:lnTo>
                    <a:pt x="152" y="88"/>
                  </a:lnTo>
                  <a:lnTo>
                    <a:pt x="149" y="89"/>
                  </a:lnTo>
                  <a:lnTo>
                    <a:pt x="147" y="91"/>
                  </a:lnTo>
                  <a:lnTo>
                    <a:pt x="144" y="93"/>
                  </a:lnTo>
                  <a:lnTo>
                    <a:pt x="141" y="93"/>
                  </a:lnTo>
                  <a:lnTo>
                    <a:pt x="139" y="94"/>
                  </a:lnTo>
                  <a:lnTo>
                    <a:pt x="136" y="96"/>
                  </a:lnTo>
                  <a:lnTo>
                    <a:pt x="132" y="97"/>
                  </a:lnTo>
                  <a:lnTo>
                    <a:pt x="129" y="97"/>
                  </a:lnTo>
                  <a:lnTo>
                    <a:pt x="125" y="99"/>
                  </a:lnTo>
                  <a:lnTo>
                    <a:pt x="121" y="99"/>
                  </a:lnTo>
                  <a:lnTo>
                    <a:pt x="118" y="99"/>
                  </a:lnTo>
                  <a:lnTo>
                    <a:pt x="117" y="99"/>
                  </a:lnTo>
                  <a:lnTo>
                    <a:pt x="113" y="99"/>
                  </a:lnTo>
                  <a:lnTo>
                    <a:pt x="110" y="97"/>
                  </a:lnTo>
                  <a:lnTo>
                    <a:pt x="106" y="97"/>
                  </a:lnTo>
                  <a:lnTo>
                    <a:pt x="102" y="96"/>
                  </a:lnTo>
                  <a:lnTo>
                    <a:pt x="98" y="96"/>
                  </a:lnTo>
                  <a:lnTo>
                    <a:pt x="94" y="94"/>
                  </a:lnTo>
                  <a:lnTo>
                    <a:pt x="90" y="93"/>
                  </a:lnTo>
                  <a:lnTo>
                    <a:pt x="85" y="91"/>
                  </a:lnTo>
                  <a:lnTo>
                    <a:pt x="79" y="89"/>
                  </a:lnTo>
                  <a:lnTo>
                    <a:pt x="74" y="86"/>
                  </a:lnTo>
                  <a:lnTo>
                    <a:pt x="68" y="85"/>
                  </a:lnTo>
                  <a:lnTo>
                    <a:pt x="63" y="82"/>
                  </a:lnTo>
                  <a:lnTo>
                    <a:pt x="58" y="80"/>
                  </a:lnTo>
                  <a:lnTo>
                    <a:pt x="51" y="77"/>
                  </a:lnTo>
                  <a:lnTo>
                    <a:pt x="46" y="74"/>
                  </a:lnTo>
                  <a:lnTo>
                    <a:pt x="40" y="69"/>
                  </a:lnTo>
                  <a:lnTo>
                    <a:pt x="35" y="66"/>
                  </a:lnTo>
                  <a:lnTo>
                    <a:pt x="31" y="63"/>
                  </a:lnTo>
                  <a:lnTo>
                    <a:pt x="25" y="59"/>
                  </a:lnTo>
                  <a:lnTo>
                    <a:pt x="21" y="54"/>
                  </a:lnTo>
                  <a:lnTo>
                    <a:pt x="16" y="49"/>
                  </a:lnTo>
                  <a:lnTo>
                    <a:pt x="13" y="45"/>
                  </a:lnTo>
                  <a:lnTo>
                    <a:pt x="9" y="38"/>
                  </a:lnTo>
                  <a:lnTo>
                    <a:pt x="6" y="32"/>
                  </a:lnTo>
                  <a:lnTo>
                    <a:pt x="4" y="26"/>
                  </a:lnTo>
                  <a:lnTo>
                    <a:pt x="2" y="20"/>
                  </a:lnTo>
                  <a:lnTo>
                    <a:pt x="1" y="14"/>
                  </a:lnTo>
                  <a:lnTo>
                    <a:pt x="0" y="8"/>
                  </a:lnTo>
                  <a:lnTo>
                    <a:pt x="0" y="0"/>
                  </a:lnTo>
                  <a:lnTo>
                    <a:pt x="1" y="3"/>
                  </a:lnTo>
                  <a:lnTo>
                    <a:pt x="1" y="4"/>
                  </a:lnTo>
                  <a:lnTo>
                    <a:pt x="1" y="6"/>
                  </a:lnTo>
                  <a:lnTo>
                    <a:pt x="2" y="8"/>
                  </a:lnTo>
                  <a:lnTo>
                    <a:pt x="4" y="11"/>
                  </a:lnTo>
                  <a:lnTo>
                    <a:pt x="4" y="14"/>
                  </a:lnTo>
                  <a:lnTo>
                    <a:pt x="5" y="15"/>
                  </a:lnTo>
                  <a:lnTo>
                    <a:pt x="6" y="18"/>
                  </a:lnTo>
                  <a:lnTo>
                    <a:pt x="8" y="21"/>
                  </a:lnTo>
                  <a:lnTo>
                    <a:pt x="11" y="25"/>
                  </a:lnTo>
                  <a:lnTo>
                    <a:pt x="12" y="29"/>
                  </a:lnTo>
                  <a:lnTo>
                    <a:pt x="15" y="32"/>
                  </a:lnTo>
                  <a:lnTo>
                    <a:pt x="17" y="35"/>
                  </a:lnTo>
                  <a:lnTo>
                    <a:pt x="21" y="40"/>
                  </a:lnTo>
                  <a:lnTo>
                    <a:pt x="24" y="43"/>
                  </a:lnTo>
                  <a:lnTo>
                    <a:pt x="28" y="46"/>
                  </a:lnTo>
                  <a:lnTo>
                    <a:pt x="32" y="51"/>
                  </a:lnTo>
                  <a:lnTo>
                    <a:pt x="36" y="54"/>
                  </a:lnTo>
                  <a:lnTo>
                    <a:pt x="42" y="57"/>
                  </a:lnTo>
                  <a:lnTo>
                    <a:pt x="47" y="60"/>
                  </a:lnTo>
                  <a:lnTo>
                    <a:pt x="52" y="65"/>
                  </a:lnTo>
                  <a:lnTo>
                    <a:pt x="59" y="68"/>
                  </a:lnTo>
                  <a:lnTo>
                    <a:pt x="66" y="71"/>
                  </a:lnTo>
                  <a:lnTo>
                    <a:pt x="73" y="72"/>
                  </a:lnTo>
                  <a:lnTo>
                    <a:pt x="81" y="76"/>
                  </a:lnTo>
                  <a:lnTo>
                    <a:pt x="89" y="79"/>
                  </a:lnTo>
                  <a:lnTo>
                    <a:pt x="98" y="80"/>
                  </a:lnTo>
                  <a:lnTo>
                    <a:pt x="108" y="82"/>
                  </a:lnTo>
                  <a:lnTo>
                    <a:pt x="117" y="83"/>
                  </a:lnTo>
                  <a:lnTo>
                    <a:pt x="118" y="83"/>
                  </a:lnTo>
                  <a:lnTo>
                    <a:pt x="120" y="83"/>
                  </a:lnTo>
                  <a:lnTo>
                    <a:pt x="122" y="83"/>
                  </a:lnTo>
                  <a:lnTo>
                    <a:pt x="125" y="82"/>
                  </a:lnTo>
                  <a:lnTo>
                    <a:pt x="129" y="80"/>
                  </a:lnTo>
                  <a:lnTo>
                    <a:pt x="133" y="79"/>
                  </a:lnTo>
                  <a:lnTo>
                    <a:pt x="135" y="79"/>
                  </a:lnTo>
                  <a:lnTo>
                    <a:pt x="137" y="77"/>
                  </a:lnTo>
                  <a:lnTo>
                    <a:pt x="140" y="76"/>
                  </a:lnTo>
                  <a:lnTo>
                    <a:pt x="143" y="76"/>
                  </a:lnTo>
                  <a:lnTo>
                    <a:pt x="144" y="74"/>
                  </a:lnTo>
                  <a:lnTo>
                    <a:pt x="147" y="72"/>
                  </a:lnTo>
                  <a:lnTo>
                    <a:pt x="149" y="71"/>
                  </a:lnTo>
                  <a:lnTo>
                    <a:pt x="152" y="69"/>
                  </a:lnTo>
                  <a:lnTo>
                    <a:pt x="155" y="68"/>
                  </a:lnTo>
                  <a:lnTo>
                    <a:pt x="158" y="66"/>
                  </a:lnTo>
                  <a:lnTo>
                    <a:pt x="159" y="65"/>
                  </a:lnTo>
                  <a:lnTo>
                    <a:pt x="162" y="63"/>
                  </a:lnTo>
                  <a:lnTo>
                    <a:pt x="164" y="60"/>
                  </a:lnTo>
                  <a:lnTo>
                    <a:pt x="166" y="59"/>
                  </a:lnTo>
                  <a:lnTo>
                    <a:pt x="168" y="57"/>
                  </a:lnTo>
                  <a:lnTo>
                    <a:pt x="170" y="54"/>
                  </a:lnTo>
                  <a:lnTo>
                    <a:pt x="171" y="52"/>
                  </a:lnTo>
                  <a:lnTo>
                    <a:pt x="172" y="49"/>
                  </a:lnTo>
                  <a:lnTo>
                    <a:pt x="174" y="46"/>
                  </a:lnTo>
                  <a:lnTo>
                    <a:pt x="175" y="43"/>
                  </a:lnTo>
                  <a:lnTo>
                    <a:pt x="179" y="63"/>
                  </a:lnTo>
                  <a:close/>
                </a:path>
              </a:pathLst>
            </a:custGeom>
            <a:solidFill>
              <a:srgbClr val="7822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298" name="Freeform 14"/>
            <p:cNvSpPr>
              <a:spLocks/>
            </p:cNvSpPr>
            <p:nvPr/>
          </p:nvSpPr>
          <p:spPr bwMode="auto">
            <a:xfrm>
              <a:off x="5524501" y="4764088"/>
              <a:ext cx="149225" cy="130175"/>
            </a:xfrm>
            <a:custGeom>
              <a:avLst/>
              <a:gdLst>
                <a:gd name="T0" fmla="*/ 2147483647 w 188"/>
                <a:gd name="T1" fmla="*/ 2147483647 h 164"/>
                <a:gd name="T2" fmla="*/ 2147483647 w 188"/>
                <a:gd name="T3" fmla="*/ 2147483647 h 164"/>
                <a:gd name="T4" fmla="*/ 2147483647 w 188"/>
                <a:gd name="T5" fmla="*/ 2147483647 h 164"/>
                <a:gd name="T6" fmla="*/ 2147483647 w 188"/>
                <a:gd name="T7" fmla="*/ 2147483647 h 164"/>
                <a:gd name="T8" fmla="*/ 2147483647 w 188"/>
                <a:gd name="T9" fmla="*/ 2147483647 h 164"/>
                <a:gd name="T10" fmla="*/ 2147483647 w 188"/>
                <a:gd name="T11" fmla="*/ 2147483647 h 164"/>
                <a:gd name="T12" fmla="*/ 2147483647 w 188"/>
                <a:gd name="T13" fmla="*/ 2147483647 h 164"/>
                <a:gd name="T14" fmla="*/ 2147483647 w 188"/>
                <a:gd name="T15" fmla="*/ 2147483647 h 164"/>
                <a:gd name="T16" fmla="*/ 2147483647 w 188"/>
                <a:gd name="T17" fmla="*/ 2147483647 h 164"/>
                <a:gd name="T18" fmla="*/ 2147483647 w 188"/>
                <a:gd name="T19" fmla="*/ 2147483647 h 164"/>
                <a:gd name="T20" fmla="*/ 2147483647 w 188"/>
                <a:gd name="T21" fmla="*/ 2147483647 h 164"/>
                <a:gd name="T22" fmla="*/ 2147483647 w 188"/>
                <a:gd name="T23" fmla="*/ 2147483647 h 164"/>
                <a:gd name="T24" fmla="*/ 2147483647 w 188"/>
                <a:gd name="T25" fmla="*/ 2147483647 h 164"/>
                <a:gd name="T26" fmla="*/ 2147483647 w 188"/>
                <a:gd name="T27" fmla="*/ 2147483647 h 164"/>
                <a:gd name="T28" fmla="*/ 2147483647 w 188"/>
                <a:gd name="T29" fmla="*/ 2147483647 h 164"/>
                <a:gd name="T30" fmla="*/ 2147483647 w 188"/>
                <a:gd name="T31" fmla="*/ 2147483647 h 164"/>
                <a:gd name="T32" fmla="*/ 2147483647 w 188"/>
                <a:gd name="T33" fmla="*/ 2147483647 h 164"/>
                <a:gd name="T34" fmla="*/ 2147483647 w 188"/>
                <a:gd name="T35" fmla="*/ 2147483647 h 164"/>
                <a:gd name="T36" fmla="*/ 2147483647 w 188"/>
                <a:gd name="T37" fmla="*/ 2147483647 h 164"/>
                <a:gd name="T38" fmla="*/ 2147483647 w 188"/>
                <a:gd name="T39" fmla="*/ 2147483647 h 164"/>
                <a:gd name="T40" fmla="*/ 2147483647 w 188"/>
                <a:gd name="T41" fmla="*/ 2147483647 h 164"/>
                <a:gd name="T42" fmla="*/ 2147483647 w 188"/>
                <a:gd name="T43" fmla="*/ 2147483647 h 164"/>
                <a:gd name="T44" fmla="*/ 2147483647 w 188"/>
                <a:gd name="T45" fmla="*/ 2147483647 h 164"/>
                <a:gd name="T46" fmla="*/ 2147483647 w 188"/>
                <a:gd name="T47" fmla="*/ 2147483647 h 164"/>
                <a:gd name="T48" fmla="*/ 2147483647 w 188"/>
                <a:gd name="T49" fmla="*/ 2147483647 h 164"/>
                <a:gd name="T50" fmla="*/ 2147483647 w 188"/>
                <a:gd name="T51" fmla="*/ 2147483647 h 164"/>
                <a:gd name="T52" fmla="*/ 2147483647 w 188"/>
                <a:gd name="T53" fmla="*/ 2147483647 h 164"/>
                <a:gd name="T54" fmla="*/ 2147483647 w 188"/>
                <a:gd name="T55" fmla="*/ 2147483647 h 164"/>
                <a:gd name="T56" fmla="*/ 2147483647 w 188"/>
                <a:gd name="T57" fmla="*/ 2147483647 h 164"/>
                <a:gd name="T58" fmla="*/ 2147483647 w 188"/>
                <a:gd name="T59" fmla="*/ 2147483647 h 164"/>
                <a:gd name="T60" fmla="*/ 2147483647 w 188"/>
                <a:gd name="T61" fmla="*/ 2147483647 h 164"/>
                <a:gd name="T62" fmla="*/ 2147483647 w 188"/>
                <a:gd name="T63" fmla="*/ 0 h 164"/>
                <a:gd name="T64" fmla="*/ 2147483647 w 188"/>
                <a:gd name="T65" fmla="*/ 0 h 164"/>
                <a:gd name="T66" fmla="*/ 2147483647 w 188"/>
                <a:gd name="T67" fmla="*/ 2147483647 h 164"/>
                <a:gd name="T68" fmla="*/ 2147483647 w 188"/>
                <a:gd name="T69" fmla="*/ 2147483647 h 164"/>
                <a:gd name="T70" fmla="*/ 2147483647 w 188"/>
                <a:gd name="T71" fmla="*/ 2147483647 h 164"/>
                <a:gd name="T72" fmla="*/ 2147483647 w 188"/>
                <a:gd name="T73" fmla="*/ 2147483647 h 164"/>
                <a:gd name="T74" fmla="*/ 2147483647 w 188"/>
                <a:gd name="T75" fmla="*/ 2147483647 h 164"/>
                <a:gd name="T76" fmla="*/ 2147483647 w 188"/>
                <a:gd name="T77" fmla="*/ 2147483647 h 164"/>
                <a:gd name="T78" fmla="*/ 2147483647 w 188"/>
                <a:gd name="T79" fmla="*/ 2147483647 h 164"/>
                <a:gd name="T80" fmla="*/ 2147483647 w 188"/>
                <a:gd name="T81" fmla="*/ 2147483647 h 164"/>
                <a:gd name="T82" fmla="*/ 2147483647 w 188"/>
                <a:gd name="T83" fmla="*/ 2147483647 h 164"/>
                <a:gd name="T84" fmla="*/ 2147483647 w 188"/>
                <a:gd name="T85" fmla="*/ 2147483647 h 16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88" h="164">
                  <a:moveTo>
                    <a:pt x="188" y="82"/>
                  </a:moveTo>
                  <a:lnTo>
                    <a:pt x="188" y="86"/>
                  </a:lnTo>
                  <a:lnTo>
                    <a:pt x="188" y="89"/>
                  </a:lnTo>
                  <a:lnTo>
                    <a:pt x="186" y="94"/>
                  </a:lnTo>
                  <a:lnTo>
                    <a:pt x="186" y="99"/>
                  </a:lnTo>
                  <a:lnTo>
                    <a:pt x="185" y="102"/>
                  </a:lnTo>
                  <a:lnTo>
                    <a:pt x="184" y="107"/>
                  </a:lnTo>
                  <a:lnTo>
                    <a:pt x="182" y="110"/>
                  </a:lnTo>
                  <a:lnTo>
                    <a:pt x="181" y="114"/>
                  </a:lnTo>
                  <a:lnTo>
                    <a:pt x="178" y="117"/>
                  </a:lnTo>
                  <a:lnTo>
                    <a:pt x="177" y="120"/>
                  </a:lnTo>
                  <a:lnTo>
                    <a:pt x="174" y="125"/>
                  </a:lnTo>
                  <a:lnTo>
                    <a:pt x="172" y="128"/>
                  </a:lnTo>
                  <a:lnTo>
                    <a:pt x="169" y="131"/>
                  </a:lnTo>
                  <a:lnTo>
                    <a:pt x="166" y="134"/>
                  </a:lnTo>
                  <a:lnTo>
                    <a:pt x="163" y="137"/>
                  </a:lnTo>
                  <a:lnTo>
                    <a:pt x="161" y="141"/>
                  </a:lnTo>
                  <a:lnTo>
                    <a:pt x="157" y="142"/>
                  </a:lnTo>
                  <a:lnTo>
                    <a:pt x="154" y="145"/>
                  </a:lnTo>
                  <a:lnTo>
                    <a:pt x="150" y="148"/>
                  </a:lnTo>
                  <a:lnTo>
                    <a:pt x="146" y="150"/>
                  </a:lnTo>
                  <a:lnTo>
                    <a:pt x="143" y="151"/>
                  </a:lnTo>
                  <a:lnTo>
                    <a:pt x="139" y="154"/>
                  </a:lnTo>
                  <a:lnTo>
                    <a:pt x="135" y="156"/>
                  </a:lnTo>
                  <a:lnTo>
                    <a:pt x="131" y="158"/>
                  </a:lnTo>
                  <a:lnTo>
                    <a:pt x="127" y="159"/>
                  </a:lnTo>
                  <a:lnTo>
                    <a:pt x="122" y="161"/>
                  </a:lnTo>
                  <a:lnTo>
                    <a:pt x="118" y="161"/>
                  </a:lnTo>
                  <a:lnTo>
                    <a:pt x="114" y="162"/>
                  </a:lnTo>
                  <a:lnTo>
                    <a:pt x="108" y="162"/>
                  </a:lnTo>
                  <a:lnTo>
                    <a:pt x="104" y="164"/>
                  </a:lnTo>
                  <a:lnTo>
                    <a:pt x="99" y="164"/>
                  </a:lnTo>
                  <a:lnTo>
                    <a:pt x="95" y="164"/>
                  </a:lnTo>
                  <a:lnTo>
                    <a:pt x="89" y="164"/>
                  </a:lnTo>
                  <a:lnTo>
                    <a:pt x="85" y="164"/>
                  </a:lnTo>
                  <a:lnTo>
                    <a:pt x="80" y="162"/>
                  </a:lnTo>
                  <a:lnTo>
                    <a:pt x="76" y="162"/>
                  </a:lnTo>
                  <a:lnTo>
                    <a:pt x="70" y="161"/>
                  </a:lnTo>
                  <a:lnTo>
                    <a:pt x="66" y="161"/>
                  </a:lnTo>
                  <a:lnTo>
                    <a:pt x="62" y="159"/>
                  </a:lnTo>
                  <a:lnTo>
                    <a:pt x="58" y="158"/>
                  </a:lnTo>
                  <a:lnTo>
                    <a:pt x="54" y="156"/>
                  </a:lnTo>
                  <a:lnTo>
                    <a:pt x="50" y="154"/>
                  </a:lnTo>
                  <a:lnTo>
                    <a:pt x="46" y="151"/>
                  </a:lnTo>
                  <a:lnTo>
                    <a:pt x="42" y="150"/>
                  </a:lnTo>
                  <a:lnTo>
                    <a:pt x="38" y="148"/>
                  </a:lnTo>
                  <a:lnTo>
                    <a:pt x="35" y="145"/>
                  </a:lnTo>
                  <a:lnTo>
                    <a:pt x="31" y="142"/>
                  </a:lnTo>
                  <a:lnTo>
                    <a:pt x="29" y="141"/>
                  </a:lnTo>
                  <a:lnTo>
                    <a:pt x="25" y="137"/>
                  </a:lnTo>
                  <a:lnTo>
                    <a:pt x="22" y="134"/>
                  </a:lnTo>
                  <a:lnTo>
                    <a:pt x="19" y="131"/>
                  </a:lnTo>
                  <a:lnTo>
                    <a:pt x="17" y="128"/>
                  </a:lnTo>
                  <a:lnTo>
                    <a:pt x="15" y="125"/>
                  </a:lnTo>
                  <a:lnTo>
                    <a:pt x="12" y="120"/>
                  </a:lnTo>
                  <a:lnTo>
                    <a:pt x="10" y="117"/>
                  </a:lnTo>
                  <a:lnTo>
                    <a:pt x="8" y="114"/>
                  </a:lnTo>
                  <a:lnTo>
                    <a:pt x="7" y="110"/>
                  </a:lnTo>
                  <a:lnTo>
                    <a:pt x="6" y="107"/>
                  </a:lnTo>
                  <a:lnTo>
                    <a:pt x="4" y="102"/>
                  </a:lnTo>
                  <a:lnTo>
                    <a:pt x="3" y="99"/>
                  </a:lnTo>
                  <a:lnTo>
                    <a:pt x="2" y="94"/>
                  </a:lnTo>
                  <a:lnTo>
                    <a:pt x="2" y="89"/>
                  </a:lnTo>
                  <a:lnTo>
                    <a:pt x="2" y="86"/>
                  </a:lnTo>
                  <a:lnTo>
                    <a:pt x="0" y="82"/>
                  </a:lnTo>
                  <a:lnTo>
                    <a:pt x="2" y="77"/>
                  </a:lnTo>
                  <a:lnTo>
                    <a:pt x="2" y="74"/>
                  </a:lnTo>
                  <a:lnTo>
                    <a:pt x="2" y="69"/>
                  </a:lnTo>
                  <a:lnTo>
                    <a:pt x="3" y="65"/>
                  </a:lnTo>
                  <a:lnTo>
                    <a:pt x="4" y="62"/>
                  </a:lnTo>
                  <a:lnTo>
                    <a:pt x="6" y="57"/>
                  </a:lnTo>
                  <a:lnTo>
                    <a:pt x="7" y="54"/>
                  </a:lnTo>
                  <a:lnTo>
                    <a:pt x="8" y="49"/>
                  </a:lnTo>
                  <a:lnTo>
                    <a:pt x="10" y="46"/>
                  </a:lnTo>
                  <a:lnTo>
                    <a:pt x="12" y="43"/>
                  </a:lnTo>
                  <a:lnTo>
                    <a:pt x="15" y="38"/>
                  </a:lnTo>
                  <a:lnTo>
                    <a:pt x="17" y="35"/>
                  </a:lnTo>
                  <a:lnTo>
                    <a:pt x="19" y="32"/>
                  </a:lnTo>
                  <a:lnTo>
                    <a:pt x="22" y="29"/>
                  </a:lnTo>
                  <a:lnTo>
                    <a:pt x="25" y="26"/>
                  </a:lnTo>
                  <a:lnTo>
                    <a:pt x="29" y="23"/>
                  </a:lnTo>
                  <a:lnTo>
                    <a:pt x="31" y="21"/>
                  </a:lnTo>
                  <a:lnTo>
                    <a:pt x="35" y="18"/>
                  </a:lnTo>
                  <a:lnTo>
                    <a:pt x="38" y="15"/>
                  </a:lnTo>
                  <a:lnTo>
                    <a:pt x="42" y="14"/>
                  </a:lnTo>
                  <a:lnTo>
                    <a:pt x="46" y="12"/>
                  </a:lnTo>
                  <a:lnTo>
                    <a:pt x="50" y="9"/>
                  </a:lnTo>
                  <a:lnTo>
                    <a:pt x="54" y="8"/>
                  </a:lnTo>
                  <a:lnTo>
                    <a:pt x="58" y="6"/>
                  </a:lnTo>
                  <a:lnTo>
                    <a:pt x="62" y="4"/>
                  </a:lnTo>
                  <a:lnTo>
                    <a:pt x="66" y="3"/>
                  </a:lnTo>
                  <a:lnTo>
                    <a:pt x="70" y="3"/>
                  </a:lnTo>
                  <a:lnTo>
                    <a:pt x="76" y="1"/>
                  </a:lnTo>
                  <a:lnTo>
                    <a:pt x="80" y="0"/>
                  </a:lnTo>
                  <a:lnTo>
                    <a:pt x="85" y="0"/>
                  </a:lnTo>
                  <a:lnTo>
                    <a:pt x="89" y="0"/>
                  </a:lnTo>
                  <a:lnTo>
                    <a:pt x="95" y="0"/>
                  </a:lnTo>
                  <a:lnTo>
                    <a:pt x="99" y="0"/>
                  </a:lnTo>
                  <a:lnTo>
                    <a:pt x="104" y="0"/>
                  </a:lnTo>
                  <a:lnTo>
                    <a:pt x="108" y="0"/>
                  </a:lnTo>
                  <a:lnTo>
                    <a:pt x="114" y="1"/>
                  </a:lnTo>
                  <a:lnTo>
                    <a:pt x="118" y="3"/>
                  </a:lnTo>
                  <a:lnTo>
                    <a:pt x="122" y="3"/>
                  </a:lnTo>
                  <a:lnTo>
                    <a:pt x="127" y="4"/>
                  </a:lnTo>
                  <a:lnTo>
                    <a:pt x="131" y="6"/>
                  </a:lnTo>
                  <a:lnTo>
                    <a:pt x="135" y="8"/>
                  </a:lnTo>
                  <a:lnTo>
                    <a:pt x="139" y="9"/>
                  </a:lnTo>
                  <a:lnTo>
                    <a:pt x="143" y="12"/>
                  </a:lnTo>
                  <a:lnTo>
                    <a:pt x="146" y="14"/>
                  </a:lnTo>
                  <a:lnTo>
                    <a:pt x="150" y="15"/>
                  </a:lnTo>
                  <a:lnTo>
                    <a:pt x="154" y="18"/>
                  </a:lnTo>
                  <a:lnTo>
                    <a:pt x="157" y="21"/>
                  </a:lnTo>
                  <a:lnTo>
                    <a:pt x="161" y="23"/>
                  </a:lnTo>
                  <a:lnTo>
                    <a:pt x="163" y="26"/>
                  </a:lnTo>
                  <a:lnTo>
                    <a:pt x="166" y="29"/>
                  </a:lnTo>
                  <a:lnTo>
                    <a:pt x="169" y="32"/>
                  </a:lnTo>
                  <a:lnTo>
                    <a:pt x="172" y="35"/>
                  </a:lnTo>
                  <a:lnTo>
                    <a:pt x="174" y="38"/>
                  </a:lnTo>
                  <a:lnTo>
                    <a:pt x="177" y="43"/>
                  </a:lnTo>
                  <a:lnTo>
                    <a:pt x="178" y="46"/>
                  </a:lnTo>
                  <a:lnTo>
                    <a:pt x="181" y="49"/>
                  </a:lnTo>
                  <a:lnTo>
                    <a:pt x="182" y="54"/>
                  </a:lnTo>
                  <a:lnTo>
                    <a:pt x="184" y="57"/>
                  </a:lnTo>
                  <a:lnTo>
                    <a:pt x="185" y="62"/>
                  </a:lnTo>
                  <a:lnTo>
                    <a:pt x="186" y="65"/>
                  </a:lnTo>
                  <a:lnTo>
                    <a:pt x="186" y="69"/>
                  </a:lnTo>
                  <a:lnTo>
                    <a:pt x="188" y="74"/>
                  </a:lnTo>
                  <a:lnTo>
                    <a:pt x="188" y="77"/>
                  </a:lnTo>
                  <a:lnTo>
                    <a:pt x="188" y="82"/>
                  </a:lnTo>
                  <a:close/>
                </a:path>
              </a:pathLst>
            </a:custGeom>
            <a:solidFill>
              <a:srgbClr val="743F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299" name="Freeform 15"/>
            <p:cNvSpPr>
              <a:spLocks/>
            </p:cNvSpPr>
            <p:nvPr/>
          </p:nvSpPr>
          <p:spPr bwMode="auto">
            <a:xfrm>
              <a:off x="5510213" y="4776788"/>
              <a:ext cx="195263" cy="111125"/>
            </a:xfrm>
            <a:custGeom>
              <a:avLst/>
              <a:gdLst>
                <a:gd name="T0" fmla="*/ 2147483647 w 247"/>
                <a:gd name="T1" fmla="*/ 2147483647 h 141"/>
                <a:gd name="T2" fmla="*/ 2147483647 w 247"/>
                <a:gd name="T3" fmla="*/ 2147483647 h 141"/>
                <a:gd name="T4" fmla="*/ 2147483647 w 247"/>
                <a:gd name="T5" fmla="*/ 2147483647 h 141"/>
                <a:gd name="T6" fmla="*/ 2147483647 w 247"/>
                <a:gd name="T7" fmla="*/ 2147483647 h 141"/>
                <a:gd name="T8" fmla="*/ 2147483647 w 247"/>
                <a:gd name="T9" fmla="*/ 2147483647 h 141"/>
                <a:gd name="T10" fmla="*/ 2147483647 w 247"/>
                <a:gd name="T11" fmla="*/ 2147483647 h 141"/>
                <a:gd name="T12" fmla="*/ 2147483647 w 247"/>
                <a:gd name="T13" fmla="*/ 2147483647 h 141"/>
                <a:gd name="T14" fmla="*/ 2147483647 w 247"/>
                <a:gd name="T15" fmla="*/ 2147483647 h 141"/>
                <a:gd name="T16" fmla="*/ 2147483647 w 247"/>
                <a:gd name="T17" fmla="*/ 2147483647 h 141"/>
                <a:gd name="T18" fmla="*/ 2147483647 w 247"/>
                <a:gd name="T19" fmla="*/ 2147483647 h 141"/>
                <a:gd name="T20" fmla="*/ 2147483647 w 247"/>
                <a:gd name="T21" fmla="*/ 2147483647 h 141"/>
                <a:gd name="T22" fmla="*/ 2147483647 w 247"/>
                <a:gd name="T23" fmla="*/ 2147483647 h 141"/>
                <a:gd name="T24" fmla="*/ 2147483647 w 247"/>
                <a:gd name="T25" fmla="*/ 2147483647 h 141"/>
                <a:gd name="T26" fmla="*/ 2147483647 w 247"/>
                <a:gd name="T27" fmla="*/ 2147483647 h 141"/>
                <a:gd name="T28" fmla="*/ 2147483647 w 247"/>
                <a:gd name="T29" fmla="*/ 2147483647 h 141"/>
                <a:gd name="T30" fmla="*/ 2147483647 w 247"/>
                <a:gd name="T31" fmla="*/ 2147483647 h 141"/>
                <a:gd name="T32" fmla="*/ 2147483647 w 247"/>
                <a:gd name="T33" fmla="*/ 2147483647 h 141"/>
                <a:gd name="T34" fmla="*/ 2147483647 w 247"/>
                <a:gd name="T35" fmla="*/ 2147483647 h 141"/>
                <a:gd name="T36" fmla="*/ 2147483647 w 247"/>
                <a:gd name="T37" fmla="*/ 2147483647 h 141"/>
                <a:gd name="T38" fmla="*/ 2147483647 w 247"/>
                <a:gd name="T39" fmla="*/ 2147483647 h 141"/>
                <a:gd name="T40" fmla="*/ 0 w 247"/>
                <a:gd name="T41" fmla="*/ 2147483647 h 141"/>
                <a:gd name="T42" fmla="*/ 0 w 247"/>
                <a:gd name="T43" fmla="*/ 2147483647 h 141"/>
                <a:gd name="T44" fmla="*/ 2147483647 w 247"/>
                <a:gd name="T45" fmla="*/ 2147483647 h 141"/>
                <a:gd name="T46" fmla="*/ 2147483647 w 247"/>
                <a:gd name="T47" fmla="*/ 2147483647 h 141"/>
                <a:gd name="T48" fmla="*/ 2147483647 w 247"/>
                <a:gd name="T49" fmla="*/ 2147483647 h 141"/>
                <a:gd name="T50" fmla="*/ 2147483647 w 247"/>
                <a:gd name="T51" fmla="*/ 2147483647 h 141"/>
                <a:gd name="T52" fmla="*/ 2147483647 w 247"/>
                <a:gd name="T53" fmla="*/ 2147483647 h 141"/>
                <a:gd name="T54" fmla="*/ 2147483647 w 247"/>
                <a:gd name="T55" fmla="*/ 2147483647 h 141"/>
                <a:gd name="T56" fmla="*/ 2147483647 w 247"/>
                <a:gd name="T57" fmla="*/ 2147483647 h 141"/>
                <a:gd name="T58" fmla="*/ 2147483647 w 247"/>
                <a:gd name="T59" fmla="*/ 2147483647 h 141"/>
                <a:gd name="T60" fmla="*/ 2147483647 w 247"/>
                <a:gd name="T61" fmla="*/ 2147483647 h 141"/>
                <a:gd name="T62" fmla="*/ 2147483647 w 247"/>
                <a:gd name="T63" fmla="*/ 0 h 141"/>
                <a:gd name="T64" fmla="*/ 2147483647 w 247"/>
                <a:gd name="T65" fmla="*/ 0 h 141"/>
                <a:gd name="T66" fmla="*/ 2147483647 w 247"/>
                <a:gd name="T67" fmla="*/ 2147483647 h 141"/>
                <a:gd name="T68" fmla="*/ 2147483647 w 247"/>
                <a:gd name="T69" fmla="*/ 2147483647 h 141"/>
                <a:gd name="T70" fmla="*/ 2147483647 w 247"/>
                <a:gd name="T71" fmla="*/ 2147483647 h 141"/>
                <a:gd name="T72" fmla="*/ 2147483647 w 247"/>
                <a:gd name="T73" fmla="*/ 2147483647 h 141"/>
                <a:gd name="T74" fmla="*/ 2147483647 w 247"/>
                <a:gd name="T75" fmla="*/ 2147483647 h 141"/>
                <a:gd name="T76" fmla="*/ 2147483647 w 247"/>
                <a:gd name="T77" fmla="*/ 2147483647 h 141"/>
                <a:gd name="T78" fmla="*/ 2147483647 w 247"/>
                <a:gd name="T79" fmla="*/ 2147483647 h 141"/>
                <a:gd name="T80" fmla="*/ 2147483647 w 247"/>
                <a:gd name="T81" fmla="*/ 2147483647 h 141"/>
                <a:gd name="T82" fmla="*/ 2147483647 w 247"/>
                <a:gd name="T83" fmla="*/ 2147483647 h 141"/>
                <a:gd name="T84" fmla="*/ 2147483647 w 247"/>
                <a:gd name="T85" fmla="*/ 2147483647 h 141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247" h="141">
                  <a:moveTo>
                    <a:pt x="247" y="71"/>
                  </a:moveTo>
                  <a:lnTo>
                    <a:pt x="247" y="74"/>
                  </a:lnTo>
                  <a:lnTo>
                    <a:pt x="247" y="78"/>
                  </a:lnTo>
                  <a:lnTo>
                    <a:pt x="246" y="81"/>
                  </a:lnTo>
                  <a:lnTo>
                    <a:pt x="245" y="85"/>
                  </a:lnTo>
                  <a:lnTo>
                    <a:pt x="243" y="88"/>
                  </a:lnTo>
                  <a:lnTo>
                    <a:pt x="242" y="92"/>
                  </a:lnTo>
                  <a:lnTo>
                    <a:pt x="240" y="95"/>
                  </a:lnTo>
                  <a:lnTo>
                    <a:pt x="238" y="98"/>
                  </a:lnTo>
                  <a:lnTo>
                    <a:pt x="235" y="101"/>
                  </a:lnTo>
                  <a:lnTo>
                    <a:pt x="232" y="104"/>
                  </a:lnTo>
                  <a:lnTo>
                    <a:pt x="230" y="107"/>
                  </a:lnTo>
                  <a:lnTo>
                    <a:pt x="227" y="110"/>
                  </a:lnTo>
                  <a:lnTo>
                    <a:pt x="223" y="113"/>
                  </a:lnTo>
                  <a:lnTo>
                    <a:pt x="219" y="115"/>
                  </a:lnTo>
                  <a:lnTo>
                    <a:pt x="215" y="118"/>
                  </a:lnTo>
                  <a:lnTo>
                    <a:pt x="211" y="121"/>
                  </a:lnTo>
                  <a:lnTo>
                    <a:pt x="207" y="122"/>
                  </a:lnTo>
                  <a:lnTo>
                    <a:pt x="203" y="126"/>
                  </a:lnTo>
                  <a:lnTo>
                    <a:pt x="197" y="127"/>
                  </a:lnTo>
                  <a:lnTo>
                    <a:pt x="193" y="129"/>
                  </a:lnTo>
                  <a:lnTo>
                    <a:pt x="188" y="130"/>
                  </a:lnTo>
                  <a:lnTo>
                    <a:pt x="182" y="132"/>
                  </a:lnTo>
                  <a:lnTo>
                    <a:pt x="177" y="133"/>
                  </a:lnTo>
                  <a:lnTo>
                    <a:pt x="172" y="135"/>
                  </a:lnTo>
                  <a:lnTo>
                    <a:pt x="166" y="136"/>
                  </a:lnTo>
                  <a:lnTo>
                    <a:pt x="161" y="138"/>
                  </a:lnTo>
                  <a:lnTo>
                    <a:pt x="154" y="138"/>
                  </a:lnTo>
                  <a:lnTo>
                    <a:pt x="149" y="139"/>
                  </a:lnTo>
                  <a:lnTo>
                    <a:pt x="143" y="139"/>
                  </a:lnTo>
                  <a:lnTo>
                    <a:pt x="137" y="141"/>
                  </a:lnTo>
                  <a:lnTo>
                    <a:pt x="130" y="141"/>
                  </a:lnTo>
                  <a:lnTo>
                    <a:pt x="125" y="141"/>
                  </a:lnTo>
                  <a:lnTo>
                    <a:pt x="118" y="141"/>
                  </a:lnTo>
                  <a:lnTo>
                    <a:pt x="111" y="141"/>
                  </a:lnTo>
                  <a:lnTo>
                    <a:pt x="106" y="139"/>
                  </a:lnTo>
                  <a:lnTo>
                    <a:pt x="99" y="139"/>
                  </a:lnTo>
                  <a:lnTo>
                    <a:pt x="93" y="138"/>
                  </a:lnTo>
                  <a:lnTo>
                    <a:pt x="87" y="138"/>
                  </a:lnTo>
                  <a:lnTo>
                    <a:pt x="81" y="136"/>
                  </a:lnTo>
                  <a:lnTo>
                    <a:pt x="76" y="135"/>
                  </a:lnTo>
                  <a:lnTo>
                    <a:pt x="71" y="133"/>
                  </a:lnTo>
                  <a:lnTo>
                    <a:pt x="65" y="132"/>
                  </a:lnTo>
                  <a:lnTo>
                    <a:pt x="60" y="130"/>
                  </a:lnTo>
                  <a:lnTo>
                    <a:pt x="54" y="129"/>
                  </a:lnTo>
                  <a:lnTo>
                    <a:pt x="50" y="127"/>
                  </a:lnTo>
                  <a:lnTo>
                    <a:pt x="45" y="126"/>
                  </a:lnTo>
                  <a:lnTo>
                    <a:pt x="41" y="122"/>
                  </a:lnTo>
                  <a:lnTo>
                    <a:pt x="37" y="121"/>
                  </a:lnTo>
                  <a:lnTo>
                    <a:pt x="33" y="118"/>
                  </a:lnTo>
                  <a:lnTo>
                    <a:pt x="29" y="115"/>
                  </a:lnTo>
                  <a:lnTo>
                    <a:pt x="25" y="113"/>
                  </a:lnTo>
                  <a:lnTo>
                    <a:pt x="22" y="110"/>
                  </a:lnTo>
                  <a:lnTo>
                    <a:pt x="18" y="107"/>
                  </a:lnTo>
                  <a:lnTo>
                    <a:pt x="15" y="104"/>
                  </a:lnTo>
                  <a:lnTo>
                    <a:pt x="13" y="101"/>
                  </a:lnTo>
                  <a:lnTo>
                    <a:pt x="10" y="98"/>
                  </a:lnTo>
                  <a:lnTo>
                    <a:pt x="7" y="95"/>
                  </a:lnTo>
                  <a:lnTo>
                    <a:pt x="6" y="92"/>
                  </a:lnTo>
                  <a:lnTo>
                    <a:pt x="4" y="88"/>
                  </a:lnTo>
                  <a:lnTo>
                    <a:pt x="3" y="85"/>
                  </a:lnTo>
                  <a:lnTo>
                    <a:pt x="2" y="81"/>
                  </a:lnTo>
                  <a:lnTo>
                    <a:pt x="0" y="78"/>
                  </a:lnTo>
                  <a:lnTo>
                    <a:pt x="0" y="74"/>
                  </a:lnTo>
                  <a:lnTo>
                    <a:pt x="0" y="71"/>
                  </a:lnTo>
                  <a:lnTo>
                    <a:pt x="0" y="67"/>
                  </a:lnTo>
                  <a:lnTo>
                    <a:pt x="0" y="64"/>
                  </a:lnTo>
                  <a:lnTo>
                    <a:pt x="2" y="61"/>
                  </a:lnTo>
                  <a:lnTo>
                    <a:pt x="3" y="56"/>
                  </a:lnTo>
                  <a:lnTo>
                    <a:pt x="4" y="53"/>
                  </a:lnTo>
                  <a:lnTo>
                    <a:pt x="6" y="50"/>
                  </a:lnTo>
                  <a:lnTo>
                    <a:pt x="7" y="47"/>
                  </a:lnTo>
                  <a:lnTo>
                    <a:pt x="10" y="44"/>
                  </a:lnTo>
                  <a:lnTo>
                    <a:pt x="13" y="40"/>
                  </a:lnTo>
                  <a:lnTo>
                    <a:pt x="15" y="37"/>
                  </a:lnTo>
                  <a:lnTo>
                    <a:pt x="18" y="34"/>
                  </a:lnTo>
                  <a:lnTo>
                    <a:pt x="22" y="31"/>
                  </a:lnTo>
                  <a:lnTo>
                    <a:pt x="25" y="28"/>
                  </a:lnTo>
                  <a:lnTo>
                    <a:pt x="29" y="27"/>
                  </a:lnTo>
                  <a:lnTo>
                    <a:pt x="33" y="23"/>
                  </a:lnTo>
                  <a:lnTo>
                    <a:pt x="37" y="22"/>
                  </a:lnTo>
                  <a:lnTo>
                    <a:pt x="41" y="19"/>
                  </a:lnTo>
                  <a:lnTo>
                    <a:pt x="45" y="17"/>
                  </a:lnTo>
                  <a:lnTo>
                    <a:pt x="50" y="14"/>
                  </a:lnTo>
                  <a:lnTo>
                    <a:pt x="54" y="13"/>
                  </a:lnTo>
                  <a:lnTo>
                    <a:pt x="60" y="11"/>
                  </a:lnTo>
                  <a:lnTo>
                    <a:pt x="65" y="10"/>
                  </a:lnTo>
                  <a:lnTo>
                    <a:pt x="71" y="8"/>
                  </a:lnTo>
                  <a:lnTo>
                    <a:pt x="76" y="6"/>
                  </a:lnTo>
                  <a:lnTo>
                    <a:pt x="81" y="5"/>
                  </a:lnTo>
                  <a:lnTo>
                    <a:pt x="87" y="3"/>
                  </a:lnTo>
                  <a:lnTo>
                    <a:pt x="93" y="3"/>
                  </a:lnTo>
                  <a:lnTo>
                    <a:pt x="99" y="2"/>
                  </a:lnTo>
                  <a:lnTo>
                    <a:pt x="106" y="2"/>
                  </a:lnTo>
                  <a:lnTo>
                    <a:pt x="111" y="0"/>
                  </a:lnTo>
                  <a:lnTo>
                    <a:pt x="118" y="0"/>
                  </a:lnTo>
                  <a:lnTo>
                    <a:pt x="125" y="0"/>
                  </a:lnTo>
                  <a:lnTo>
                    <a:pt x="130" y="0"/>
                  </a:lnTo>
                  <a:lnTo>
                    <a:pt x="137" y="0"/>
                  </a:lnTo>
                  <a:lnTo>
                    <a:pt x="143" y="2"/>
                  </a:lnTo>
                  <a:lnTo>
                    <a:pt x="149" y="2"/>
                  </a:lnTo>
                  <a:lnTo>
                    <a:pt x="154" y="3"/>
                  </a:lnTo>
                  <a:lnTo>
                    <a:pt x="161" y="3"/>
                  </a:lnTo>
                  <a:lnTo>
                    <a:pt x="166" y="5"/>
                  </a:lnTo>
                  <a:lnTo>
                    <a:pt x="172" y="6"/>
                  </a:lnTo>
                  <a:lnTo>
                    <a:pt x="177" y="8"/>
                  </a:lnTo>
                  <a:lnTo>
                    <a:pt x="182" y="10"/>
                  </a:lnTo>
                  <a:lnTo>
                    <a:pt x="188" y="11"/>
                  </a:lnTo>
                  <a:lnTo>
                    <a:pt x="193" y="13"/>
                  </a:lnTo>
                  <a:lnTo>
                    <a:pt x="197" y="14"/>
                  </a:lnTo>
                  <a:lnTo>
                    <a:pt x="203" y="17"/>
                  </a:lnTo>
                  <a:lnTo>
                    <a:pt x="207" y="19"/>
                  </a:lnTo>
                  <a:lnTo>
                    <a:pt x="211" y="22"/>
                  </a:lnTo>
                  <a:lnTo>
                    <a:pt x="215" y="23"/>
                  </a:lnTo>
                  <a:lnTo>
                    <a:pt x="219" y="27"/>
                  </a:lnTo>
                  <a:lnTo>
                    <a:pt x="223" y="28"/>
                  </a:lnTo>
                  <a:lnTo>
                    <a:pt x="227" y="31"/>
                  </a:lnTo>
                  <a:lnTo>
                    <a:pt x="230" y="34"/>
                  </a:lnTo>
                  <a:lnTo>
                    <a:pt x="232" y="37"/>
                  </a:lnTo>
                  <a:lnTo>
                    <a:pt x="235" y="40"/>
                  </a:lnTo>
                  <a:lnTo>
                    <a:pt x="238" y="44"/>
                  </a:lnTo>
                  <a:lnTo>
                    <a:pt x="240" y="47"/>
                  </a:lnTo>
                  <a:lnTo>
                    <a:pt x="242" y="50"/>
                  </a:lnTo>
                  <a:lnTo>
                    <a:pt x="243" y="53"/>
                  </a:lnTo>
                  <a:lnTo>
                    <a:pt x="245" y="56"/>
                  </a:lnTo>
                  <a:lnTo>
                    <a:pt x="246" y="61"/>
                  </a:lnTo>
                  <a:lnTo>
                    <a:pt x="247" y="64"/>
                  </a:lnTo>
                  <a:lnTo>
                    <a:pt x="247" y="67"/>
                  </a:lnTo>
                  <a:lnTo>
                    <a:pt x="247" y="71"/>
                  </a:lnTo>
                  <a:close/>
                </a:path>
              </a:pathLst>
            </a:custGeom>
            <a:solidFill>
              <a:srgbClr val="C128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300" name="Freeform 16"/>
            <p:cNvSpPr>
              <a:spLocks/>
            </p:cNvSpPr>
            <p:nvPr/>
          </p:nvSpPr>
          <p:spPr bwMode="auto">
            <a:xfrm>
              <a:off x="5519738" y="5626100"/>
              <a:ext cx="92075" cy="82550"/>
            </a:xfrm>
            <a:custGeom>
              <a:avLst/>
              <a:gdLst>
                <a:gd name="T0" fmla="*/ 2147483647 w 117"/>
                <a:gd name="T1" fmla="*/ 0 h 105"/>
                <a:gd name="T2" fmla="*/ 0 w 117"/>
                <a:gd name="T3" fmla="*/ 2147483647 h 105"/>
                <a:gd name="T4" fmla="*/ 2147483647 w 117"/>
                <a:gd name="T5" fmla="*/ 2147483647 h 105"/>
                <a:gd name="T6" fmla="*/ 2147483647 w 117"/>
                <a:gd name="T7" fmla="*/ 2147483647 h 105"/>
                <a:gd name="T8" fmla="*/ 2147483647 w 117"/>
                <a:gd name="T9" fmla="*/ 2147483647 h 105"/>
                <a:gd name="T10" fmla="*/ 2147483647 w 117"/>
                <a:gd name="T11" fmla="*/ 0 h 10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7" h="105">
                  <a:moveTo>
                    <a:pt x="36" y="0"/>
                  </a:moveTo>
                  <a:lnTo>
                    <a:pt x="0" y="63"/>
                  </a:lnTo>
                  <a:lnTo>
                    <a:pt x="14" y="99"/>
                  </a:lnTo>
                  <a:lnTo>
                    <a:pt x="112" y="105"/>
                  </a:lnTo>
                  <a:lnTo>
                    <a:pt x="117" y="12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A653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301" name="Freeform 17"/>
            <p:cNvSpPr>
              <a:spLocks/>
            </p:cNvSpPr>
            <p:nvPr/>
          </p:nvSpPr>
          <p:spPr bwMode="auto">
            <a:xfrm>
              <a:off x="5529263" y="5386388"/>
              <a:ext cx="61913" cy="292100"/>
            </a:xfrm>
            <a:custGeom>
              <a:avLst/>
              <a:gdLst>
                <a:gd name="T0" fmla="*/ 2147483647 w 78"/>
                <a:gd name="T1" fmla="*/ 2147483647 h 368"/>
                <a:gd name="T2" fmla="*/ 2147483647 w 78"/>
                <a:gd name="T3" fmla="*/ 2147483647 h 368"/>
                <a:gd name="T4" fmla="*/ 2147483647 w 78"/>
                <a:gd name="T5" fmla="*/ 2147483647 h 368"/>
                <a:gd name="T6" fmla="*/ 2147483647 w 78"/>
                <a:gd name="T7" fmla="*/ 2147483647 h 368"/>
                <a:gd name="T8" fmla="*/ 2147483647 w 78"/>
                <a:gd name="T9" fmla="*/ 2147483647 h 368"/>
                <a:gd name="T10" fmla="*/ 2147483647 w 78"/>
                <a:gd name="T11" fmla="*/ 2147483647 h 368"/>
                <a:gd name="T12" fmla="*/ 2147483647 w 78"/>
                <a:gd name="T13" fmla="*/ 2147483647 h 368"/>
                <a:gd name="T14" fmla="*/ 2147483647 w 78"/>
                <a:gd name="T15" fmla="*/ 2147483647 h 368"/>
                <a:gd name="T16" fmla="*/ 2147483647 w 78"/>
                <a:gd name="T17" fmla="*/ 2147483647 h 368"/>
                <a:gd name="T18" fmla="*/ 2147483647 w 78"/>
                <a:gd name="T19" fmla="*/ 2147483647 h 368"/>
                <a:gd name="T20" fmla="*/ 2147483647 w 78"/>
                <a:gd name="T21" fmla="*/ 2147483647 h 368"/>
                <a:gd name="T22" fmla="*/ 2147483647 w 78"/>
                <a:gd name="T23" fmla="*/ 2147483647 h 368"/>
                <a:gd name="T24" fmla="*/ 2147483647 w 78"/>
                <a:gd name="T25" fmla="*/ 2147483647 h 368"/>
                <a:gd name="T26" fmla="*/ 2147483647 w 78"/>
                <a:gd name="T27" fmla="*/ 2147483647 h 368"/>
                <a:gd name="T28" fmla="*/ 2147483647 w 78"/>
                <a:gd name="T29" fmla="*/ 2147483647 h 368"/>
                <a:gd name="T30" fmla="*/ 2147483647 w 78"/>
                <a:gd name="T31" fmla="*/ 2147483647 h 368"/>
                <a:gd name="T32" fmla="*/ 2147483647 w 78"/>
                <a:gd name="T33" fmla="*/ 2147483647 h 368"/>
                <a:gd name="T34" fmla="*/ 0 w 78"/>
                <a:gd name="T35" fmla="*/ 2147483647 h 368"/>
                <a:gd name="T36" fmla="*/ 0 w 78"/>
                <a:gd name="T37" fmla="*/ 2147483647 h 368"/>
                <a:gd name="T38" fmla="*/ 0 w 78"/>
                <a:gd name="T39" fmla="*/ 2147483647 h 368"/>
                <a:gd name="T40" fmla="*/ 0 w 78"/>
                <a:gd name="T41" fmla="*/ 2147483647 h 368"/>
                <a:gd name="T42" fmla="*/ 2147483647 w 78"/>
                <a:gd name="T43" fmla="*/ 2147483647 h 368"/>
                <a:gd name="T44" fmla="*/ 2147483647 w 78"/>
                <a:gd name="T45" fmla="*/ 2147483647 h 368"/>
                <a:gd name="T46" fmla="*/ 2147483647 w 78"/>
                <a:gd name="T47" fmla="*/ 2147483647 h 368"/>
                <a:gd name="T48" fmla="*/ 2147483647 w 78"/>
                <a:gd name="T49" fmla="*/ 2147483647 h 368"/>
                <a:gd name="T50" fmla="*/ 2147483647 w 78"/>
                <a:gd name="T51" fmla="*/ 2147483647 h 368"/>
                <a:gd name="T52" fmla="*/ 2147483647 w 78"/>
                <a:gd name="T53" fmla="*/ 2147483647 h 368"/>
                <a:gd name="T54" fmla="*/ 2147483647 w 78"/>
                <a:gd name="T55" fmla="*/ 2147483647 h 368"/>
                <a:gd name="T56" fmla="*/ 2147483647 w 78"/>
                <a:gd name="T57" fmla="*/ 2147483647 h 368"/>
                <a:gd name="T58" fmla="*/ 2147483647 w 78"/>
                <a:gd name="T59" fmla="*/ 2147483647 h 368"/>
                <a:gd name="T60" fmla="*/ 2147483647 w 78"/>
                <a:gd name="T61" fmla="*/ 2147483647 h 368"/>
                <a:gd name="T62" fmla="*/ 2147483647 w 78"/>
                <a:gd name="T63" fmla="*/ 2147483647 h 368"/>
                <a:gd name="T64" fmla="*/ 2147483647 w 78"/>
                <a:gd name="T65" fmla="*/ 2147483647 h 368"/>
                <a:gd name="T66" fmla="*/ 2147483647 w 78"/>
                <a:gd name="T67" fmla="*/ 2147483647 h 368"/>
                <a:gd name="T68" fmla="*/ 2147483647 w 78"/>
                <a:gd name="T69" fmla="*/ 2147483647 h 368"/>
                <a:gd name="T70" fmla="*/ 2147483647 w 78"/>
                <a:gd name="T71" fmla="*/ 2147483647 h 368"/>
                <a:gd name="T72" fmla="*/ 2147483647 w 78"/>
                <a:gd name="T73" fmla="*/ 0 h 368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8" h="368">
                  <a:moveTo>
                    <a:pt x="39" y="17"/>
                  </a:moveTo>
                  <a:lnTo>
                    <a:pt x="39" y="18"/>
                  </a:lnTo>
                  <a:lnTo>
                    <a:pt x="39" y="26"/>
                  </a:lnTo>
                  <a:lnTo>
                    <a:pt x="39" y="35"/>
                  </a:lnTo>
                  <a:lnTo>
                    <a:pt x="37" y="48"/>
                  </a:lnTo>
                  <a:lnTo>
                    <a:pt x="36" y="63"/>
                  </a:lnTo>
                  <a:lnTo>
                    <a:pt x="36" y="82"/>
                  </a:lnTo>
                  <a:lnTo>
                    <a:pt x="35" y="91"/>
                  </a:lnTo>
                  <a:lnTo>
                    <a:pt x="35" y="102"/>
                  </a:lnTo>
                  <a:lnTo>
                    <a:pt x="33" y="112"/>
                  </a:lnTo>
                  <a:lnTo>
                    <a:pt x="32" y="122"/>
                  </a:lnTo>
                  <a:lnTo>
                    <a:pt x="32" y="134"/>
                  </a:lnTo>
                  <a:lnTo>
                    <a:pt x="31" y="145"/>
                  </a:lnTo>
                  <a:lnTo>
                    <a:pt x="29" y="156"/>
                  </a:lnTo>
                  <a:lnTo>
                    <a:pt x="28" y="168"/>
                  </a:lnTo>
                  <a:lnTo>
                    <a:pt x="27" y="179"/>
                  </a:lnTo>
                  <a:lnTo>
                    <a:pt x="25" y="190"/>
                  </a:lnTo>
                  <a:lnTo>
                    <a:pt x="24" y="202"/>
                  </a:lnTo>
                  <a:lnTo>
                    <a:pt x="21" y="213"/>
                  </a:lnTo>
                  <a:lnTo>
                    <a:pt x="20" y="224"/>
                  </a:lnTo>
                  <a:lnTo>
                    <a:pt x="19" y="235"/>
                  </a:lnTo>
                  <a:lnTo>
                    <a:pt x="16" y="245"/>
                  </a:lnTo>
                  <a:lnTo>
                    <a:pt x="15" y="256"/>
                  </a:lnTo>
                  <a:lnTo>
                    <a:pt x="12" y="265"/>
                  </a:lnTo>
                  <a:lnTo>
                    <a:pt x="11" y="275"/>
                  </a:lnTo>
                  <a:lnTo>
                    <a:pt x="8" y="284"/>
                  </a:lnTo>
                  <a:lnTo>
                    <a:pt x="5" y="292"/>
                  </a:lnTo>
                  <a:lnTo>
                    <a:pt x="5" y="293"/>
                  </a:lnTo>
                  <a:lnTo>
                    <a:pt x="4" y="293"/>
                  </a:lnTo>
                  <a:lnTo>
                    <a:pt x="4" y="295"/>
                  </a:lnTo>
                  <a:lnTo>
                    <a:pt x="2" y="298"/>
                  </a:lnTo>
                  <a:lnTo>
                    <a:pt x="1" y="299"/>
                  </a:lnTo>
                  <a:lnTo>
                    <a:pt x="1" y="301"/>
                  </a:lnTo>
                  <a:lnTo>
                    <a:pt x="1" y="303"/>
                  </a:lnTo>
                  <a:lnTo>
                    <a:pt x="0" y="304"/>
                  </a:lnTo>
                  <a:lnTo>
                    <a:pt x="0" y="306"/>
                  </a:lnTo>
                  <a:lnTo>
                    <a:pt x="0" y="307"/>
                  </a:lnTo>
                  <a:lnTo>
                    <a:pt x="0" y="310"/>
                  </a:lnTo>
                  <a:lnTo>
                    <a:pt x="0" y="312"/>
                  </a:lnTo>
                  <a:lnTo>
                    <a:pt x="0" y="313"/>
                  </a:lnTo>
                  <a:lnTo>
                    <a:pt x="0" y="315"/>
                  </a:lnTo>
                  <a:lnTo>
                    <a:pt x="0" y="318"/>
                  </a:lnTo>
                  <a:lnTo>
                    <a:pt x="0" y="320"/>
                  </a:lnTo>
                  <a:lnTo>
                    <a:pt x="1" y="321"/>
                  </a:lnTo>
                  <a:lnTo>
                    <a:pt x="2" y="324"/>
                  </a:lnTo>
                  <a:lnTo>
                    <a:pt x="2" y="326"/>
                  </a:lnTo>
                  <a:lnTo>
                    <a:pt x="4" y="327"/>
                  </a:lnTo>
                  <a:lnTo>
                    <a:pt x="5" y="329"/>
                  </a:lnTo>
                  <a:lnTo>
                    <a:pt x="8" y="330"/>
                  </a:lnTo>
                  <a:lnTo>
                    <a:pt x="9" y="332"/>
                  </a:lnTo>
                  <a:lnTo>
                    <a:pt x="12" y="334"/>
                  </a:lnTo>
                  <a:lnTo>
                    <a:pt x="15" y="335"/>
                  </a:lnTo>
                  <a:lnTo>
                    <a:pt x="17" y="337"/>
                  </a:lnTo>
                  <a:lnTo>
                    <a:pt x="21" y="338"/>
                  </a:lnTo>
                  <a:lnTo>
                    <a:pt x="25" y="340"/>
                  </a:lnTo>
                  <a:lnTo>
                    <a:pt x="27" y="340"/>
                  </a:lnTo>
                  <a:lnTo>
                    <a:pt x="32" y="341"/>
                  </a:lnTo>
                  <a:lnTo>
                    <a:pt x="35" y="343"/>
                  </a:lnTo>
                  <a:lnTo>
                    <a:pt x="39" y="344"/>
                  </a:lnTo>
                  <a:lnTo>
                    <a:pt x="43" y="346"/>
                  </a:lnTo>
                  <a:lnTo>
                    <a:pt x="47" y="347"/>
                  </a:lnTo>
                  <a:lnTo>
                    <a:pt x="51" y="351"/>
                  </a:lnTo>
                  <a:lnTo>
                    <a:pt x="55" y="352"/>
                  </a:lnTo>
                  <a:lnTo>
                    <a:pt x="60" y="355"/>
                  </a:lnTo>
                  <a:lnTo>
                    <a:pt x="64" y="357"/>
                  </a:lnTo>
                  <a:lnTo>
                    <a:pt x="66" y="358"/>
                  </a:lnTo>
                  <a:lnTo>
                    <a:pt x="68" y="360"/>
                  </a:lnTo>
                  <a:lnTo>
                    <a:pt x="70" y="361"/>
                  </a:lnTo>
                  <a:lnTo>
                    <a:pt x="73" y="361"/>
                  </a:lnTo>
                  <a:lnTo>
                    <a:pt x="74" y="363"/>
                  </a:lnTo>
                  <a:lnTo>
                    <a:pt x="75" y="364"/>
                  </a:lnTo>
                  <a:lnTo>
                    <a:pt x="77" y="366"/>
                  </a:lnTo>
                  <a:lnTo>
                    <a:pt x="78" y="368"/>
                  </a:lnTo>
                  <a:lnTo>
                    <a:pt x="78" y="0"/>
                  </a:lnTo>
                  <a:lnTo>
                    <a:pt x="39" y="17"/>
                  </a:lnTo>
                  <a:close/>
                </a:path>
              </a:pathLst>
            </a:custGeom>
            <a:solidFill>
              <a:srgbClr val="F1B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302" name="Freeform 18"/>
            <p:cNvSpPr>
              <a:spLocks/>
            </p:cNvSpPr>
            <p:nvPr/>
          </p:nvSpPr>
          <p:spPr bwMode="auto">
            <a:xfrm>
              <a:off x="5537201" y="5386388"/>
              <a:ext cx="53975" cy="292100"/>
            </a:xfrm>
            <a:custGeom>
              <a:avLst/>
              <a:gdLst>
                <a:gd name="T0" fmla="*/ 2147483647 w 67"/>
                <a:gd name="T1" fmla="*/ 2147483647 h 368"/>
                <a:gd name="T2" fmla="*/ 2147483647 w 67"/>
                <a:gd name="T3" fmla="*/ 2147483647 h 368"/>
                <a:gd name="T4" fmla="*/ 2147483647 w 67"/>
                <a:gd name="T5" fmla="*/ 2147483647 h 368"/>
                <a:gd name="T6" fmla="*/ 2147483647 w 67"/>
                <a:gd name="T7" fmla="*/ 2147483647 h 368"/>
                <a:gd name="T8" fmla="*/ 2147483647 w 67"/>
                <a:gd name="T9" fmla="*/ 2147483647 h 368"/>
                <a:gd name="T10" fmla="*/ 2147483647 w 67"/>
                <a:gd name="T11" fmla="*/ 2147483647 h 368"/>
                <a:gd name="T12" fmla="*/ 2147483647 w 67"/>
                <a:gd name="T13" fmla="*/ 2147483647 h 368"/>
                <a:gd name="T14" fmla="*/ 2147483647 w 67"/>
                <a:gd name="T15" fmla="*/ 2147483647 h 368"/>
                <a:gd name="T16" fmla="*/ 2147483647 w 67"/>
                <a:gd name="T17" fmla="*/ 2147483647 h 368"/>
                <a:gd name="T18" fmla="*/ 2147483647 w 67"/>
                <a:gd name="T19" fmla="*/ 2147483647 h 368"/>
                <a:gd name="T20" fmla="*/ 2147483647 w 67"/>
                <a:gd name="T21" fmla="*/ 2147483647 h 368"/>
                <a:gd name="T22" fmla="*/ 2147483647 w 67"/>
                <a:gd name="T23" fmla="*/ 2147483647 h 368"/>
                <a:gd name="T24" fmla="*/ 2147483647 w 67"/>
                <a:gd name="T25" fmla="*/ 2147483647 h 368"/>
                <a:gd name="T26" fmla="*/ 2147483647 w 67"/>
                <a:gd name="T27" fmla="*/ 2147483647 h 368"/>
                <a:gd name="T28" fmla="*/ 2147483647 w 67"/>
                <a:gd name="T29" fmla="*/ 2147483647 h 368"/>
                <a:gd name="T30" fmla="*/ 2147483647 w 67"/>
                <a:gd name="T31" fmla="*/ 2147483647 h 368"/>
                <a:gd name="T32" fmla="*/ 2147483647 w 67"/>
                <a:gd name="T33" fmla="*/ 2147483647 h 368"/>
                <a:gd name="T34" fmla="*/ 2147483647 w 67"/>
                <a:gd name="T35" fmla="*/ 2147483647 h 368"/>
                <a:gd name="T36" fmla="*/ 2147483647 w 67"/>
                <a:gd name="T37" fmla="*/ 2147483647 h 368"/>
                <a:gd name="T38" fmla="*/ 2147483647 w 67"/>
                <a:gd name="T39" fmla="*/ 2147483647 h 368"/>
                <a:gd name="T40" fmla="*/ 2147483647 w 67"/>
                <a:gd name="T41" fmla="*/ 2147483647 h 368"/>
                <a:gd name="T42" fmla="*/ 2147483647 w 67"/>
                <a:gd name="T43" fmla="*/ 2147483647 h 368"/>
                <a:gd name="T44" fmla="*/ 2147483647 w 67"/>
                <a:gd name="T45" fmla="*/ 2147483647 h 368"/>
                <a:gd name="T46" fmla="*/ 2147483647 w 67"/>
                <a:gd name="T47" fmla="*/ 2147483647 h 368"/>
                <a:gd name="T48" fmla="*/ 2147483647 w 67"/>
                <a:gd name="T49" fmla="*/ 2147483647 h 368"/>
                <a:gd name="T50" fmla="*/ 2147483647 w 67"/>
                <a:gd name="T51" fmla="*/ 2147483647 h 368"/>
                <a:gd name="T52" fmla="*/ 2147483647 w 67"/>
                <a:gd name="T53" fmla="*/ 2147483647 h 368"/>
                <a:gd name="T54" fmla="*/ 2147483647 w 67"/>
                <a:gd name="T55" fmla="*/ 2147483647 h 368"/>
                <a:gd name="T56" fmla="*/ 2147483647 w 67"/>
                <a:gd name="T57" fmla="*/ 2147483647 h 368"/>
                <a:gd name="T58" fmla="*/ 2147483647 w 67"/>
                <a:gd name="T59" fmla="*/ 2147483647 h 368"/>
                <a:gd name="T60" fmla="*/ 2147483647 w 67"/>
                <a:gd name="T61" fmla="*/ 2147483647 h 368"/>
                <a:gd name="T62" fmla="*/ 2147483647 w 67"/>
                <a:gd name="T63" fmla="*/ 2147483647 h 368"/>
                <a:gd name="T64" fmla="*/ 0 w 67"/>
                <a:gd name="T65" fmla="*/ 2147483647 h 368"/>
                <a:gd name="T66" fmla="*/ 2147483647 w 67"/>
                <a:gd name="T67" fmla="*/ 2147483647 h 368"/>
                <a:gd name="T68" fmla="*/ 2147483647 w 67"/>
                <a:gd name="T69" fmla="*/ 2147483647 h 368"/>
                <a:gd name="T70" fmla="*/ 2147483647 w 67"/>
                <a:gd name="T71" fmla="*/ 2147483647 h 368"/>
                <a:gd name="T72" fmla="*/ 2147483647 w 67"/>
                <a:gd name="T73" fmla="*/ 2147483647 h 368"/>
                <a:gd name="T74" fmla="*/ 2147483647 w 67"/>
                <a:gd name="T75" fmla="*/ 2147483647 h 368"/>
                <a:gd name="T76" fmla="*/ 2147483647 w 67"/>
                <a:gd name="T77" fmla="*/ 2147483647 h 368"/>
                <a:gd name="T78" fmla="*/ 2147483647 w 67"/>
                <a:gd name="T79" fmla="*/ 2147483647 h 368"/>
                <a:gd name="T80" fmla="*/ 2147483647 w 67"/>
                <a:gd name="T81" fmla="*/ 2147483647 h 368"/>
                <a:gd name="T82" fmla="*/ 2147483647 w 67"/>
                <a:gd name="T83" fmla="*/ 2147483647 h 368"/>
                <a:gd name="T84" fmla="*/ 2147483647 w 67"/>
                <a:gd name="T85" fmla="*/ 2147483647 h 368"/>
                <a:gd name="T86" fmla="*/ 2147483647 w 67"/>
                <a:gd name="T87" fmla="*/ 0 h 36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67" h="368">
                  <a:moveTo>
                    <a:pt x="35" y="7"/>
                  </a:moveTo>
                  <a:lnTo>
                    <a:pt x="35" y="7"/>
                  </a:lnTo>
                  <a:lnTo>
                    <a:pt x="36" y="10"/>
                  </a:lnTo>
                  <a:lnTo>
                    <a:pt x="37" y="14"/>
                  </a:lnTo>
                  <a:lnTo>
                    <a:pt x="40" y="20"/>
                  </a:lnTo>
                  <a:lnTo>
                    <a:pt x="41" y="23"/>
                  </a:lnTo>
                  <a:lnTo>
                    <a:pt x="43" y="26"/>
                  </a:lnTo>
                  <a:lnTo>
                    <a:pt x="44" y="29"/>
                  </a:lnTo>
                  <a:lnTo>
                    <a:pt x="47" y="32"/>
                  </a:lnTo>
                  <a:lnTo>
                    <a:pt x="49" y="35"/>
                  </a:lnTo>
                  <a:lnTo>
                    <a:pt x="51" y="40"/>
                  </a:lnTo>
                  <a:lnTo>
                    <a:pt x="53" y="43"/>
                  </a:lnTo>
                  <a:lnTo>
                    <a:pt x="57" y="46"/>
                  </a:lnTo>
                  <a:lnTo>
                    <a:pt x="57" y="49"/>
                  </a:lnTo>
                  <a:lnTo>
                    <a:pt x="57" y="54"/>
                  </a:lnTo>
                  <a:lnTo>
                    <a:pt x="57" y="63"/>
                  </a:lnTo>
                  <a:lnTo>
                    <a:pt x="57" y="74"/>
                  </a:lnTo>
                  <a:lnTo>
                    <a:pt x="57" y="88"/>
                  </a:lnTo>
                  <a:lnTo>
                    <a:pt x="56" y="103"/>
                  </a:lnTo>
                  <a:lnTo>
                    <a:pt x="56" y="120"/>
                  </a:lnTo>
                  <a:lnTo>
                    <a:pt x="56" y="140"/>
                  </a:lnTo>
                  <a:lnTo>
                    <a:pt x="55" y="150"/>
                  </a:lnTo>
                  <a:lnTo>
                    <a:pt x="55" y="160"/>
                  </a:lnTo>
                  <a:lnTo>
                    <a:pt x="55" y="171"/>
                  </a:lnTo>
                  <a:lnTo>
                    <a:pt x="53" y="182"/>
                  </a:lnTo>
                  <a:lnTo>
                    <a:pt x="53" y="193"/>
                  </a:lnTo>
                  <a:lnTo>
                    <a:pt x="53" y="204"/>
                  </a:lnTo>
                  <a:lnTo>
                    <a:pt x="52" y="214"/>
                  </a:lnTo>
                  <a:lnTo>
                    <a:pt x="51" y="225"/>
                  </a:lnTo>
                  <a:lnTo>
                    <a:pt x="51" y="236"/>
                  </a:lnTo>
                  <a:lnTo>
                    <a:pt x="49" y="247"/>
                  </a:lnTo>
                  <a:lnTo>
                    <a:pt x="48" y="258"/>
                  </a:lnTo>
                  <a:lnTo>
                    <a:pt x="47" y="269"/>
                  </a:lnTo>
                  <a:lnTo>
                    <a:pt x="45" y="279"/>
                  </a:lnTo>
                  <a:lnTo>
                    <a:pt x="44" y="290"/>
                  </a:lnTo>
                  <a:lnTo>
                    <a:pt x="43" y="299"/>
                  </a:lnTo>
                  <a:lnTo>
                    <a:pt x="41" y="309"/>
                  </a:lnTo>
                  <a:lnTo>
                    <a:pt x="41" y="310"/>
                  </a:lnTo>
                  <a:lnTo>
                    <a:pt x="41" y="312"/>
                  </a:lnTo>
                  <a:lnTo>
                    <a:pt x="40" y="313"/>
                  </a:lnTo>
                  <a:lnTo>
                    <a:pt x="40" y="315"/>
                  </a:lnTo>
                  <a:lnTo>
                    <a:pt x="40" y="316"/>
                  </a:lnTo>
                  <a:lnTo>
                    <a:pt x="39" y="318"/>
                  </a:lnTo>
                  <a:lnTo>
                    <a:pt x="37" y="320"/>
                  </a:lnTo>
                  <a:lnTo>
                    <a:pt x="37" y="321"/>
                  </a:lnTo>
                  <a:lnTo>
                    <a:pt x="36" y="323"/>
                  </a:lnTo>
                  <a:lnTo>
                    <a:pt x="35" y="324"/>
                  </a:lnTo>
                  <a:lnTo>
                    <a:pt x="33" y="326"/>
                  </a:lnTo>
                  <a:lnTo>
                    <a:pt x="32" y="326"/>
                  </a:lnTo>
                  <a:lnTo>
                    <a:pt x="31" y="327"/>
                  </a:lnTo>
                  <a:lnTo>
                    <a:pt x="29" y="329"/>
                  </a:lnTo>
                  <a:lnTo>
                    <a:pt x="28" y="330"/>
                  </a:lnTo>
                  <a:lnTo>
                    <a:pt x="26" y="330"/>
                  </a:lnTo>
                  <a:lnTo>
                    <a:pt x="24" y="332"/>
                  </a:lnTo>
                  <a:lnTo>
                    <a:pt x="22" y="332"/>
                  </a:lnTo>
                  <a:lnTo>
                    <a:pt x="20" y="334"/>
                  </a:lnTo>
                  <a:lnTo>
                    <a:pt x="17" y="334"/>
                  </a:lnTo>
                  <a:lnTo>
                    <a:pt x="16" y="335"/>
                  </a:lnTo>
                  <a:lnTo>
                    <a:pt x="13" y="335"/>
                  </a:lnTo>
                  <a:lnTo>
                    <a:pt x="9" y="335"/>
                  </a:lnTo>
                  <a:lnTo>
                    <a:pt x="6" y="335"/>
                  </a:lnTo>
                  <a:lnTo>
                    <a:pt x="2" y="335"/>
                  </a:lnTo>
                  <a:lnTo>
                    <a:pt x="0" y="334"/>
                  </a:lnTo>
                  <a:lnTo>
                    <a:pt x="1" y="335"/>
                  </a:lnTo>
                  <a:lnTo>
                    <a:pt x="4" y="335"/>
                  </a:lnTo>
                  <a:lnTo>
                    <a:pt x="6" y="337"/>
                  </a:lnTo>
                  <a:lnTo>
                    <a:pt x="10" y="337"/>
                  </a:lnTo>
                  <a:lnTo>
                    <a:pt x="14" y="338"/>
                  </a:lnTo>
                  <a:lnTo>
                    <a:pt x="18" y="340"/>
                  </a:lnTo>
                  <a:lnTo>
                    <a:pt x="24" y="343"/>
                  </a:lnTo>
                  <a:lnTo>
                    <a:pt x="29" y="344"/>
                  </a:lnTo>
                  <a:lnTo>
                    <a:pt x="35" y="347"/>
                  </a:lnTo>
                  <a:lnTo>
                    <a:pt x="37" y="349"/>
                  </a:lnTo>
                  <a:lnTo>
                    <a:pt x="40" y="351"/>
                  </a:lnTo>
                  <a:lnTo>
                    <a:pt x="43" y="351"/>
                  </a:lnTo>
                  <a:lnTo>
                    <a:pt x="45" y="352"/>
                  </a:lnTo>
                  <a:lnTo>
                    <a:pt x="48" y="354"/>
                  </a:lnTo>
                  <a:lnTo>
                    <a:pt x="51" y="355"/>
                  </a:lnTo>
                  <a:lnTo>
                    <a:pt x="53" y="358"/>
                  </a:lnTo>
                  <a:lnTo>
                    <a:pt x="56" y="360"/>
                  </a:lnTo>
                  <a:lnTo>
                    <a:pt x="59" y="361"/>
                  </a:lnTo>
                  <a:lnTo>
                    <a:pt x="62" y="363"/>
                  </a:lnTo>
                  <a:lnTo>
                    <a:pt x="64" y="364"/>
                  </a:lnTo>
                  <a:lnTo>
                    <a:pt x="67" y="368"/>
                  </a:lnTo>
                  <a:lnTo>
                    <a:pt x="67" y="0"/>
                  </a:lnTo>
                  <a:lnTo>
                    <a:pt x="35" y="7"/>
                  </a:lnTo>
                  <a:close/>
                </a:path>
              </a:pathLst>
            </a:custGeom>
            <a:solidFill>
              <a:srgbClr val="C799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303" name="Freeform 19"/>
            <p:cNvSpPr>
              <a:spLocks/>
            </p:cNvSpPr>
            <p:nvPr/>
          </p:nvSpPr>
          <p:spPr bwMode="auto">
            <a:xfrm>
              <a:off x="5573713" y="5373688"/>
              <a:ext cx="98425" cy="320675"/>
            </a:xfrm>
            <a:custGeom>
              <a:avLst/>
              <a:gdLst>
                <a:gd name="T0" fmla="*/ 2147483647 w 124"/>
                <a:gd name="T1" fmla="*/ 2147483647 h 404"/>
                <a:gd name="T2" fmla="*/ 2147483647 w 124"/>
                <a:gd name="T3" fmla="*/ 2147483647 h 404"/>
                <a:gd name="T4" fmla="*/ 2147483647 w 124"/>
                <a:gd name="T5" fmla="*/ 2147483647 h 404"/>
                <a:gd name="T6" fmla="*/ 2147483647 w 124"/>
                <a:gd name="T7" fmla="*/ 2147483647 h 404"/>
                <a:gd name="T8" fmla="*/ 2147483647 w 124"/>
                <a:gd name="T9" fmla="*/ 2147483647 h 404"/>
                <a:gd name="T10" fmla="*/ 2147483647 w 124"/>
                <a:gd name="T11" fmla="*/ 2147483647 h 404"/>
                <a:gd name="T12" fmla="*/ 2147483647 w 124"/>
                <a:gd name="T13" fmla="*/ 2147483647 h 404"/>
                <a:gd name="T14" fmla="*/ 2147483647 w 124"/>
                <a:gd name="T15" fmla="*/ 2147483647 h 404"/>
                <a:gd name="T16" fmla="*/ 2147483647 w 124"/>
                <a:gd name="T17" fmla="*/ 2147483647 h 404"/>
                <a:gd name="T18" fmla="*/ 2147483647 w 124"/>
                <a:gd name="T19" fmla="*/ 2147483647 h 404"/>
                <a:gd name="T20" fmla="*/ 0 w 124"/>
                <a:gd name="T21" fmla="*/ 2147483647 h 404"/>
                <a:gd name="T22" fmla="*/ 0 w 124"/>
                <a:gd name="T23" fmla="*/ 2147483647 h 404"/>
                <a:gd name="T24" fmla="*/ 2147483647 w 124"/>
                <a:gd name="T25" fmla="*/ 2147483647 h 404"/>
                <a:gd name="T26" fmla="*/ 2147483647 w 124"/>
                <a:gd name="T27" fmla="*/ 2147483647 h 404"/>
                <a:gd name="T28" fmla="*/ 2147483647 w 124"/>
                <a:gd name="T29" fmla="*/ 2147483647 h 404"/>
                <a:gd name="T30" fmla="*/ 2147483647 w 124"/>
                <a:gd name="T31" fmla="*/ 2147483647 h 404"/>
                <a:gd name="T32" fmla="*/ 2147483647 w 124"/>
                <a:gd name="T33" fmla="*/ 2147483647 h 404"/>
                <a:gd name="T34" fmla="*/ 2147483647 w 124"/>
                <a:gd name="T35" fmla="*/ 2147483647 h 404"/>
                <a:gd name="T36" fmla="*/ 2147483647 w 124"/>
                <a:gd name="T37" fmla="*/ 2147483647 h 404"/>
                <a:gd name="T38" fmla="*/ 2147483647 w 124"/>
                <a:gd name="T39" fmla="*/ 2147483647 h 404"/>
                <a:gd name="T40" fmla="*/ 2147483647 w 124"/>
                <a:gd name="T41" fmla="*/ 2147483647 h 404"/>
                <a:gd name="T42" fmla="*/ 2147483647 w 124"/>
                <a:gd name="T43" fmla="*/ 2147483647 h 404"/>
                <a:gd name="T44" fmla="*/ 2147483647 w 124"/>
                <a:gd name="T45" fmla="*/ 2147483647 h 404"/>
                <a:gd name="T46" fmla="*/ 2147483647 w 124"/>
                <a:gd name="T47" fmla="*/ 2147483647 h 404"/>
                <a:gd name="T48" fmla="*/ 2147483647 w 124"/>
                <a:gd name="T49" fmla="*/ 2147483647 h 404"/>
                <a:gd name="T50" fmla="*/ 2147483647 w 124"/>
                <a:gd name="T51" fmla="*/ 2147483647 h 404"/>
                <a:gd name="T52" fmla="*/ 2147483647 w 124"/>
                <a:gd name="T53" fmla="*/ 2147483647 h 404"/>
                <a:gd name="T54" fmla="*/ 2147483647 w 124"/>
                <a:gd name="T55" fmla="*/ 2147483647 h 404"/>
                <a:gd name="T56" fmla="*/ 2147483647 w 124"/>
                <a:gd name="T57" fmla="*/ 2147483647 h 404"/>
                <a:gd name="T58" fmla="*/ 2147483647 w 124"/>
                <a:gd name="T59" fmla="*/ 2147483647 h 404"/>
                <a:gd name="T60" fmla="*/ 2147483647 w 124"/>
                <a:gd name="T61" fmla="*/ 2147483647 h 404"/>
                <a:gd name="T62" fmla="*/ 2147483647 w 124"/>
                <a:gd name="T63" fmla="*/ 2147483647 h 404"/>
                <a:gd name="T64" fmla="*/ 2147483647 w 124"/>
                <a:gd name="T65" fmla="*/ 2147483647 h 404"/>
                <a:gd name="T66" fmla="*/ 2147483647 w 124"/>
                <a:gd name="T67" fmla="*/ 2147483647 h 404"/>
                <a:gd name="T68" fmla="*/ 2147483647 w 124"/>
                <a:gd name="T69" fmla="*/ 2147483647 h 404"/>
                <a:gd name="T70" fmla="*/ 2147483647 w 124"/>
                <a:gd name="T71" fmla="*/ 2147483647 h 404"/>
                <a:gd name="T72" fmla="*/ 2147483647 w 124"/>
                <a:gd name="T73" fmla="*/ 2147483647 h 404"/>
                <a:gd name="T74" fmla="*/ 2147483647 w 124"/>
                <a:gd name="T75" fmla="*/ 2147483647 h 404"/>
                <a:gd name="T76" fmla="*/ 2147483647 w 124"/>
                <a:gd name="T77" fmla="*/ 2147483647 h 404"/>
                <a:gd name="T78" fmla="*/ 2147483647 w 124"/>
                <a:gd name="T79" fmla="*/ 2147483647 h 404"/>
                <a:gd name="T80" fmla="*/ 2147483647 w 124"/>
                <a:gd name="T81" fmla="*/ 2147483647 h 404"/>
                <a:gd name="T82" fmla="*/ 2147483647 w 124"/>
                <a:gd name="T83" fmla="*/ 2147483647 h 40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124" h="404">
                  <a:moveTo>
                    <a:pt x="20" y="0"/>
                  </a:moveTo>
                  <a:lnTo>
                    <a:pt x="20" y="3"/>
                  </a:lnTo>
                  <a:lnTo>
                    <a:pt x="20" y="13"/>
                  </a:lnTo>
                  <a:lnTo>
                    <a:pt x="20" y="26"/>
                  </a:lnTo>
                  <a:lnTo>
                    <a:pt x="20" y="43"/>
                  </a:lnTo>
                  <a:lnTo>
                    <a:pt x="20" y="65"/>
                  </a:lnTo>
                  <a:lnTo>
                    <a:pt x="19" y="90"/>
                  </a:lnTo>
                  <a:lnTo>
                    <a:pt x="19" y="116"/>
                  </a:lnTo>
                  <a:lnTo>
                    <a:pt x="19" y="145"/>
                  </a:lnTo>
                  <a:lnTo>
                    <a:pt x="18" y="159"/>
                  </a:lnTo>
                  <a:lnTo>
                    <a:pt x="18" y="173"/>
                  </a:lnTo>
                  <a:lnTo>
                    <a:pt x="18" y="189"/>
                  </a:lnTo>
                  <a:lnTo>
                    <a:pt x="16" y="203"/>
                  </a:lnTo>
                  <a:lnTo>
                    <a:pt x="16" y="217"/>
                  </a:lnTo>
                  <a:lnTo>
                    <a:pt x="15" y="230"/>
                  </a:lnTo>
                  <a:lnTo>
                    <a:pt x="15" y="244"/>
                  </a:lnTo>
                  <a:lnTo>
                    <a:pt x="13" y="258"/>
                  </a:lnTo>
                  <a:lnTo>
                    <a:pt x="12" y="271"/>
                  </a:lnTo>
                  <a:lnTo>
                    <a:pt x="11" y="283"/>
                  </a:lnTo>
                  <a:lnTo>
                    <a:pt x="11" y="294"/>
                  </a:lnTo>
                  <a:lnTo>
                    <a:pt x="9" y="305"/>
                  </a:lnTo>
                  <a:lnTo>
                    <a:pt x="8" y="315"/>
                  </a:lnTo>
                  <a:lnTo>
                    <a:pt x="7" y="325"/>
                  </a:lnTo>
                  <a:lnTo>
                    <a:pt x="4" y="332"/>
                  </a:lnTo>
                  <a:lnTo>
                    <a:pt x="3" y="339"/>
                  </a:lnTo>
                  <a:lnTo>
                    <a:pt x="3" y="340"/>
                  </a:lnTo>
                  <a:lnTo>
                    <a:pt x="1" y="345"/>
                  </a:lnTo>
                  <a:lnTo>
                    <a:pt x="1" y="346"/>
                  </a:lnTo>
                  <a:lnTo>
                    <a:pt x="1" y="348"/>
                  </a:lnTo>
                  <a:lnTo>
                    <a:pt x="1" y="350"/>
                  </a:lnTo>
                  <a:lnTo>
                    <a:pt x="0" y="351"/>
                  </a:lnTo>
                  <a:lnTo>
                    <a:pt x="0" y="353"/>
                  </a:lnTo>
                  <a:lnTo>
                    <a:pt x="0" y="356"/>
                  </a:lnTo>
                  <a:lnTo>
                    <a:pt x="0" y="357"/>
                  </a:lnTo>
                  <a:lnTo>
                    <a:pt x="0" y="359"/>
                  </a:lnTo>
                  <a:lnTo>
                    <a:pt x="0" y="360"/>
                  </a:lnTo>
                  <a:lnTo>
                    <a:pt x="1" y="363"/>
                  </a:lnTo>
                  <a:lnTo>
                    <a:pt x="1" y="365"/>
                  </a:lnTo>
                  <a:lnTo>
                    <a:pt x="1" y="368"/>
                  </a:lnTo>
                  <a:lnTo>
                    <a:pt x="3" y="370"/>
                  </a:lnTo>
                  <a:lnTo>
                    <a:pt x="3" y="371"/>
                  </a:lnTo>
                  <a:lnTo>
                    <a:pt x="4" y="374"/>
                  </a:lnTo>
                  <a:lnTo>
                    <a:pt x="5" y="376"/>
                  </a:lnTo>
                  <a:lnTo>
                    <a:pt x="7" y="377"/>
                  </a:lnTo>
                  <a:lnTo>
                    <a:pt x="8" y="380"/>
                  </a:lnTo>
                  <a:lnTo>
                    <a:pt x="9" y="382"/>
                  </a:lnTo>
                  <a:lnTo>
                    <a:pt x="11" y="384"/>
                  </a:lnTo>
                  <a:lnTo>
                    <a:pt x="12" y="385"/>
                  </a:lnTo>
                  <a:lnTo>
                    <a:pt x="15" y="387"/>
                  </a:lnTo>
                  <a:lnTo>
                    <a:pt x="18" y="388"/>
                  </a:lnTo>
                  <a:lnTo>
                    <a:pt x="20" y="390"/>
                  </a:lnTo>
                  <a:lnTo>
                    <a:pt x="20" y="391"/>
                  </a:lnTo>
                  <a:lnTo>
                    <a:pt x="23" y="391"/>
                  </a:lnTo>
                  <a:lnTo>
                    <a:pt x="24" y="393"/>
                  </a:lnTo>
                  <a:lnTo>
                    <a:pt x="26" y="394"/>
                  </a:lnTo>
                  <a:lnTo>
                    <a:pt x="27" y="394"/>
                  </a:lnTo>
                  <a:lnTo>
                    <a:pt x="30" y="396"/>
                  </a:lnTo>
                  <a:lnTo>
                    <a:pt x="31" y="397"/>
                  </a:lnTo>
                  <a:lnTo>
                    <a:pt x="34" y="399"/>
                  </a:lnTo>
                  <a:lnTo>
                    <a:pt x="36" y="399"/>
                  </a:lnTo>
                  <a:lnTo>
                    <a:pt x="39" y="401"/>
                  </a:lnTo>
                  <a:lnTo>
                    <a:pt x="43" y="402"/>
                  </a:lnTo>
                  <a:lnTo>
                    <a:pt x="46" y="402"/>
                  </a:lnTo>
                  <a:lnTo>
                    <a:pt x="50" y="404"/>
                  </a:lnTo>
                  <a:lnTo>
                    <a:pt x="53" y="404"/>
                  </a:lnTo>
                  <a:lnTo>
                    <a:pt x="57" y="404"/>
                  </a:lnTo>
                  <a:lnTo>
                    <a:pt x="61" y="404"/>
                  </a:lnTo>
                  <a:lnTo>
                    <a:pt x="65" y="404"/>
                  </a:lnTo>
                  <a:lnTo>
                    <a:pt x="67" y="404"/>
                  </a:lnTo>
                  <a:lnTo>
                    <a:pt x="71" y="402"/>
                  </a:lnTo>
                  <a:lnTo>
                    <a:pt x="76" y="402"/>
                  </a:lnTo>
                  <a:lnTo>
                    <a:pt x="80" y="401"/>
                  </a:lnTo>
                  <a:lnTo>
                    <a:pt x="84" y="399"/>
                  </a:lnTo>
                  <a:lnTo>
                    <a:pt x="88" y="396"/>
                  </a:lnTo>
                  <a:lnTo>
                    <a:pt x="92" y="393"/>
                  </a:lnTo>
                  <a:lnTo>
                    <a:pt x="96" y="391"/>
                  </a:lnTo>
                  <a:lnTo>
                    <a:pt x="100" y="387"/>
                  </a:lnTo>
                  <a:lnTo>
                    <a:pt x="104" y="382"/>
                  </a:lnTo>
                  <a:lnTo>
                    <a:pt x="108" y="377"/>
                  </a:lnTo>
                  <a:lnTo>
                    <a:pt x="112" y="373"/>
                  </a:lnTo>
                  <a:lnTo>
                    <a:pt x="116" y="367"/>
                  </a:lnTo>
                  <a:lnTo>
                    <a:pt x="117" y="365"/>
                  </a:lnTo>
                  <a:lnTo>
                    <a:pt x="119" y="363"/>
                  </a:lnTo>
                  <a:lnTo>
                    <a:pt x="119" y="360"/>
                  </a:lnTo>
                  <a:lnTo>
                    <a:pt x="120" y="359"/>
                  </a:lnTo>
                  <a:lnTo>
                    <a:pt x="121" y="356"/>
                  </a:lnTo>
                  <a:lnTo>
                    <a:pt x="121" y="353"/>
                  </a:lnTo>
                  <a:lnTo>
                    <a:pt x="123" y="351"/>
                  </a:lnTo>
                  <a:lnTo>
                    <a:pt x="123" y="350"/>
                  </a:lnTo>
                  <a:lnTo>
                    <a:pt x="123" y="346"/>
                  </a:lnTo>
                  <a:lnTo>
                    <a:pt x="123" y="345"/>
                  </a:lnTo>
                  <a:lnTo>
                    <a:pt x="124" y="343"/>
                  </a:lnTo>
                  <a:lnTo>
                    <a:pt x="124" y="342"/>
                  </a:lnTo>
                  <a:lnTo>
                    <a:pt x="124" y="340"/>
                  </a:lnTo>
                  <a:lnTo>
                    <a:pt x="124" y="337"/>
                  </a:lnTo>
                  <a:lnTo>
                    <a:pt x="124" y="336"/>
                  </a:lnTo>
                  <a:lnTo>
                    <a:pt x="124" y="334"/>
                  </a:lnTo>
                  <a:lnTo>
                    <a:pt x="124" y="332"/>
                  </a:lnTo>
                  <a:lnTo>
                    <a:pt x="123" y="329"/>
                  </a:lnTo>
                  <a:lnTo>
                    <a:pt x="123" y="328"/>
                  </a:lnTo>
                  <a:lnTo>
                    <a:pt x="123" y="326"/>
                  </a:lnTo>
                  <a:lnTo>
                    <a:pt x="121" y="323"/>
                  </a:lnTo>
                  <a:lnTo>
                    <a:pt x="121" y="322"/>
                  </a:lnTo>
                  <a:lnTo>
                    <a:pt x="120" y="320"/>
                  </a:lnTo>
                  <a:lnTo>
                    <a:pt x="119" y="312"/>
                  </a:lnTo>
                  <a:lnTo>
                    <a:pt x="117" y="302"/>
                  </a:lnTo>
                  <a:lnTo>
                    <a:pt x="115" y="288"/>
                  </a:lnTo>
                  <a:lnTo>
                    <a:pt x="112" y="271"/>
                  </a:lnTo>
                  <a:lnTo>
                    <a:pt x="108" y="251"/>
                  </a:lnTo>
                  <a:lnTo>
                    <a:pt x="105" y="229"/>
                  </a:lnTo>
                  <a:lnTo>
                    <a:pt x="101" y="204"/>
                  </a:lnTo>
                  <a:lnTo>
                    <a:pt x="98" y="192"/>
                  </a:lnTo>
                  <a:lnTo>
                    <a:pt x="97" y="179"/>
                  </a:lnTo>
                  <a:lnTo>
                    <a:pt x="96" y="166"/>
                  </a:lnTo>
                  <a:lnTo>
                    <a:pt x="93" y="153"/>
                  </a:lnTo>
                  <a:lnTo>
                    <a:pt x="92" y="139"/>
                  </a:lnTo>
                  <a:lnTo>
                    <a:pt x="89" y="127"/>
                  </a:lnTo>
                  <a:lnTo>
                    <a:pt x="88" y="113"/>
                  </a:lnTo>
                  <a:lnTo>
                    <a:pt x="86" y="99"/>
                  </a:lnTo>
                  <a:lnTo>
                    <a:pt x="85" y="87"/>
                  </a:lnTo>
                  <a:lnTo>
                    <a:pt x="84" y="73"/>
                  </a:lnTo>
                  <a:lnTo>
                    <a:pt x="82" y="60"/>
                  </a:lnTo>
                  <a:lnTo>
                    <a:pt x="81" y="47"/>
                  </a:lnTo>
                  <a:lnTo>
                    <a:pt x="80" y="34"/>
                  </a:lnTo>
                  <a:lnTo>
                    <a:pt x="78" y="22"/>
                  </a:lnTo>
                  <a:lnTo>
                    <a:pt x="78" y="11"/>
                  </a:lnTo>
                  <a:lnTo>
                    <a:pt x="77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F1B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304" name="Freeform 20"/>
            <p:cNvSpPr>
              <a:spLocks/>
            </p:cNvSpPr>
            <p:nvPr/>
          </p:nvSpPr>
          <p:spPr bwMode="auto">
            <a:xfrm>
              <a:off x="5589588" y="5380038"/>
              <a:ext cx="82550" cy="314325"/>
            </a:xfrm>
            <a:custGeom>
              <a:avLst/>
              <a:gdLst>
                <a:gd name="T0" fmla="*/ 2147483647 w 105"/>
                <a:gd name="T1" fmla="*/ 2147483647 h 396"/>
                <a:gd name="T2" fmla="*/ 2147483647 w 105"/>
                <a:gd name="T3" fmla="*/ 2147483647 h 396"/>
                <a:gd name="T4" fmla="*/ 2147483647 w 105"/>
                <a:gd name="T5" fmla="*/ 2147483647 h 396"/>
                <a:gd name="T6" fmla="*/ 2147483647 w 105"/>
                <a:gd name="T7" fmla="*/ 2147483647 h 396"/>
                <a:gd name="T8" fmla="*/ 2147483647 w 105"/>
                <a:gd name="T9" fmla="*/ 2147483647 h 396"/>
                <a:gd name="T10" fmla="*/ 2147483647 w 105"/>
                <a:gd name="T11" fmla="*/ 2147483647 h 396"/>
                <a:gd name="T12" fmla="*/ 2147483647 w 105"/>
                <a:gd name="T13" fmla="*/ 2147483647 h 396"/>
                <a:gd name="T14" fmla="*/ 2147483647 w 105"/>
                <a:gd name="T15" fmla="*/ 2147483647 h 396"/>
                <a:gd name="T16" fmla="*/ 2147483647 w 105"/>
                <a:gd name="T17" fmla="*/ 2147483647 h 396"/>
                <a:gd name="T18" fmla="*/ 2147483647 w 105"/>
                <a:gd name="T19" fmla="*/ 2147483647 h 396"/>
                <a:gd name="T20" fmla="*/ 2147483647 w 105"/>
                <a:gd name="T21" fmla="*/ 2147483647 h 396"/>
                <a:gd name="T22" fmla="*/ 2147483647 w 105"/>
                <a:gd name="T23" fmla="*/ 2147483647 h 396"/>
                <a:gd name="T24" fmla="*/ 2147483647 w 105"/>
                <a:gd name="T25" fmla="*/ 2147483647 h 396"/>
                <a:gd name="T26" fmla="*/ 2147483647 w 105"/>
                <a:gd name="T27" fmla="*/ 2147483647 h 396"/>
                <a:gd name="T28" fmla="*/ 2147483647 w 105"/>
                <a:gd name="T29" fmla="*/ 2147483647 h 396"/>
                <a:gd name="T30" fmla="*/ 2147483647 w 105"/>
                <a:gd name="T31" fmla="*/ 2147483647 h 396"/>
                <a:gd name="T32" fmla="*/ 2147483647 w 105"/>
                <a:gd name="T33" fmla="*/ 2147483647 h 396"/>
                <a:gd name="T34" fmla="*/ 2147483647 w 105"/>
                <a:gd name="T35" fmla="*/ 2147483647 h 396"/>
                <a:gd name="T36" fmla="*/ 2147483647 w 105"/>
                <a:gd name="T37" fmla="*/ 2147483647 h 396"/>
                <a:gd name="T38" fmla="*/ 2147483647 w 105"/>
                <a:gd name="T39" fmla="*/ 2147483647 h 396"/>
                <a:gd name="T40" fmla="*/ 2147483647 w 105"/>
                <a:gd name="T41" fmla="*/ 2147483647 h 396"/>
                <a:gd name="T42" fmla="*/ 2147483647 w 105"/>
                <a:gd name="T43" fmla="*/ 2147483647 h 396"/>
                <a:gd name="T44" fmla="*/ 2147483647 w 105"/>
                <a:gd name="T45" fmla="*/ 2147483647 h 396"/>
                <a:gd name="T46" fmla="*/ 2147483647 w 105"/>
                <a:gd name="T47" fmla="*/ 2147483647 h 396"/>
                <a:gd name="T48" fmla="*/ 2147483647 w 105"/>
                <a:gd name="T49" fmla="*/ 2147483647 h 396"/>
                <a:gd name="T50" fmla="*/ 2147483647 w 105"/>
                <a:gd name="T51" fmla="*/ 2147483647 h 396"/>
                <a:gd name="T52" fmla="*/ 2147483647 w 105"/>
                <a:gd name="T53" fmla="*/ 2147483647 h 396"/>
                <a:gd name="T54" fmla="*/ 0 w 105"/>
                <a:gd name="T55" fmla="*/ 2147483647 h 396"/>
                <a:gd name="T56" fmla="*/ 2147483647 w 105"/>
                <a:gd name="T57" fmla="*/ 2147483647 h 396"/>
                <a:gd name="T58" fmla="*/ 2147483647 w 105"/>
                <a:gd name="T59" fmla="*/ 2147483647 h 396"/>
                <a:gd name="T60" fmla="*/ 2147483647 w 105"/>
                <a:gd name="T61" fmla="*/ 2147483647 h 396"/>
                <a:gd name="T62" fmla="*/ 2147483647 w 105"/>
                <a:gd name="T63" fmla="*/ 2147483647 h 396"/>
                <a:gd name="T64" fmla="*/ 2147483647 w 105"/>
                <a:gd name="T65" fmla="*/ 2147483647 h 396"/>
                <a:gd name="T66" fmla="*/ 2147483647 w 105"/>
                <a:gd name="T67" fmla="*/ 2147483647 h 396"/>
                <a:gd name="T68" fmla="*/ 2147483647 w 105"/>
                <a:gd name="T69" fmla="*/ 2147483647 h 396"/>
                <a:gd name="T70" fmla="*/ 2147483647 w 105"/>
                <a:gd name="T71" fmla="*/ 2147483647 h 396"/>
                <a:gd name="T72" fmla="*/ 2147483647 w 105"/>
                <a:gd name="T73" fmla="*/ 2147483647 h 396"/>
                <a:gd name="T74" fmla="*/ 2147483647 w 105"/>
                <a:gd name="T75" fmla="*/ 2147483647 h 396"/>
                <a:gd name="T76" fmla="*/ 2147483647 w 105"/>
                <a:gd name="T77" fmla="*/ 2147483647 h 396"/>
                <a:gd name="T78" fmla="*/ 2147483647 w 105"/>
                <a:gd name="T79" fmla="*/ 2147483647 h 396"/>
                <a:gd name="T80" fmla="*/ 2147483647 w 105"/>
                <a:gd name="T81" fmla="*/ 2147483647 h 396"/>
                <a:gd name="T82" fmla="*/ 2147483647 w 105"/>
                <a:gd name="T83" fmla="*/ 2147483647 h 396"/>
                <a:gd name="T84" fmla="*/ 2147483647 w 105"/>
                <a:gd name="T85" fmla="*/ 2147483647 h 396"/>
                <a:gd name="T86" fmla="*/ 2147483647 w 105"/>
                <a:gd name="T87" fmla="*/ 2147483647 h 396"/>
                <a:gd name="T88" fmla="*/ 2147483647 w 105"/>
                <a:gd name="T89" fmla="*/ 0 h 39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105" h="396">
                  <a:moveTo>
                    <a:pt x="60" y="8"/>
                  </a:moveTo>
                  <a:lnTo>
                    <a:pt x="60" y="9"/>
                  </a:lnTo>
                  <a:lnTo>
                    <a:pt x="61" y="14"/>
                  </a:lnTo>
                  <a:lnTo>
                    <a:pt x="61" y="20"/>
                  </a:lnTo>
                  <a:lnTo>
                    <a:pt x="62" y="31"/>
                  </a:lnTo>
                  <a:lnTo>
                    <a:pt x="62" y="43"/>
                  </a:lnTo>
                  <a:lnTo>
                    <a:pt x="64" y="59"/>
                  </a:lnTo>
                  <a:lnTo>
                    <a:pt x="66" y="76"/>
                  </a:lnTo>
                  <a:lnTo>
                    <a:pt x="68" y="94"/>
                  </a:lnTo>
                  <a:lnTo>
                    <a:pt x="69" y="105"/>
                  </a:lnTo>
                  <a:lnTo>
                    <a:pt x="70" y="116"/>
                  </a:lnTo>
                  <a:lnTo>
                    <a:pt x="72" y="127"/>
                  </a:lnTo>
                  <a:lnTo>
                    <a:pt x="74" y="139"/>
                  </a:lnTo>
                  <a:lnTo>
                    <a:pt x="76" y="151"/>
                  </a:lnTo>
                  <a:lnTo>
                    <a:pt x="77" y="164"/>
                  </a:lnTo>
                  <a:lnTo>
                    <a:pt x="80" y="178"/>
                  </a:lnTo>
                  <a:lnTo>
                    <a:pt x="81" y="190"/>
                  </a:lnTo>
                  <a:lnTo>
                    <a:pt x="84" y="204"/>
                  </a:lnTo>
                  <a:lnTo>
                    <a:pt x="85" y="218"/>
                  </a:lnTo>
                  <a:lnTo>
                    <a:pt x="88" y="233"/>
                  </a:lnTo>
                  <a:lnTo>
                    <a:pt x="91" y="247"/>
                  </a:lnTo>
                  <a:lnTo>
                    <a:pt x="93" y="263"/>
                  </a:lnTo>
                  <a:lnTo>
                    <a:pt x="96" y="278"/>
                  </a:lnTo>
                  <a:lnTo>
                    <a:pt x="99" y="294"/>
                  </a:lnTo>
                  <a:lnTo>
                    <a:pt x="101" y="309"/>
                  </a:lnTo>
                  <a:lnTo>
                    <a:pt x="101" y="311"/>
                  </a:lnTo>
                  <a:lnTo>
                    <a:pt x="103" y="311"/>
                  </a:lnTo>
                  <a:lnTo>
                    <a:pt x="103" y="312"/>
                  </a:lnTo>
                  <a:lnTo>
                    <a:pt x="103" y="314"/>
                  </a:lnTo>
                  <a:lnTo>
                    <a:pt x="104" y="315"/>
                  </a:lnTo>
                  <a:lnTo>
                    <a:pt x="104" y="317"/>
                  </a:lnTo>
                  <a:lnTo>
                    <a:pt x="104" y="318"/>
                  </a:lnTo>
                  <a:lnTo>
                    <a:pt x="105" y="321"/>
                  </a:lnTo>
                  <a:lnTo>
                    <a:pt x="105" y="323"/>
                  </a:lnTo>
                  <a:lnTo>
                    <a:pt x="105" y="326"/>
                  </a:lnTo>
                  <a:lnTo>
                    <a:pt x="105" y="328"/>
                  </a:lnTo>
                  <a:lnTo>
                    <a:pt x="105" y="331"/>
                  </a:lnTo>
                  <a:lnTo>
                    <a:pt x="105" y="334"/>
                  </a:lnTo>
                  <a:lnTo>
                    <a:pt x="105" y="337"/>
                  </a:lnTo>
                  <a:lnTo>
                    <a:pt x="104" y="340"/>
                  </a:lnTo>
                  <a:lnTo>
                    <a:pt x="104" y="343"/>
                  </a:lnTo>
                  <a:lnTo>
                    <a:pt x="103" y="346"/>
                  </a:lnTo>
                  <a:lnTo>
                    <a:pt x="101" y="349"/>
                  </a:lnTo>
                  <a:lnTo>
                    <a:pt x="100" y="352"/>
                  </a:lnTo>
                  <a:lnTo>
                    <a:pt x="99" y="355"/>
                  </a:lnTo>
                  <a:lnTo>
                    <a:pt x="97" y="359"/>
                  </a:lnTo>
                  <a:lnTo>
                    <a:pt x="95" y="363"/>
                  </a:lnTo>
                  <a:lnTo>
                    <a:pt x="92" y="366"/>
                  </a:lnTo>
                  <a:lnTo>
                    <a:pt x="89" y="369"/>
                  </a:lnTo>
                  <a:lnTo>
                    <a:pt x="87" y="372"/>
                  </a:lnTo>
                  <a:lnTo>
                    <a:pt x="82" y="376"/>
                  </a:lnTo>
                  <a:lnTo>
                    <a:pt x="78" y="380"/>
                  </a:lnTo>
                  <a:lnTo>
                    <a:pt x="74" y="383"/>
                  </a:lnTo>
                  <a:lnTo>
                    <a:pt x="70" y="386"/>
                  </a:lnTo>
                  <a:lnTo>
                    <a:pt x="65" y="389"/>
                  </a:lnTo>
                  <a:lnTo>
                    <a:pt x="64" y="389"/>
                  </a:lnTo>
                  <a:lnTo>
                    <a:pt x="61" y="391"/>
                  </a:lnTo>
                  <a:lnTo>
                    <a:pt x="60" y="393"/>
                  </a:lnTo>
                  <a:lnTo>
                    <a:pt x="58" y="393"/>
                  </a:lnTo>
                  <a:lnTo>
                    <a:pt x="57" y="393"/>
                  </a:lnTo>
                  <a:lnTo>
                    <a:pt x="56" y="394"/>
                  </a:lnTo>
                  <a:lnTo>
                    <a:pt x="54" y="394"/>
                  </a:lnTo>
                  <a:lnTo>
                    <a:pt x="51" y="394"/>
                  </a:lnTo>
                  <a:lnTo>
                    <a:pt x="50" y="396"/>
                  </a:lnTo>
                  <a:lnTo>
                    <a:pt x="47" y="396"/>
                  </a:lnTo>
                  <a:lnTo>
                    <a:pt x="46" y="396"/>
                  </a:lnTo>
                  <a:lnTo>
                    <a:pt x="43" y="396"/>
                  </a:lnTo>
                  <a:lnTo>
                    <a:pt x="41" y="396"/>
                  </a:lnTo>
                  <a:lnTo>
                    <a:pt x="38" y="396"/>
                  </a:lnTo>
                  <a:lnTo>
                    <a:pt x="37" y="396"/>
                  </a:lnTo>
                  <a:lnTo>
                    <a:pt x="34" y="396"/>
                  </a:lnTo>
                  <a:lnTo>
                    <a:pt x="31" y="396"/>
                  </a:lnTo>
                  <a:lnTo>
                    <a:pt x="29" y="394"/>
                  </a:lnTo>
                  <a:lnTo>
                    <a:pt x="25" y="394"/>
                  </a:lnTo>
                  <a:lnTo>
                    <a:pt x="22" y="393"/>
                  </a:lnTo>
                  <a:lnTo>
                    <a:pt x="19" y="393"/>
                  </a:lnTo>
                  <a:lnTo>
                    <a:pt x="16" y="391"/>
                  </a:lnTo>
                  <a:lnTo>
                    <a:pt x="12" y="389"/>
                  </a:lnTo>
                  <a:lnTo>
                    <a:pt x="10" y="388"/>
                  </a:lnTo>
                  <a:lnTo>
                    <a:pt x="7" y="385"/>
                  </a:lnTo>
                  <a:lnTo>
                    <a:pt x="3" y="383"/>
                  </a:lnTo>
                  <a:lnTo>
                    <a:pt x="0" y="380"/>
                  </a:lnTo>
                  <a:lnTo>
                    <a:pt x="0" y="382"/>
                  </a:lnTo>
                  <a:lnTo>
                    <a:pt x="3" y="382"/>
                  </a:lnTo>
                  <a:lnTo>
                    <a:pt x="4" y="383"/>
                  </a:lnTo>
                  <a:lnTo>
                    <a:pt x="7" y="383"/>
                  </a:lnTo>
                  <a:lnTo>
                    <a:pt x="8" y="385"/>
                  </a:lnTo>
                  <a:lnTo>
                    <a:pt x="11" y="385"/>
                  </a:lnTo>
                  <a:lnTo>
                    <a:pt x="14" y="386"/>
                  </a:lnTo>
                  <a:lnTo>
                    <a:pt x="16" y="386"/>
                  </a:lnTo>
                  <a:lnTo>
                    <a:pt x="19" y="388"/>
                  </a:lnTo>
                  <a:lnTo>
                    <a:pt x="23" y="388"/>
                  </a:lnTo>
                  <a:lnTo>
                    <a:pt x="26" y="388"/>
                  </a:lnTo>
                  <a:lnTo>
                    <a:pt x="30" y="388"/>
                  </a:lnTo>
                  <a:lnTo>
                    <a:pt x="34" y="389"/>
                  </a:lnTo>
                  <a:lnTo>
                    <a:pt x="38" y="388"/>
                  </a:lnTo>
                  <a:lnTo>
                    <a:pt x="41" y="388"/>
                  </a:lnTo>
                  <a:lnTo>
                    <a:pt x="45" y="388"/>
                  </a:lnTo>
                  <a:lnTo>
                    <a:pt x="49" y="386"/>
                  </a:lnTo>
                  <a:lnTo>
                    <a:pt x="53" y="385"/>
                  </a:lnTo>
                  <a:lnTo>
                    <a:pt x="57" y="383"/>
                  </a:lnTo>
                  <a:lnTo>
                    <a:pt x="61" y="382"/>
                  </a:lnTo>
                  <a:lnTo>
                    <a:pt x="65" y="379"/>
                  </a:lnTo>
                  <a:lnTo>
                    <a:pt x="69" y="376"/>
                  </a:lnTo>
                  <a:lnTo>
                    <a:pt x="72" y="372"/>
                  </a:lnTo>
                  <a:lnTo>
                    <a:pt x="76" y="369"/>
                  </a:lnTo>
                  <a:lnTo>
                    <a:pt x="80" y="365"/>
                  </a:lnTo>
                  <a:lnTo>
                    <a:pt x="82" y="360"/>
                  </a:lnTo>
                  <a:lnTo>
                    <a:pt x="85" y="354"/>
                  </a:lnTo>
                  <a:lnTo>
                    <a:pt x="89" y="348"/>
                  </a:lnTo>
                  <a:lnTo>
                    <a:pt x="92" y="342"/>
                  </a:lnTo>
                  <a:lnTo>
                    <a:pt x="93" y="334"/>
                  </a:lnTo>
                  <a:lnTo>
                    <a:pt x="93" y="332"/>
                  </a:lnTo>
                  <a:lnTo>
                    <a:pt x="93" y="326"/>
                  </a:lnTo>
                  <a:lnTo>
                    <a:pt x="91" y="315"/>
                  </a:lnTo>
                  <a:lnTo>
                    <a:pt x="89" y="301"/>
                  </a:lnTo>
                  <a:lnTo>
                    <a:pt x="87" y="284"/>
                  </a:lnTo>
                  <a:lnTo>
                    <a:pt x="84" y="266"/>
                  </a:lnTo>
                  <a:lnTo>
                    <a:pt x="80" y="244"/>
                  </a:lnTo>
                  <a:lnTo>
                    <a:pt x="77" y="219"/>
                  </a:lnTo>
                  <a:lnTo>
                    <a:pt x="73" y="195"/>
                  </a:lnTo>
                  <a:lnTo>
                    <a:pt x="70" y="168"/>
                  </a:lnTo>
                  <a:lnTo>
                    <a:pt x="68" y="154"/>
                  </a:lnTo>
                  <a:lnTo>
                    <a:pt x="66" y="141"/>
                  </a:lnTo>
                  <a:lnTo>
                    <a:pt x="65" y="127"/>
                  </a:lnTo>
                  <a:lnTo>
                    <a:pt x="64" y="111"/>
                  </a:lnTo>
                  <a:lnTo>
                    <a:pt x="61" y="97"/>
                  </a:lnTo>
                  <a:lnTo>
                    <a:pt x="60" y="83"/>
                  </a:lnTo>
                  <a:lnTo>
                    <a:pt x="58" y="69"/>
                  </a:lnTo>
                  <a:lnTo>
                    <a:pt x="57" y="56"/>
                  </a:lnTo>
                  <a:lnTo>
                    <a:pt x="56" y="40"/>
                  </a:lnTo>
                  <a:lnTo>
                    <a:pt x="54" y="26"/>
                  </a:lnTo>
                  <a:lnTo>
                    <a:pt x="54" y="14"/>
                  </a:lnTo>
                  <a:lnTo>
                    <a:pt x="53" y="0"/>
                  </a:lnTo>
                  <a:lnTo>
                    <a:pt x="60" y="8"/>
                  </a:lnTo>
                  <a:close/>
                </a:path>
              </a:pathLst>
            </a:custGeom>
            <a:solidFill>
              <a:srgbClr val="C799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305" name="Freeform 21"/>
            <p:cNvSpPr>
              <a:spLocks/>
            </p:cNvSpPr>
            <p:nvPr/>
          </p:nvSpPr>
          <p:spPr bwMode="auto">
            <a:xfrm>
              <a:off x="5448301" y="5641975"/>
              <a:ext cx="160338" cy="107950"/>
            </a:xfrm>
            <a:custGeom>
              <a:avLst/>
              <a:gdLst>
                <a:gd name="T0" fmla="*/ 2147483647 w 202"/>
                <a:gd name="T1" fmla="*/ 2147483647 h 136"/>
                <a:gd name="T2" fmla="*/ 2147483647 w 202"/>
                <a:gd name="T3" fmla="*/ 2147483647 h 136"/>
                <a:gd name="T4" fmla="*/ 2147483647 w 202"/>
                <a:gd name="T5" fmla="*/ 2147483647 h 136"/>
                <a:gd name="T6" fmla="*/ 2147483647 w 202"/>
                <a:gd name="T7" fmla="*/ 2147483647 h 136"/>
                <a:gd name="T8" fmla="*/ 2147483647 w 202"/>
                <a:gd name="T9" fmla="*/ 2147483647 h 136"/>
                <a:gd name="T10" fmla="*/ 2147483647 w 202"/>
                <a:gd name="T11" fmla="*/ 2147483647 h 136"/>
                <a:gd name="T12" fmla="*/ 2147483647 w 202"/>
                <a:gd name="T13" fmla="*/ 2147483647 h 136"/>
                <a:gd name="T14" fmla="*/ 2147483647 w 202"/>
                <a:gd name="T15" fmla="*/ 2147483647 h 136"/>
                <a:gd name="T16" fmla="*/ 2147483647 w 202"/>
                <a:gd name="T17" fmla="*/ 2147483647 h 136"/>
                <a:gd name="T18" fmla="*/ 2147483647 w 202"/>
                <a:gd name="T19" fmla="*/ 2147483647 h 136"/>
                <a:gd name="T20" fmla="*/ 2147483647 w 202"/>
                <a:gd name="T21" fmla="*/ 2147483647 h 136"/>
                <a:gd name="T22" fmla="*/ 2147483647 w 202"/>
                <a:gd name="T23" fmla="*/ 2147483647 h 136"/>
                <a:gd name="T24" fmla="*/ 0 w 202"/>
                <a:gd name="T25" fmla="*/ 2147483647 h 136"/>
                <a:gd name="T26" fmla="*/ 2147483647 w 202"/>
                <a:gd name="T27" fmla="*/ 2147483647 h 136"/>
                <a:gd name="T28" fmla="*/ 2147483647 w 202"/>
                <a:gd name="T29" fmla="*/ 2147483647 h 136"/>
                <a:gd name="T30" fmla="*/ 2147483647 w 202"/>
                <a:gd name="T31" fmla="*/ 2147483647 h 136"/>
                <a:gd name="T32" fmla="*/ 2147483647 w 202"/>
                <a:gd name="T33" fmla="*/ 2147483647 h 136"/>
                <a:gd name="T34" fmla="*/ 2147483647 w 202"/>
                <a:gd name="T35" fmla="*/ 2147483647 h 136"/>
                <a:gd name="T36" fmla="*/ 2147483647 w 202"/>
                <a:gd name="T37" fmla="*/ 2147483647 h 136"/>
                <a:gd name="T38" fmla="*/ 2147483647 w 202"/>
                <a:gd name="T39" fmla="*/ 2147483647 h 136"/>
                <a:gd name="T40" fmla="*/ 2147483647 w 202"/>
                <a:gd name="T41" fmla="*/ 2147483647 h 136"/>
                <a:gd name="T42" fmla="*/ 2147483647 w 202"/>
                <a:gd name="T43" fmla="*/ 2147483647 h 136"/>
                <a:gd name="T44" fmla="*/ 2147483647 w 202"/>
                <a:gd name="T45" fmla="*/ 2147483647 h 136"/>
                <a:gd name="T46" fmla="*/ 2147483647 w 202"/>
                <a:gd name="T47" fmla="*/ 2147483647 h 136"/>
                <a:gd name="T48" fmla="*/ 2147483647 w 202"/>
                <a:gd name="T49" fmla="*/ 2147483647 h 136"/>
                <a:gd name="T50" fmla="*/ 2147483647 w 202"/>
                <a:gd name="T51" fmla="*/ 2147483647 h 136"/>
                <a:gd name="T52" fmla="*/ 2147483647 w 202"/>
                <a:gd name="T53" fmla="*/ 2147483647 h 136"/>
                <a:gd name="T54" fmla="*/ 2147483647 w 202"/>
                <a:gd name="T55" fmla="*/ 2147483647 h 136"/>
                <a:gd name="T56" fmla="*/ 2147483647 w 202"/>
                <a:gd name="T57" fmla="*/ 2147483647 h 136"/>
                <a:gd name="T58" fmla="*/ 2147483647 w 202"/>
                <a:gd name="T59" fmla="*/ 2147483647 h 136"/>
                <a:gd name="T60" fmla="*/ 2147483647 w 202"/>
                <a:gd name="T61" fmla="*/ 2147483647 h 136"/>
                <a:gd name="T62" fmla="*/ 2147483647 w 202"/>
                <a:gd name="T63" fmla="*/ 2147483647 h 136"/>
                <a:gd name="T64" fmla="*/ 2147483647 w 202"/>
                <a:gd name="T65" fmla="*/ 2147483647 h 136"/>
                <a:gd name="T66" fmla="*/ 2147483647 w 202"/>
                <a:gd name="T67" fmla="*/ 2147483647 h 136"/>
                <a:gd name="T68" fmla="*/ 2147483647 w 202"/>
                <a:gd name="T69" fmla="*/ 2147483647 h 136"/>
                <a:gd name="T70" fmla="*/ 2147483647 w 202"/>
                <a:gd name="T71" fmla="*/ 2147483647 h 136"/>
                <a:gd name="T72" fmla="*/ 2147483647 w 202"/>
                <a:gd name="T73" fmla="*/ 2147483647 h 136"/>
                <a:gd name="T74" fmla="*/ 2147483647 w 202"/>
                <a:gd name="T75" fmla="*/ 2147483647 h 136"/>
                <a:gd name="T76" fmla="*/ 2147483647 w 202"/>
                <a:gd name="T77" fmla="*/ 2147483647 h 136"/>
                <a:gd name="T78" fmla="*/ 2147483647 w 202"/>
                <a:gd name="T79" fmla="*/ 2147483647 h 136"/>
                <a:gd name="T80" fmla="*/ 2147483647 w 202"/>
                <a:gd name="T81" fmla="*/ 2147483647 h 136"/>
                <a:gd name="T82" fmla="*/ 2147483647 w 202"/>
                <a:gd name="T83" fmla="*/ 2147483647 h 136"/>
                <a:gd name="T84" fmla="*/ 2147483647 w 202"/>
                <a:gd name="T85" fmla="*/ 2147483647 h 136"/>
                <a:gd name="T86" fmla="*/ 2147483647 w 202"/>
                <a:gd name="T87" fmla="*/ 2147483647 h 136"/>
                <a:gd name="T88" fmla="*/ 2147483647 w 202"/>
                <a:gd name="T89" fmla="*/ 2147483647 h 136"/>
                <a:gd name="T90" fmla="*/ 2147483647 w 202"/>
                <a:gd name="T91" fmla="*/ 2147483647 h 136"/>
                <a:gd name="T92" fmla="*/ 2147483647 w 202"/>
                <a:gd name="T93" fmla="*/ 2147483647 h 136"/>
                <a:gd name="T94" fmla="*/ 2147483647 w 202"/>
                <a:gd name="T95" fmla="*/ 2147483647 h 136"/>
                <a:gd name="T96" fmla="*/ 2147483647 w 202"/>
                <a:gd name="T97" fmla="*/ 2147483647 h 136"/>
                <a:gd name="T98" fmla="*/ 2147483647 w 202"/>
                <a:gd name="T99" fmla="*/ 2147483647 h 136"/>
                <a:gd name="T100" fmla="*/ 2147483647 w 202"/>
                <a:gd name="T101" fmla="*/ 2147483647 h 136"/>
                <a:gd name="T102" fmla="*/ 2147483647 w 202"/>
                <a:gd name="T103" fmla="*/ 2147483647 h 136"/>
                <a:gd name="T104" fmla="*/ 2147483647 w 202"/>
                <a:gd name="T105" fmla="*/ 2147483647 h 136"/>
                <a:gd name="T106" fmla="*/ 2147483647 w 202"/>
                <a:gd name="T107" fmla="*/ 2147483647 h 1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202" h="136">
                  <a:moveTo>
                    <a:pt x="114" y="7"/>
                  </a:moveTo>
                  <a:lnTo>
                    <a:pt x="113" y="7"/>
                  </a:lnTo>
                  <a:lnTo>
                    <a:pt x="113" y="6"/>
                  </a:lnTo>
                  <a:lnTo>
                    <a:pt x="112" y="6"/>
                  </a:lnTo>
                  <a:lnTo>
                    <a:pt x="110" y="4"/>
                  </a:lnTo>
                  <a:lnTo>
                    <a:pt x="109" y="3"/>
                  </a:lnTo>
                  <a:lnTo>
                    <a:pt x="107" y="3"/>
                  </a:lnTo>
                  <a:lnTo>
                    <a:pt x="107" y="1"/>
                  </a:lnTo>
                  <a:lnTo>
                    <a:pt x="106" y="1"/>
                  </a:lnTo>
                  <a:lnTo>
                    <a:pt x="105" y="1"/>
                  </a:lnTo>
                  <a:lnTo>
                    <a:pt x="103" y="1"/>
                  </a:lnTo>
                  <a:lnTo>
                    <a:pt x="102" y="0"/>
                  </a:lnTo>
                  <a:lnTo>
                    <a:pt x="101" y="0"/>
                  </a:lnTo>
                  <a:lnTo>
                    <a:pt x="99" y="1"/>
                  </a:lnTo>
                  <a:lnTo>
                    <a:pt x="98" y="1"/>
                  </a:lnTo>
                  <a:lnTo>
                    <a:pt x="97" y="1"/>
                  </a:lnTo>
                  <a:lnTo>
                    <a:pt x="94" y="3"/>
                  </a:lnTo>
                  <a:lnTo>
                    <a:pt x="93" y="3"/>
                  </a:lnTo>
                  <a:lnTo>
                    <a:pt x="91" y="4"/>
                  </a:lnTo>
                  <a:lnTo>
                    <a:pt x="90" y="6"/>
                  </a:lnTo>
                  <a:lnTo>
                    <a:pt x="87" y="7"/>
                  </a:lnTo>
                  <a:lnTo>
                    <a:pt x="86" y="9"/>
                  </a:lnTo>
                  <a:lnTo>
                    <a:pt x="83" y="12"/>
                  </a:lnTo>
                  <a:lnTo>
                    <a:pt x="82" y="15"/>
                  </a:lnTo>
                  <a:lnTo>
                    <a:pt x="79" y="18"/>
                  </a:lnTo>
                  <a:lnTo>
                    <a:pt x="78" y="21"/>
                  </a:lnTo>
                  <a:lnTo>
                    <a:pt x="75" y="26"/>
                  </a:lnTo>
                  <a:lnTo>
                    <a:pt x="72" y="29"/>
                  </a:lnTo>
                  <a:lnTo>
                    <a:pt x="27" y="58"/>
                  </a:lnTo>
                  <a:lnTo>
                    <a:pt x="25" y="60"/>
                  </a:lnTo>
                  <a:lnTo>
                    <a:pt x="24" y="60"/>
                  </a:lnTo>
                  <a:lnTo>
                    <a:pt x="21" y="62"/>
                  </a:lnTo>
                  <a:lnTo>
                    <a:pt x="20" y="62"/>
                  </a:lnTo>
                  <a:lnTo>
                    <a:pt x="17" y="63"/>
                  </a:lnTo>
                  <a:lnTo>
                    <a:pt x="16" y="63"/>
                  </a:lnTo>
                  <a:lnTo>
                    <a:pt x="14" y="65"/>
                  </a:lnTo>
                  <a:lnTo>
                    <a:pt x="13" y="66"/>
                  </a:lnTo>
                  <a:lnTo>
                    <a:pt x="12" y="68"/>
                  </a:lnTo>
                  <a:lnTo>
                    <a:pt x="10" y="68"/>
                  </a:lnTo>
                  <a:lnTo>
                    <a:pt x="8" y="69"/>
                  </a:lnTo>
                  <a:lnTo>
                    <a:pt x="6" y="71"/>
                  </a:lnTo>
                  <a:lnTo>
                    <a:pt x="5" y="72"/>
                  </a:lnTo>
                  <a:lnTo>
                    <a:pt x="4" y="74"/>
                  </a:lnTo>
                  <a:lnTo>
                    <a:pt x="2" y="75"/>
                  </a:lnTo>
                  <a:lnTo>
                    <a:pt x="2" y="79"/>
                  </a:lnTo>
                  <a:lnTo>
                    <a:pt x="1" y="80"/>
                  </a:lnTo>
                  <a:lnTo>
                    <a:pt x="0" y="82"/>
                  </a:lnTo>
                  <a:lnTo>
                    <a:pt x="0" y="85"/>
                  </a:lnTo>
                  <a:lnTo>
                    <a:pt x="0" y="86"/>
                  </a:lnTo>
                  <a:lnTo>
                    <a:pt x="0" y="89"/>
                  </a:lnTo>
                  <a:lnTo>
                    <a:pt x="0" y="91"/>
                  </a:lnTo>
                  <a:lnTo>
                    <a:pt x="0" y="94"/>
                  </a:lnTo>
                  <a:lnTo>
                    <a:pt x="1" y="97"/>
                  </a:lnTo>
                  <a:lnTo>
                    <a:pt x="1" y="99"/>
                  </a:lnTo>
                  <a:lnTo>
                    <a:pt x="4" y="102"/>
                  </a:lnTo>
                  <a:lnTo>
                    <a:pt x="5" y="105"/>
                  </a:lnTo>
                  <a:lnTo>
                    <a:pt x="5" y="106"/>
                  </a:lnTo>
                  <a:lnTo>
                    <a:pt x="5" y="108"/>
                  </a:lnTo>
                  <a:lnTo>
                    <a:pt x="5" y="109"/>
                  </a:lnTo>
                  <a:lnTo>
                    <a:pt x="5" y="111"/>
                  </a:lnTo>
                  <a:lnTo>
                    <a:pt x="5" y="113"/>
                  </a:lnTo>
                  <a:lnTo>
                    <a:pt x="5" y="114"/>
                  </a:lnTo>
                  <a:lnTo>
                    <a:pt x="5" y="116"/>
                  </a:lnTo>
                  <a:lnTo>
                    <a:pt x="6" y="116"/>
                  </a:lnTo>
                  <a:lnTo>
                    <a:pt x="6" y="117"/>
                  </a:lnTo>
                  <a:lnTo>
                    <a:pt x="6" y="119"/>
                  </a:lnTo>
                  <a:lnTo>
                    <a:pt x="8" y="119"/>
                  </a:lnTo>
                  <a:lnTo>
                    <a:pt x="8" y="120"/>
                  </a:lnTo>
                  <a:lnTo>
                    <a:pt x="9" y="120"/>
                  </a:lnTo>
                  <a:lnTo>
                    <a:pt x="10" y="122"/>
                  </a:lnTo>
                  <a:lnTo>
                    <a:pt x="12" y="122"/>
                  </a:lnTo>
                  <a:lnTo>
                    <a:pt x="13" y="122"/>
                  </a:lnTo>
                  <a:lnTo>
                    <a:pt x="14" y="123"/>
                  </a:lnTo>
                  <a:lnTo>
                    <a:pt x="16" y="123"/>
                  </a:lnTo>
                  <a:lnTo>
                    <a:pt x="17" y="125"/>
                  </a:lnTo>
                  <a:lnTo>
                    <a:pt x="21" y="126"/>
                  </a:lnTo>
                  <a:lnTo>
                    <a:pt x="22" y="128"/>
                  </a:lnTo>
                  <a:lnTo>
                    <a:pt x="24" y="128"/>
                  </a:lnTo>
                  <a:lnTo>
                    <a:pt x="27" y="130"/>
                  </a:lnTo>
                  <a:lnTo>
                    <a:pt x="29" y="130"/>
                  </a:lnTo>
                  <a:lnTo>
                    <a:pt x="32" y="131"/>
                  </a:lnTo>
                  <a:lnTo>
                    <a:pt x="35" y="133"/>
                  </a:lnTo>
                  <a:lnTo>
                    <a:pt x="39" y="133"/>
                  </a:lnTo>
                  <a:lnTo>
                    <a:pt x="41" y="134"/>
                  </a:lnTo>
                  <a:lnTo>
                    <a:pt x="45" y="134"/>
                  </a:lnTo>
                  <a:lnTo>
                    <a:pt x="49" y="134"/>
                  </a:lnTo>
                  <a:lnTo>
                    <a:pt x="54" y="136"/>
                  </a:lnTo>
                  <a:lnTo>
                    <a:pt x="59" y="136"/>
                  </a:lnTo>
                  <a:lnTo>
                    <a:pt x="63" y="136"/>
                  </a:lnTo>
                  <a:lnTo>
                    <a:pt x="68" y="136"/>
                  </a:lnTo>
                  <a:lnTo>
                    <a:pt x="74" y="136"/>
                  </a:lnTo>
                  <a:lnTo>
                    <a:pt x="79" y="136"/>
                  </a:lnTo>
                  <a:lnTo>
                    <a:pt x="85" y="134"/>
                  </a:lnTo>
                  <a:lnTo>
                    <a:pt x="90" y="134"/>
                  </a:lnTo>
                  <a:lnTo>
                    <a:pt x="97" y="133"/>
                  </a:lnTo>
                  <a:lnTo>
                    <a:pt x="102" y="131"/>
                  </a:lnTo>
                  <a:lnTo>
                    <a:pt x="109" y="130"/>
                  </a:lnTo>
                  <a:lnTo>
                    <a:pt x="117" y="128"/>
                  </a:lnTo>
                  <a:lnTo>
                    <a:pt x="124" y="126"/>
                  </a:lnTo>
                  <a:lnTo>
                    <a:pt x="130" y="123"/>
                  </a:lnTo>
                  <a:lnTo>
                    <a:pt x="132" y="123"/>
                  </a:lnTo>
                  <a:lnTo>
                    <a:pt x="133" y="122"/>
                  </a:lnTo>
                  <a:lnTo>
                    <a:pt x="136" y="122"/>
                  </a:lnTo>
                  <a:lnTo>
                    <a:pt x="137" y="122"/>
                  </a:lnTo>
                  <a:lnTo>
                    <a:pt x="138" y="120"/>
                  </a:lnTo>
                  <a:lnTo>
                    <a:pt x="141" y="120"/>
                  </a:lnTo>
                  <a:lnTo>
                    <a:pt x="144" y="119"/>
                  </a:lnTo>
                  <a:lnTo>
                    <a:pt x="147" y="119"/>
                  </a:lnTo>
                  <a:lnTo>
                    <a:pt x="149" y="119"/>
                  </a:lnTo>
                  <a:lnTo>
                    <a:pt x="152" y="119"/>
                  </a:lnTo>
                  <a:lnTo>
                    <a:pt x="156" y="119"/>
                  </a:lnTo>
                  <a:lnTo>
                    <a:pt x="159" y="119"/>
                  </a:lnTo>
                  <a:lnTo>
                    <a:pt x="161" y="119"/>
                  </a:lnTo>
                  <a:lnTo>
                    <a:pt x="163" y="119"/>
                  </a:lnTo>
                  <a:lnTo>
                    <a:pt x="164" y="119"/>
                  </a:lnTo>
                  <a:lnTo>
                    <a:pt x="165" y="119"/>
                  </a:lnTo>
                  <a:lnTo>
                    <a:pt x="167" y="119"/>
                  </a:lnTo>
                  <a:lnTo>
                    <a:pt x="168" y="119"/>
                  </a:lnTo>
                  <a:lnTo>
                    <a:pt x="171" y="120"/>
                  </a:lnTo>
                  <a:lnTo>
                    <a:pt x="174" y="122"/>
                  </a:lnTo>
                  <a:lnTo>
                    <a:pt x="175" y="122"/>
                  </a:lnTo>
                  <a:lnTo>
                    <a:pt x="176" y="122"/>
                  </a:lnTo>
                  <a:lnTo>
                    <a:pt x="178" y="122"/>
                  </a:lnTo>
                  <a:lnTo>
                    <a:pt x="180" y="122"/>
                  </a:lnTo>
                  <a:lnTo>
                    <a:pt x="182" y="122"/>
                  </a:lnTo>
                  <a:lnTo>
                    <a:pt x="184" y="122"/>
                  </a:lnTo>
                  <a:lnTo>
                    <a:pt x="186" y="122"/>
                  </a:lnTo>
                  <a:lnTo>
                    <a:pt x="187" y="122"/>
                  </a:lnTo>
                  <a:lnTo>
                    <a:pt x="190" y="120"/>
                  </a:lnTo>
                  <a:lnTo>
                    <a:pt x="191" y="120"/>
                  </a:lnTo>
                  <a:lnTo>
                    <a:pt x="192" y="119"/>
                  </a:lnTo>
                  <a:lnTo>
                    <a:pt x="195" y="117"/>
                  </a:lnTo>
                  <a:lnTo>
                    <a:pt x="196" y="116"/>
                  </a:lnTo>
                  <a:lnTo>
                    <a:pt x="198" y="114"/>
                  </a:lnTo>
                  <a:lnTo>
                    <a:pt x="199" y="111"/>
                  </a:lnTo>
                  <a:lnTo>
                    <a:pt x="199" y="109"/>
                  </a:lnTo>
                  <a:lnTo>
                    <a:pt x="201" y="106"/>
                  </a:lnTo>
                  <a:lnTo>
                    <a:pt x="201" y="102"/>
                  </a:lnTo>
                  <a:lnTo>
                    <a:pt x="202" y="99"/>
                  </a:lnTo>
                  <a:lnTo>
                    <a:pt x="202" y="94"/>
                  </a:lnTo>
                  <a:lnTo>
                    <a:pt x="201" y="89"/>
                  </a:lnTo>
                  <a:lnTo>
                    <a:pt x="201" y="85"/>
                  </a:lnTo>
                  <a:lnTo>
                    <a:pt x="199" y="79"/>
                  </a:lnTo>
                  <a:lnTo>
                    <a:pt x="199" y="72"/>
                  </a:lnTo>
                  <a:lnTo>
                    <a:pt x="198" y="71"/>
                  </a:lnTo>
                  <a:lnTo>
                    <a:pt x="198" y="69"/>
                  </a:lnTo>
                  <a:lnTo>
                    <a:pt x="198" y="68"/>
                  </a:lnTo>
                  <a:lnTo>
                    <a:pt x="196" y="68"/>
                  </a:lnTo>
                  <a:lnTo>
                    <a:pt x="196" y="66"/>
                  </a:lnTo>
                  <a:lnTo>
                    <a:pt x="195" y="65"/>
                  </a:lnTo>
                  <a:lnTo>
                    <a:pt x="194" y="63"/>
                  </a:lnTo>
                  <a:lnTo>
                    <a:pt x="192" y="63"/>
                  </a:lnTo>
                  <a:lnTo>
                    <a:pt x="191" y="63"/>
                  </a:lnTo>
                  <a:lnTo>
                    <a:pt x="190" y="63"/>
                  </a:lnTo>
                  <a:lnTo>
                    <a:pt x="188" y="63"/>
                  </a:lnTo>
                  <a:lnTo>
                    <a:pt x="187" y="63"/>
                  </a:lnTo>
                  <a:lnTo>
                    <a:pt x="186" y="63"/>
                  </a:lnTo>
                  <a:lnTo>
                    <a:pt x="183" y="65"/>
                  </a:lnTo>
                  <a:lnTo>
                    <a:pt x="180" y="65"/>
                  </a:lnTo>
                  <a:lnTo>
                    <a:pt x="179" y="66"/>
                  </a:lnTo>
                  <a:lnTo>
                    <a:pt x="178" y="66"/>
                  </a:lnTo>
                  <a:lnTo>
                    <a:pt x="175" y="66"/>
                  </a:lnTo>
                  <a:lnTo>
                    <a:pt x="174" y="66"/>
                  </a:lnTo>
                  <a:lnTo>
                    <a:pt x="172" y="66"/>
                  </a:lnTo>
                  <a:lnTo>
                    <a:pt x="169" y="68"/>
                  </a:lnTo>
                  <a:lnTo>
                    <a:pt x="168" y="68"/>
                  </a:lnTo>
                  <a:lnTo>
                    <a:pt x="165" y="68"/>
                  </a:lnTo>
                  <a:lnTo>
                    <a:pt x="164" y="68"/>
                  </a:lnTo>
                  <a:lnTo>
                    <a:pt x="161" y="66"/>
                  </a:lnTo>
                  <a:lnTo>
                    <a:pt x="160" y="66"/>
                  </a:lnTo>
                  <a:lnTo>
                    <a:pt x="157" y="66"/>
                  </a:lnTo>
                  <a:lnTo>
                    <a:pt x="156" y="66"/>
                  </a:lnTo>
                  <a:lnTo>
                    <a:pt x="153" y="65"/>
                  </a:lnTo>
                  <a:lnTo>
                    <a:pt x="151" y="65"/>
                  </a:lnTo>
                  <a:lnTo>
                    <a:pt x="149" y="63"/>
                  </a:lnTo>
                  <a:lnTo>
                    <a:pt x="147" y="62"/>
                  </a:lnTo>
                  <a:lnTo>
                    <a:pt x="145" y="62"/>
                  </a:lnTo>
                  <a:lnTo>
                    <a:pt x="143" y="60"/>
                  </a:lnTo>
                  <a:lnTo>
                    <a:pt x="141" y="58"/>
                  </a:lnTo>
                  <a:lnTo>
                    <a:pt x="138" y="57"/>
                  </a:lnTo>
                  <a:lnTo>
                    <a:pt x="137" y="54"/>
                  </a:lnTo>
                  <a:lnTo>
                    <a:pt x="134" y="52"/>
                  </a:lnTo>
                  <a:lnTo>
                    <a:pt x="133" y="51"/>
                  </a:lnTo>
                  <a:lnTo>
                    <a:pt x="132" y="48"/>
                  </a:lnTo>
                  <a:lnTo>
                    <a:pt x="129" y="45"/>
                  </a:lnTo>
                  <a:lnTo>
                    <a:pt x="128" y="43"/>
                  </a:lnTo>
                  <a:lnTo>
                    <a:pt x="126" y="40"/>
                  </a:lnTo>
                  <a:lnTo>
                    <a:pt x="126" y="38"/>
                  </a:lnTo>
                  <a:lnTo>
                    <a:pt x="125" y="35"/>
                  </a:lnTo>
                  <a:lnTo>
                    <a:pt x="125" y="34"/>
                  </a:lnTo>
                  <a:lnTo>
                    <a:pt x="125" y="32"/>
                  </a:lnTo>
                  <a:lnTo>
                    <a:pt x="125" y="29"/>
                  </a:lnTo>
                  <a:lnTo>
                    <a:pt x="124" y="28"/>
                  </a:lnTo>
                  <a:lnTo>
                    <a:pt x="124" y="24"/>
                  </a:lnTo>
                  <a:lnTo>
                    <a:pt x="122" y="21"/>
                  </a:lnTo>
                  <a:lnTo>
                    <a:pt x="122" y="20"/>
                  </a:lnTo>
                  <a:lnTo>
                    <a:pt x="121" y="18"/>
                  </a:lnTo>
                  <a:lnTo>
                    <a:pt x="121" y="17"/>
                  </a:lnTo>
                  <a:lnTo>
                    <a:pt x="120" y="15"/>
                  </a:lnTo>
                  <a:lnTo>
                    <a:pt x="120" y="14"/>
                  </a:lnTo>
                  <a:lnTo>
                    <a:pt x="118" y="14"/>
                  </a:lnTo>
                  <a:lnTo>
                    <a:pt x="118" y="12"/>
                  </a:lnTo>
                  <a:lnTo>
                    <a:pt x="117" y="11"/>
                  </a:lnTo>
                  <a:lnTo>
                    <a:pt x="116" y="9"/>
                  </a:lnTo>
                  <a:lnTo>
                    <a:pt x="114" y="9"/>
                  </a:lnTo>
                  <a:lnTo>
                    <a:pt x="114" y="7"/>
                  </a:lnTo>
                  <a:close/>
                </a:path>
              </a:pathLst>
            </a:custGeom>
            <a:solidFill>
              <a:srgbClr val="8A74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306" name="Freeform 22"/>
            <p:cNvSpPr>
              <a:spLocks/>
            </p:cNvSpPr>
            <p:nvPr/>
          </p:nvSpPr>
          <p:spPr bwMode="auto">
            <a:xfrm>
              <a:off x="5461001" y="5673725"/>
              <a:ext cx="147638" cy="68263"/>
            </a:xfrm>
            <a:custGeom>
              <a:avLst/>
              <a:gdLst>
                <a:gd name="T0" fmla="*/ 2147483647 w 188"/>
                <a:gd name="T1" fmla="*/ 2147483647 h 87"/>
                <a:gd name="T2" fmla="*/ 2147483647 w 188"/>
                <a:gd name="T3" fmla="*/ 2147483647 h 87"/>
                <a:gd name="T4" fmla="*/ 2147483647 w 188"/>
                <a:gd name="T5" fmla="*/ 2147483647 h 87"/>
                <a:gd name="T6" fmla="*/ 2147483647 w 188"/>
                <a:gd name="T7" fmla="*/ 2147483647 h 87"/>
                <a:gd name="T8" fmla="*/ 2147483647 w 188"/>
                <a:gd name="T9" fmla="*/ 2147483647 h 87"/>
                <a:gd name="T10" fmla="*/ 2147483647 w 188"/>
                <a:gd name="T11" fmla="*/ 2147483647 h 87"/>
                <a:gd name="T12" fmla="*/ 2147483647 w 188"/>
                <a:gd name="T13" fmla="*/ 2147483647 h 87"/>
                <a:gd name="T14" fmla="*/ 2147483647 w 188"/>
                <a:gd name="T15" fmla="*/ 2147483647 h 87"/>
                <a:gd name="T16" fmla="*/ 2147483647 w 188"/>
                <a:gd name="T17" fmla="*/ 2147483647 h 87"/>
                <a:gd name="T18" fmla="*/ 2147483647 w 188"/>
                <a:gd name="T19" fmla="*/ 2147483647 h 87"/>
                <a:gd name="T20" fmla="*/ 2147483647 w 188"/>
                <a:gd name="T21" fmla="*/ 2147483647 h 87"/>
                <a:gd name="T22" fmla="*/ 2147483647 w 188"/>
                <a:gd name="T23" fmla="*/ 2147483647 h 87"/>
                <a:gd name="T24" fmla="*/ 2147483647 w 188"/>
                <a:gd name="T25" fmla="*/ 2147483647 h 87"/>
                <a:gd name="T26" fmla="*/ 2147483647 w 188"/>
                <a:gd name="T27" fmla="*/ 2147483647 h 87"/>
                <a:gd name="T28" fmla="*/ 2147483647 w 188"/>
                <a:gd name="T29" fmla="*/ 2147483647 h 87"/>
                <a:gd name="T30" fmla="*/ 2147483647 w 188"/>
                <a:gd name="T31" fmla="*/ 2147483647 h 87"/>
                <a:gd name="T32" fmla="*/ 2147483647 w 188"/>
                <a:gd name="T33" fmla="*/ 2147483647 h 87"/>
                <a:gd name="T34" fmla="*/ 2147483647 w 188"/>
                <a:gd name="T35" fmla="*/ 2147483647 h 87"/>
                <a:gd name="T36" fmla="*/ 2147483647 w 188"/>
                <a:gd name="T37" fmla="*/ 2147483647 h 87"/>
                <a:gd name="T38" fmla="*/ 2147483647 w 188"/>
                <a:gd name="T39" fmla="*/ 2147483647 h 87"/>
                <a:gd name="T40" fmla="*/ 2147483647 w 188"/>
                <a:gd name="T41" fmla="*/ 2147483647 h 87"/>
                <a:gd name="T42" fmla="*/ 2147483647 w 188"/>
                <a:gd name="T43" fmla="*/ 2147483647 h 87"/>
                <a:gd name="T44" fmla="*/ 2147483647 w 188"/>
                <a:gd name="T45" fmla="*/ 2147483647 h 87"/>
                <a:gd name="T46" fmla="*/ 2147483647 w 188"/>
                <a:gd name="T47" fmla="*/ 2147483647 h 87"/>
                <a:gd name="T48" fmla="*/ 2147483647 w 188"/>
                <a:gd name="T49" fmla="*/ 2147483647 h 87"/>
                <a:gd name="T50" fmla="*/ 2147483647 w 188"/>
                <a:gd name="T51" fmla="*/ 2147483647 h 87"/>
                <a:gd name="T52" fmla="*/ 2147483647 w 188"/>
                <a:gd name="T53" fmla="*/ 2147483647 h 87"/>
                <a:gd name="T54" fmla="*/ 2147483647 w 188"/>
                <a:gd name="T55" fmla="*/ 2147483647 h 87"/>
                <a:gd name="T56" fmla="*/ 2147483647 w 188"/>
                <a:gd name="T57" fmla="*/ 2147483647 h 87"/>
                <a:gd name="T58" fmla="*/ 2147483647 w 188"/>
                <a:gd name="T59" fmla="*/ 2147483647 h 87"/>
                <a:gd name="T60" fmla="*/ 2147483647 w 188"/>
                <a:gd name="T61" fmla="*/ 2147483647 h 87"/>
                <a:gd name="T62" fmla="*/ 2147483647 w 188"/>
                <a:gd name="T63" fmla="*/ 2147483647 h 87"/>
                <a:gd name="T64" fmla="*/ 2147483647 w 188"/>
                <a:gd name="T65" fmla="*/ 2147483647 h 87"/>
                <a:gd name="T66" fmla="*/ 2147483647 w 188"/>
                <a:gd name="T67" fmla="*/ 2147483647 h 87"/>
                <a:gd name="T68" fmla="*/ 2147483647 w 188"/>
                <a:gd name="T69" fmla="*/ 2147483647 h 87"/>
                <a:gd name="T70" fmla="*/ 2147483647 w 188"/>
                <a:gd name="T71" fmla="*/ 2147483647 h 87"/>
                <a:gd name="T72" fmla="*/ 2147483647 w 188"/>
                <a:gd name="T73" fmla="*/ 2147483647 h 87"/>
                <a:gd name="T74" fmla="*/ 2147483647 w 188"/>
                <a:gd name="T75" fmla="*/ 2147483647 h 87"/>
                <a:gd name="T76" fmla="*/ 2147483647 w 188"/>
                <a:gd name="T77" fmla="*/ 2147483647 h 87"/>
                <a:gd name="T78" fmla="*/ 2147483647 w 188"/>
                <a:gd name="T79" fmla="*/ 2147483647 h 87"/>
                <a:gd name="T80" fmla="*/ 2147483647 w 188"/>
                <a:gd name="T81" fmla="*/ 2147483647 h 87"/>
                <a:gd name="T82" fmla="*/ 2147483647 w 188"/>
                <a:gd name="T83" fmla="*/ 2147483647 h 87"/>
                <a:gd name="T84" fmla="*/ 2147483647 w 188"/>
                <a:gd name="T85" fmla="*/ 2147483647 h 87"/>
                <a:gd name="T86" fmla="*/ 2147483647 w 188"/>
                <a:gd name="T87" fmla="*/ 2147483647 h 87"/>
                <a:gd name="T88" fmla="*/ 2147483647 w 188"/>
                <a:gd name="T89" fmla="*/ 2147483647 h 87"/>
                <a:gd name="T90" fmla="*/ 2147483647 w 188"/>
                <a:gd name="T91" fmla="*/ 2147483647 h 87"/>
                <a:gd name="T92" fmla="*/ 2147483647 w 188"/>
                <a:gd name="T93" fmla="*/ 2147483647 h 87"/>
                <a:gd name="T94" fmla="*/ 2147483647 w 188"/>
                <a:gd name="T95" fmla="*/ 2147483647 h 87"/>
                <a:gd name="T96" fmla="*/ 2147483647 w 188"/>
                <a:gd name="T97" fmla="*/ 2147483647 h 87"/>
                <a:gd name="T98" fmla="*/ 2147483647 w 188"/>
                <a:gd name="T99" fmla="*/ 2147483647 h 87"/>
                <a:gd name="T100" fmla="*/ 2147483647 w 188"/>
                <a:gd name="T101" fmla="*/ 2147483647 h 87"/>
                <a:gd name="T102" fmla="*/ 2147483647 w 188"/>
                <a:gd name="T103" fmla="*/ 2147483647 h 87"/>
                <a:gd name="T104" fmla="*/ 2147483647 w 188"/>
                <a:gd name="T105" fmla="*/ 2147483647 h 87"/>
                <a:gd name="T106" fmla="*/ 2147483647 w 188"/>
                <a:gd name="T107" fmla="*/ 2147483647 h 87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188" h="87">
                  <a:moveTo>
                    <a:pt x="0" y="71"/>
                  </a:moveTo>
                  <a:lnTo>
                    <a:pt x="0" y="71"/>
                  </a:lnTo>
                  <a:lnTo>
                    <a:pt x="2" y="73"/>
                  </a:lnTo>
                  <a:lnTo>
                    <a:pt x="3" y="73"/>
                  </a:lnTo>
                  <a:lnTo>
                    <a:pt x="4" y="75"/>
                  </a:lnTo>
                  <a:lnTo>
                    <a:pt x="6" y="76"/>
                  </a:lnTo>
                  <a:lnTo>
                    <a:pt x="8" y="76"/>
                  </a:lnTo>
                  <a:lnTo>
                    <a:pt x="10" y="78"/>
                  </a:lnTo>
                  <a:lnTo>
                    <a:pt x="13" y="79"/>
                  </a:lnTo>
                  <a:lnTo>
                    <a:pt x="15" y="79"/>
                  </a:lnTo>
                  <a:lnTo>
                    <a:pt x="18" y="81"/>
                  </a:lnTo>
                  <a:lnTo>
                    <a:pt x="21" y="82"/>
                  </a:lnTo>
                  <a:lnTo>
                    <a:pt x="25" y="82"/>
                  </a:lnTo>
                  <a:lnTo>
                    <a:pt x="27" y="84"/>
                  </a:lnTo>
                  <a:lnTo>
                    <a:pt x="31" y="84"/>
                  </a:lnTo>
                  <a:lnTo>
                    <a:pt x="35" y="85"/>
                  </a:lnTo>
                  <a:lnTo>
                    <a:pt x="41" y="85"/>
                  </a:lnTo>
                  <a:lnTo>
                    <a:pt x="45" y="87"/>
                  </a:lnTo>
                  <a:lnTo>
                    <a:pt x="50" y="87"/>
                  </a:lnTo>
                  <a:lnTo>
                    <a:pt x="56" y="87"/>
                  </a:lnTo>
                  <a:lnTo>
                    <a:pt x="61" y="87"/>
                  </a:lnTo>
                  <a:lnTo>
                    <a:pt x="68" y="85"/>
                  </a:lnTo>
                  <a:lnTo>
                    <a:pt x="73" y="85"/>
                  </a:lnTo>
                  <a:lnTo>
                    <a:pt x="80" y="84"/>
                  </a:lnTo>
                  <a:lnTo>
                    <a:pt x="88" y="82"/>
                  </a:lnTo>
                  <a:lnTo>
                    <a:pt x="95" y="81"/>
                  </a:lnTo>
                  <a:lnTo>
                    <a:pt x="103" y="79"/>
                  </a:lnTo>
                  <a:lnTo>
                    <a:pt x="111" y="78"/>
                  </a:lnTo>
                  <a:lnTo>
                    <a:pt x="119" y="75"/>
                  </a:lnTo>
                  <a:lnTo>
                    <a:pt x="127" y="71"/>
                  </a:lnTo>
                  <a:lnTo>
                    <a:pt x="137" y="67"/>
                  </a:lnTo>
                  <a:lnTo>
                    <a:pt x="138" y="67"/>
                  </a:lnTo>
                  <a:lnTo>
                    <a:pt x="139" y="67"/>
                  </a:lnTo>
                  <a:lnTo>
                    <a:pt x="141" y="67"/>
                  </a:lnTo>
                  <a:lnTo>
                    <a:pt x="142" y="67"/>
                  </a:lnTo>
                  <a:lnTo>
                    <a:pt x="145" y="67"/>
                  </a:lnTo>
                  <a:lnTo>
                    <a:pt x="146" y="67"/>
                  </a:lnTo>
                  <a:lnTo>
                    <a:pt x="147" y="67"/>
                  </a:lnTo>
                  <a:lnTo>
                    <a:pt x="150" y="67"/>
                  </a:lnTo>
                  <a:lnTo>
                    <a:pt x="151" y="67"/>
                  </a:lnTo>
                  <a:lnTo>
                    <a:pt x="153" y="68"/>
                  </a:lnTo>
                  <a:lnTo>
                    <a:pt x="154" y="68"/>
                  </a:lnTo>
                  <a:lnTo>
                    <a:pt x="157" y="70"/>
                  </a:lnTo>
                  <a:lnTo>
                    <a:pt x="158" y="70"/>
                  </a:lnTo>
                  <a:lnTo>
                    <a:pt x="162" y="73"/>
                  </a:lnTo>
                  <a:lnTo>
                    <a:pt x="165" y="75"/>
                  </a:lnTo>
                  <a:lnTo>
                    <a:pt x="166" y="75"/>
                  </a:lnTo>
                  <a:lnTo>
                    <a:pt x="168" y="76"/>
                  </a:lnTo>
                  <a:lnTo>
                    <a:pt x="170" y="76"/>
                  </a:lnTo>
                  <a:lnTo>
                    <a:pt x="172" y="76"/>
                  </a:lnTo>
                  <a:lnTo>
                    <a:pt x="173" y="76"/>
                  </a:lnTo>
                  <a:lnTo>
                    <a:pt x="174" y="76"/>
                  </a:lnTo>
                  <a:lnTo>
                    <a:pt x="176" y="76"/>
                  </a:lnTo>
                  <a:lnTo>
                    <a:pt x="177" y="76"/>
                  </a:lnTo>
                  <a:lnTo>
                    <a:pt x="178" y="75"/>
                  </a:lnTo>
                  <a:lnTo>
                    <a:pt x="180" y="75"/>
                  </a:lnTo>
                  <a:lnTo>
                    <a:pt x="180" y="73"/>
                  </a:lnTo>
                  <a:lnTo>
                    <a:pt x="181" y="73"/>
                  </a:lnTo>
                  <a:lnTo>
                    <a:pt x="182" y="71"/>
                  </a:lnTo>
                  <a:lnTo>
                    <a:pt x="182" y="70"/>
                  </a:lnTo>
                  <a:lnTo>
                    <a:pt x="184" y="70"/>
                  </a:lnTo>
                  <a:lnTo>
                    <a:pt x="184" y="68"/>
                  </a:lnTo>
                  <a:lnTo>
                    <a:pt x="185" y="67"/>
                  </a:lnTo>
                  <a:lnTo>
                    <a:pt x="185" y="65"/>
                  </a:lnTo>
                  <a:lnTo>
                    <a:pt x="187" y="64"/>
                  </a:lnTo>
                  <a:lnTo>
                    <a:pt x="187" y="62"/>
                  </a:lnTo>
                  <a:lnTo>
                    <a:pt x="187" y="61"/>
                  </a:lnTo>
                  <a:lnTo>
                    <a:pt x="187" y="59"/>
                  </a:lnTo>
                  <a:lnTo>
                    <a:pt x="187" y="58"/>
                  </a:lnTo>
                  <a:lnTo>
                    <a:pt x="188" y="56"/>
                  </a:lnTo>
                  <a:lnTo>
                    <a:pt x="188" y="53"/>
                  </a:lnTo>
                  <a:lnTo>
                    <a:pt x="188" y="51"/>
                  </a:lnTo>
                  <a:lnTo>
                    <a:pt x="188" y="48"/>
                  </a:lnTo>
                  <a:lnTo>
                    <a:pt x="187" y="45"/>
                  </a:lnTo>
                  <a:lnTo>
                    <a:pt x="187" y="44"/>
                  </a:lnTo>
                  <a:lnTo>
                    <a:pt x="187" y="42"/>
                  </a:lnTo>
                  <a:lnTo>
                    <a:pt x="187" y="41"/>
                  </a:lnTo>
                  <a:lnTo>
                    <a:pt x="185" y="39"/>
                  </a:lnTo>
                  <a:lnTo>
                    <a:pt x="185" y="37"/>
                  </a:lnTo>
                  <a:lnTo>
                    <a:pt x="185" y="36"/>
                  </a:lnTo>
                  <a:lnTo>
                    <a:pt x="184" y="34"/>
                  </a:lnTo>
                  <a:lnTo>
                    <a:pt x="184" y="33"/>
                  </a:lnTo>
                  <a:lnTo>
                    <a:pt x="182" y="31"/>
                  </a:lnTo>
                  <a:lnTo>
                    <a:pt x="182" y="30"/>
                  </a:lnTo>
                  <a:lnTo>
                    <a:pt x="181" y="30"/>
                  </a:lnTo>
                  <a:lnTo>
                    <a:pt x="180" y="28"/>
                  </a:lnTo>
                  <a:lnTo>
                    <a:pt x="180" y="27"/>
                  </a:lnTo>
                  <a:lnTo>
                    <a:pt x="178" y="27"/>
                  </a:lnTo>
                  <a:lnTo>
                    <a:pt x="178" y="25"/>
                  </a:lnTo>
                  <a:lnTo>
                    <a:pt x="177" y="25"/>
                  </a:lnTo>
                  <a:lnTo>
                    <a:pt x="176" y="25"/>
                  </a:lnTo>
                  <a:lnTo>
                    <a:pt x="174" y="25"/>
                  </a:lnTo>
                  <a:lnTo>
                    <a:pt x="173" y="25"/>
                  </a:lnTo>
                  <a:lnTo>
                    <a:pt x="172" y="25"/>
                  </a:lnTo>
                  <a:lnTo>
                    <a:pt x="172" y="27"/>
                  </a:lnTo>
                  <a:lnTo>
                    <a:pt x="170" y="27"/>
                  </a:lnTo>
                  <a:lnTo>
                    <a:pt x="169" y="28"/>
                  </a:lnTo>
                  <a:lnTo>
                    <a:pt x="168" y="28"/>
                  </a:lnTo>
                  <a:lnTo>
                    <a:pt x="165" y="28"/>
                  </a:lnTo>
                  <a:lnTo>
                    <a:pt x="162" y="28"/>
                  </a:lnTo>
                  <a:lnTo>
                    <a:pt x="161" y="30"/>
                  </a:lnTo>
                  <a:lnTo>
                    <a:pt x="160" y="30"/>
                  </a:lnTo>
                  <a:lnTo>
                    <a:pt x="157" y="30"/>
                  </a:lnTo>
                  <a:lnTo>
                    <a:pt x="155" y="30"/>
                  </a:lnTo>
                  <a:lnTo>
                    <a:pt x="153" y="30"/>
                  </a:lnTo>
                  <a:lnTo>
                    <a:pt x="151" y="30"/>
                  </a:lnTo>
                  <a:lnTo>
                    <a:pt x="149" y="28"/>
                  </a:lnTo>
                  <a:lnTo>
                    <a:pt x="146" y="28"/>
                  </a:lnTo>
                  <a:lnTo>
                    <a:pt x="143" y="28"/>
                  </a:lnTo>
                  <a:lnTo>
                    <a:pt x="142" y="28"/>
                  </a:lnTo>
                  <a:lnTo>
                    <a:pt x="139" y="27"/>
                  </a:lnTo>
                  <a:lnTo>
                    <a:pt x="137" y="27"/>
                  </a:lnTo>
                  <a:lnTo>
                    <a:pt x="134" y="25"/>
                  </a:lnTo>
                  <a:lnTo>
                    <a:pt x="133" y="24"/>
                  </a:lnTo>
                  <a:lnTo>
                    <a:pt x="130" y="22"/>
                  </a:lnTo>
                  <a:lnTo>
                    <a:pt x="127" y="20"/>
                  </a:lnTo>
                  <a:lnTo>
                    <a:pt x="124" y="19"/>
                  </a:lnTo>
                  <a:lnTo>
                    <a:pt x="123" y="17"/>
                  </a:lnTo>
                  <a:lnTo>
                    <a:pt x="120" y="16"/>
                  </a:lnTo>
                  <a:lnTo>
                    <a:pt x="119" y="13"/>
                  </a:lnTo>
                  <a:lnTo>
                    <a:pt x="116" y="11"/>
                  </a:lnTo>
                  <a:lnTo>
                    <a:pt x="115" y="8"/>
                  </a:lnTo>
                  <a:lnTo>
                    <a:pt x="112" y="5"/>
                  </a:lnTo>
                  <a:lnTo>
                    <a:pt x="111" y="0"/>
                  </a:lnTo>
                  <a:lnTo>
                    <a:pt x="111" y="2"/>
                  </a:lnTo>
                  <a:lnTo>
                    <a:pt x="110" y="5"/>
                  </a:lnTo>
                  <a:lnTo>
                    <a:pt x="108" y="7"/>
                  </a:lnTo>
                  <a:lnTo>
                    <a:pt x="108" y="8"/>
                  </a:lnTo>
                  <a:lnTo>
                    <a:pt x="107" y="10"/>
                  </a:lnTo>
                  <a:lnTo>
                    <a:pt x="104" y="13"/>
                  </a:lnTo>
                  <a:lnTo>
                    <a:pt x="103" y="14"/>
                  </a:lnTo>
                  <a:lnTo>
                    <a:pt x="102" y="16"/>
                  </a:lnTo>
                  <a:lnTo>
                    <a:pt x="100" y="17"/>
                  </a:lnTo>
                  <a:lnTo>
                    <a:pt x="99" y="17"/>
                  </a:lnTo>
                  <a:lnTo>
                    <a:pt x="98" y="19"/>
                  </a:lnTo>
                  <a:lnTo>
                    <a:pt x="96" y="20"/>
                  </a:lnTo>
                  <a:lnTo>
                    <a:pt x="95" y="20"/>
                  </a:lnTo>
                  <a:lnTo>
                    <a:pt x="92" y="22"/>
                  </a:lnTo>
                  <a:lnTo>
                    <a:pt x="91" y="24"/>
                  </a:lnTo>
                  <a:lnTo>
                    <a:pt x="89" y="24"/>
                  </a:lnTo>
                  <a:lnTo>
                    <a:pt x="87" y="25"/>
                  </a:lnTo>
                  <a:lnTo>
                    <a:pt x="85" y="25"/>
                  </a:lnTo>
                  <a:lnTo>
                    <a:pt x="83" y="27"/>
                  </a:lnTo>
                  <a:lnTo>
                    <a:pt x="80" y="27"/>
                  </a:lnTo>
                  <a:lnTo>
                    <a:pt x="79" y="28"/>
                  </a:lnTo>
                  <a:lnTo>
                    <a:pt x="80" y="28"/>
                  </a:lnTo>
                  <a:lnTo>
                    <a:pt x="84" y="28"/>
                  </a:lnTo>
                  <a:lnTo>
                    <a:pt x="87" y="28"/>
                  </a:lnTo>
                  <a:lnTo>
                    <a:pt x="89" y="30"/>
                  </a:lnTo>
                  <a:lnTo>
                    <a:pt x="92" y="30"/>
                  </a:lnTo>
                  <a:lnTo>
                    <a:pt x="93" y="30"/>
                  </a:lnTo>
                  <a:lnTo>
                    <a:pt x="95" y="31"/>
                  </a:lnTo>
                  <a:lnTo>
                    <a:pt x="98" y="31"/>
                  </a:lnTo>
                  <a:lnTo>
                    <a:pt x="99" y="33"/>
                  </a:lnTo>
                  <a:lnTo>
                    <a:pt x="100" y="33"/>
                  </a:lnTo>
                  <a:lnTo>
                    <a:pt x="102" y="34"/>
                  </a:lnTo>
                  <a:lnTo>
                    <a:pt x="103" y="36"/>
                  </a:lnTo>
                  <a:lnTo>
                    <a:pt x="104" y="36"/>
                  </a:lnTo>
                  <a:lnTo>
                    <a:pt x="107" y="37"/>
                  </a:lnTo>
                  <a:lnTo>
                    <a:pt x="107" y="39"/>
                  </a:lnTo>
                  <a:lnTo>
                    <a:pt x="108" y="41"/>
                  </a:lnTo>
                  <a:lnTo>
                    <a:pt x="110" y="42"/>
                  </a:lnTo>
                  <a:lnTo>
                    <a:pt x="111" y="45"/>
                  </a:lnTo>
                  <a:lnTo>
                    <a:pt x="111" y="47"/>
                  </a:lnTo>
                  <a:lnTo>
                    <a:pt x="112" y="48"/>
                  </a:lnTo>
                  <a:lnTo>
                    <a:pt x="112" y="51"/>
                  </a:lnTo>
                  <a:lnTo>
                    <a:pt x="112" y="53"/>
                  </a:lnTo>
                  <a:lnTo>
                    <a:pt x="112" y="56"/>
                  </a:lnTo>
                  <a:lnTo>
                    <a:pt x="112" y="59"/>
                  </a:lnTo>
                  <a:lnTo>
                    <a:pt x="111" y="61"/>
                  </a:lnTo>
                  <a:lnTo>
                    <a:pt x="110" y="61"/>
                  </a:lnTo>
                  <a:lnTo>
                    <a:pt x="108" y="62"/>
                  </a:lnTo>
                  <a:lnTo>
                    <a:pt x="107" y="64"/>
                  </a:lnTo>
                  <a:lnTo>
                    <a:pt x="104" y="65"/>
                  </a:lnTo>
                  <a:lnTo>
                    <a:pt x="103" y="67"/>
                  </a:lnTo>
                  <a:lnTo>
                    <a:pt x="102" y="67"/>
                  </a:lnTo>
                  <a:lnTo>
                    <a:pt x="99" y="68"/>
                  </a:lnTo>
                  <a:lnTo>
                    <a:pt x="96" y="70"/>
                  </a:lnTo>
                  <a:lnTo>
                    <a:pt x="93" y="71"/>
                  </a:lnTo>
                  <a:lnTo>
                    <a:pt x="91" y="73"/>
                  </a:lnTo>
                  <a:lnTo>
                    <a:pt x="88" y="73"/>
                  </a:lnTo>
                  <a:lnTo>
                    <a:pt x="84" y="75"/>
                  </a:lnTo>
                  <a:lnTo>
                    <a:pt x="80" y="76"/>
                  </a:lnTo>
                  <a:lnTo>
                    <a:pt x="76" y="76"/>
                  </a:lnTo>
                  <a:lnTo>
                    <a:pt x="72" y="78"/>
                  </a:lnTo>
                  <a:lnTo>
                    <a:pt x="68" y="78"/>
                  </a:lnTo>
                  <a:lnTo>
                    <a:pt x="64" y="79"/>
                  </a:lnTo>
                  <a:lnTo>
                    <a:pt x="58" y="79"/>
                  </a:lnTo>
                  <a:lnTo>
                    <a:pt x="53" y="79"/>
                  </a:lnTo>
                  <a:lnTo>
                    <a:pt x="48" y="79"/>
                  </a:lnTo>
                  <a:lnTo>
                    <a:pt x="42" y="79"/>
                  </a:lnTo>
                  <a:lnTo>
                    <a:pt x="35" y="78"/>
                  </a:lnTo>
                  <a:lnTo>
                    <a:pt x="29" y="78"/>
                  </a:lnTo>
                  <a:lnTo>
                    <a:pt x="22" y="76"/>
                  </a:lnTo>
                  <a:lnTo>
                    <a:pt x="15" y="75"/>
                  </a:lnTo>
                  <a:lnTo>
                    <a:pt x="8" y="73"/>
                  </a:lnTo>
                  <a:lnTo>
                    <a:pt x="0" y="71"/>
                  </a:lnTo>
                  <a:close/>
                </a:path>
              </a:pathLst>
            </a:custGeom>
            <a:solidFill>
              <a:srgbClr val="6456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307" name="Freeform 23"/>
            <p:cNvSpPr>
              <a:spLocks/>
            </p:cNvSpPr>
            <p:nvPr/>
          </p:nvSpPr>
          <p:spPr bwMode="auto">
            <a:xfrm>
              <a:off x="5589588" y="5641975"/>
              <a:ext cx="71438" cy="41275"/>
            </a:xfrm>
            <a:custGeom>
              <a:avLst/>
              <a:gdLst>
                <a:gd name="T0" fmla="*/ 0 w 91"/>
                <a:gd name="T1" fmla="*/ 2147483647 h 53"/>
                <a:gd name="T2" fmla="*/ 0 w 91"/>
                <a:gd name="T3" fmla="*/ 2147483647 h 53"/>
                <a:gd name="T4" fmla="*/ 2147483647 w 91"/>
                <a:gd name="T5" fmla="*/ 2147483647 h 53"/>
                <a:gd name="T6" fmla="*/ 2147483647 w 91"/>
                <a:gd name="T7" fmla="*/ 2147483647 h 53"/>
                <a:gd name="T8" fmla="*/ 2147483647 w 91"/>
                <a:gd name="T9" fmla="*/ 2147483647 h 53"/>
                <a:gd name="T10" fmla="*/ 2147483647 w 91"/>
                <a:gd name="T11" fmla="*/ 2147483647 h 53"/>
                <a:gd name="T12" fmla="*/ 2147483647 w 91"/>
                <a:gd name="T13" fmla="*/ 2147483647 h 53"/>
                <a:gd name="T14" fmla="*/ 2147483647 w 91"/>
                <a:gd name="T15" fmla="*/ 2147483647 h 53"/>
                <a:gd name="T16" fmla="*/ 2147483647 w 91"/>
                <a:gd name="T17" fmla="*/ 2147483647 h 53"/>
                <a:gd name="T18" fmla="*/ 2147483647 w 91"/>
                <a:gd name="T19" fmla="*/ 2147483647 h 53"/>
                <a:gd name="T20" fmla="*/ 2147483647 w 91"/>
                <a:gd name="T21" fmla="*/ 2147483647 h 53"/>
                <a:gd name="T22" fmla="*/ 2147483647 w 91"/>
                <a:gd name="T23" fmla="*/ 2147483647 h 53"/>
                <a:gd name="T24" fmla="*/ 2147483647 w 91"/>
                <a:gd name="T25" fmla="*/ 2147483647 h 53"/>
                <a:gd name="T26" fmla="*/ 2147483647 w 91"/>
                <a:gd name="T27" fmla="*/ 2147483647 h 53"/>
                <a:gd name="T28" fmla="*/ 2147483647 w 91"/>
                <a:gd name="T29" fmla="*/ 2147483647 h 53"/>
                <a:gd name="T30" fmla="*/ 2147483647 w 91"/>
                <a:gd name="T31" fmla="*/ 2147483647 h 53"/>
                <a:gd name="T32" fmla="*/ 2147483647 w 91"/>
                <a:gd name="T33" fmla="*/ 2147483647 h 53"/>
                <a:gd name="T34" fmla="*/ 2147483647 w 91"/>
                <a:gd name="T35" fmla="*/ 2147483647 h 53"/>
                <a:gd name="T36" fmla="*/ 2147483647 w 91"/>
                <a:gd name="T37" fmla="*/ 2147483647 h 53"/>
                <a:gd name="T38" fmla="*/ 2147483647 w 91"/>
                <a:gd name="T39" fmla="*/ 2147483647 h 53"/>
                <a:gd name="T40" fmla="*/ 2147483647 w 91"/>
                <a:gd name="T41" fmla="*/ 2147483647 h 53"/>
                <a:gd name="T42" fmla="*/ 2147483647 w 91"/>
                <a:gd name="T43" fmla="*/ 0 h 53"/>
                <a:gd name="T44" fmla="*/ 2147483647 w 91"/>
                <a:gd name="T45" fmla="*/ 2147483647 h 53"/>
                <a:gd name="T46" fmla="*/ 2147483647 w 91"/>
                <a:gd name="T47" fmla="*/ 2147483647 h 53"/>
                <a:gd name="T48" fmla="*/ 2147483647 w 91"/>
                <a:gd name="T49" fmla="*/ 2147483647 h 53"/>
                <a:gd name="T50" fmla="*/ 2147483647 w 91"/>
                <a:gd name="T51" fmla="*/ 2147483647 h 53"/>
                <a:gd name="T52" fmla="*/ 2147483647 w 91"/>
                <a:gd name="T53" fmla="*/ 2147483647 h 53"/>
                <a:gd name="T54" fmla="*/ 2147483647 w 91"/>
                <a:gd name="T55" fmla="*/ 2147483647 h 53"/>
                <a:gd name="T56" fmla="*/ 2147483647 w 91"/>
                <a:gd name="T57" fmla="*/ 2147483647 h 53"/>
                <a:gd name="T58" fmla="*/ 2147483647 w 91"/>
                <a:gd name="T59" fmla="*/ 2147483647 h 53"/>
                <a:gd name="T60" fmla="*/ 2147483647 w 91"/>
                <a:gd name="T61" fmla="*/ 2147483647 h 53"/>
                <a:gd name="T62" fmla="*/ 2147483647 w 91"/>
                <a:gd name="T63" fmla="*/ 2147483647 h 53"/>
                <a:gd name="T64" fmla="*/ 0 w 91"/>
                <a:gd name="T65" fmla="*/ 2147483647 h 5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91" h="53">
                  <a:moveTo>
                    <a:pt x="0" y="53"/>
                  </a:moveTo>
                  <a:lnTo>
                    <a:pt x="0" y="51"/>
                  </a:lnTo>
                  <a:lnTo>
                    <a:pt x="2" y="48"/>
                  </a:lnTo>
                  <a:lnTo>
                    <a:pt x="2" y="47"/>
                  </a:lnTo>
                  <a:lnTo>
                    <a:pt x="3" y="43"/>
                  </a:lnTo>
                  <a:lnTo>
                    <a:pt x="4" y="40"/>
                  </a:lnTo>
                  <a:lnTo>
                    <a:pt x="6" y="39"/>
                  </a:lnTo>
                  <a:lnTo>
                    <a:pt x="7" y="36"/>
                  </a:lnTo>
                  <a:lnTo>
                    <a:pt x="8" y="33"/>
                  </a:lnTo>
                  <a:lnTo>
                    <a:pt x="10" y="28"/>
                  </a:lnTo>
                  <a:lnTo>
                    <a:pt x="12" y="25"/>
                  </a:lnTo>
                  <a:lnTo>
                    <a:pt x="14" y="22"/>
                  </a:lnTo>
                  <a:lnTo>
                    <a:pt x="16" y="19"/>
                  </a:lnTo>
                  <a:lnTo>
                    <a:pt x="19" y="16"/>
                  </a:lnTo>
                  <a:lnTo>
                    <a:pt x="22" y="13"/>
                  </a:lnTo>
                  <a:lnTo>
                    <a:pt x="25" y="9"/>
                  </a:lnTo>
                  <a:lnTo>
                    <a:pt x="27" y="8"/>
                  </a:lnTo>
                  <a:lnTo>
                    <a:pt x="31" y="5"/>
                  </a:lnTo>
                  <a:lnTo>
                    <a:pt x="34" y="3"/>
                  </a:lnTo>
                  <a:lnTo>
                    <a:pt x="38" y="2"/>
                  </a:lnTo>
                  <a:lnTo>
                    <a:pt x="42" y="2"/>
                  </a:lnTo>
                  <a:lnTo>
                    <a:pt x="46" y="0"/>
                  </a:lnTo>
                  <a:lnTo>
                    <a:pt x="50" y="2"/>
                  </a:lnTo>
                  <a:lnTo>
                    <a:pt x="54" y="2"/>
                  </a:lnTo>
                  <a:lnTo>
                    <a:pt x="58" y="3"/>
                  </a:lnTo>
                  <a:lnTo>
                    <a:pt x="64" y="5"/>
                  </a:lnTo>
                  <a:lnTo>
                    <a:pt x="69" y="8"/>
                  </a:lnTo>
                  <a:lnTo>
                    <a:pt x="73" y="13"/>
                  </a:lnTo>
                  <a:lnTo>
                    <a:pt x="78" y="17"/>
                  </a:lnTo>
                  <a:lnTo>
                    <a:pt x="84" y="22"/>
                  </a:lnTo>
                  <a:lnTo>
                    <a:pt x="91" y="28"/>
                  </a:lnTo>
                  <a:lnTo>
                    <a:pt x="82" y="45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C799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308" name="Freeform 24"/>
            <p:cNvSpPr>
              <a:spLocks/>
            </p:cNvSpPr>
            <p:nvPr/>
          </p:nvSpPr>
          <p:spPr bwMode="auto">
            <a:xfrm>
              <a:off x="5580063" y="5649913"/>
              <a:ext cx="101600" cy="123825"/>
            </a:xfrm>
            <a:custGeom>
              <a:avLst/>
              <a:gdLst>
                <a:gd name="T0" fmla="*/ 2147483647 w 127"/>
                <a:gd name="T1" fmla="*/ 2147483647 h 156"/>
                <a:gd name="T2" fmla="*/ 2147483647 w 127"/>
                <a:gd name="T3" fmla="*/ 2147483647 h 156"/>
                <a:gd name="T4" fmla="*/ 2147483647 w 127"/>
                <a:gd name="T5" fmla="*/ 2147483647 h 156"/>
                <a:gd name="T6" fmla="*/ 2147483647 w 127"/>
                <a:gd name="T7" fmla="*/ 2147483647 h 156"/>
                <a:gd name="T8" fmla="*/ 2147483647 w 127"/>
                <a:gd name="T9" fmla="*/ 2147483647 h 156"/>
                <a:gd name="T10" fmla="*/ 2147483647 w 127"/>
                <a:gd name="T11" fmla="*/ 2147483647 h 156"/>
                <a:gd name="T12" fmla="*/ 2147483647 w 127"/>
                <a:gd name="T13" fmla="*/ 0 h 156"/>
                <a:gd name="T14" fmla="*/ 2147483647 w 127"/>
                <a:gd name="T15" fmla="*/ 2147483647 h 156"/>
                <a:gd name="T16" fmla="*/ 2147483647 w 127"/>
                <a:gd name="T17" fmla="*/ 2147483647 h 156"/>
                <a:gd name="T18" fmla="*/ 2147483647 w 127"/>
                <a:gd name="T19" fmla="*/ 2147483647 h 156"/>
                <a:gd name="T20" fmla="*/ 2147483647 w 127"/>
                <a:gd name="T21" fmla="*/ 2147483647 h 156"/>
                <a:gd name="T22" fmla="*/ 2147483647 w 127"/>
                <a:gd name="T23" fmla="*/ 2147483647 h 156"/>
                <a:gd name="T24" fmla="*/ 2147483647 w 127"/>
                <a:gd name="T25" fmla="*/ 2147483647 h 156"/>
                <a:gd name="T26" fmla="*/ 2147483647 w 127"/>
                <a:gd name="T27" fmla="*/ 2147483647 h 156"/>
                <a:gd name="T28" fmla="*/ 2147483647 w 127"/>
                <a:gd name="T29" fmla="*/ 2147483647 h 156"/>
                <a:gd name="T30" fmla="*/ 2147483647 w 127"/>
                <a:gd name="T31" fmla="*/ 2147483647 h 156"/>
                <a:gd name="T32" fmla="*/ 2147483647 w 127"/>
                <a:gd name="T33" fmla="*/ 2147483647 h 156"/>
                <a:gd name="T34" fmla="*/ 2147483647 w 127"/>
                <a:gd name="T35" fmla="*/ 2147483647 h 156"/>
                <a:gd name="T36" fmla="*/ 2147483647 w 127"/>
                <a:gd name="T37" fmla="*/ 2147483647 h 156"/>
                <a:gd name="T38" fmla="*/ 2147483647 w 127"/>
                <a:gd name="T39" fmla="*/ 2147483647 h 156"/>
                <a:gd name="T40" fmla="*/ 2147483647 w 127"/>
                <a:gd name="T41" fmla="*/ 2147483647 h 156"/>
                <a:gd name="T42" fmla="*/ 2147483647 w 127"/>
                <a:gd name="T43" fmla="*/ 2147483647 h 156"/>
                <a:gd name="T44" fmla="*/ 2147483647 w 127"/>
                <a:gd name="T45" fmla="*/ 2147483647 h 156"/>
                <a:gd name="T46" fmla="*/ 2147483647 w 127"/>
                <a:gd name="T47" fmla="*/ 2147483647 h 156"/>
                <a:gd name="T48" fmla="*/ 2147483647 w 127"/>
                <a:gd name="T49" fmla="*/ 2147483647 h 156"/>
                <a:gd name="T50" fmla="*/ 2147483647 w 127"/>
                <a:gd name="T51" fmla="*/ 2147483647 h 156"/>
                <a:gd name="T52" fmla="*/ 2147483647 w 127"/>
                <a:gd name="T53" fmla="*/ 2147483647 h 156"/>
                <a:gd name="T54" fmla="*/ 2147483647 w 127"/>
                <a:gd name="T55" fmla="*/ 2147483647 h 156"/>
                <a:gd name="T56" fmla="*/ 2147483647 w 127"/>
                <a:gd name="T57" fmla="*/ 2147483647 h 156"/>
                <a:gd name="T58" fmla="*/ 2147483647 w 127"/>
                <a:gd name="T59" fmla="*/ 2147483647 h 156"/>
                <a:gd name="T60" fmla="*/ 2147483647 w 127"/>
                <a:gd name="T61" fmla="*/ 2147483647 h 156"/>
                <a:gd name="T62" fmla="*/ 2147483647 w 127"/>
                <a:gd name="T63" fmla="*/ 2147483647 h 156"/>
                <a:gd name="T64" fmla="*/ 2147483647 w 127"/>
                <a:gd name="T65" fmla="*/ 2147483647 h 156"/>
                <a:gd name="T66" fmla="*/ 2147483647 w 127"/>
                <a:gd name="T67" fmla="*/ 2147483647 h 156"/>
                <a:gd name="T68" fmla="*/ 2147483647 w 127"/>
                <a:gd name="T69" fmla="*/ 2147483647 h 156"/>
                <a:gd name="T70" fmla="*/ 2147483647 w 127"/>
                <a:gd name="T71" fmla="*/ 2147483647 h 156"/>
                <a:gd name="T72" fmla="*/ 2147483647 w 127"/>
                <a:gd name="T73" fmla="*/ 2147483647 h 156"/>
                <a:gd name="T74" fmla="*/ 2147483647 w 127"/>
                <a:gd name="T75" fmla="*/ 2147483647 h 156"/>
                <a:gd name="T76" fmla="*/ 0 w 127"/>
                <a:gd name="T77" fmla="*/ 2147483647 h 156"/>
                <a:gd name="T78" fmla="*/ 0 w 127"/>
                <a:gd name="T79" fmla="*/ 2147483647 h 156"/>
                <a:gd name="T80" fmla="*/ 0 w 127"/>
                <a:gd name="T81" fmla="*/ 2147483647 h 156"/>
                <a:gd name="T82" fmla="*/ 2147483647 w 127"/>
                <a:gd name="T83" fmla="*/ 2147483647 h 156"/>
                <a:gd name="T84" fmla="*/ 2147483647 w 127"/>
                <a:gd name="T85" fmla="*/ 2147483647 h 156"/>
                <a:gd name="T86" fmla="*/ 2147483647 w 127"/>
                <a:gd name="T87" fmla="*/ 2147483647 h 15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27" h="156">
                  <a:moveTo>
                    <a:pt x="18" y="34"/>
                  </a:moveTo>
                  <a:lnTo>
                    <a:pt x="18" y="34"/>
                  </a:lnTo>
                  <a:lnTo>
                    <a:pt x="19" y="31"/>
                  </a:lnTo>
                  <a:lnTo>
                    <a:pt x="21" y="29"/>
                  </a:lnTo>
                  <a:lnTo>
                    <a:pt x="21" y="28"/>
                  </a:lnTo>
                  <a:lnTo>
                    <a:pt x="22" y="26"/>
                  </a:lnTo>
                  <a:lnTo>
                    <a:pt x="23" y="23"/>
                  </a:lnTo>
                  <a:lnTo>
                    <a:pt x="25" y="22"/>
                  </a:lnTo>
                  <a:lnTo>
                    <a:pt x="26" y="19"/>
                  </a:lnTo>
                  <a:lnTo>
                    <a:pt x="29" y="17"/>
                  </a:lnTo>
                  <a:lnTo>
                    <a:pt x="30" y="14"/>
                  </a:lnTo>
                  <a:lnTo>
                    <a:pt x="33" y="12"/>
                  </a:lnTo>
                  <a:lnTo>
                    <a:pt x="34" y="9"/>
                  </a:lnTo>
                  <a:lnTo>
                    <a:pt x="37" y="8"/>
                  </a:lnTo>
                  <a:lnTo>
                    <a:pt x="40" y="5"/>
                  </a:lnTo>
                  <a:lnTo>
                    <a:pt x="42" y="3"/>
                  </a:lnTo>
                  <a:lnTo>
                    <a:pt x="45" y="2"/>
                  </a:lnTo>
                  <a:lnTo>
                    <a:pt x="49" y="2"/>
                  </a:lnTo>
                  <a:lnTo>
                    <a:pt x="52" y="0"/>
                  </a:lnTo>
                  <a:lnTo>
                    <a:pt x="54" y="0"/>
                  </a:lnTo>
                  <a:lnTo>
                    <a:pt x="58" y="0"/>
                  </a:lnTo>
                  <a:lnTo>
                    <a:pt x="62" y="0"/>
                  </a:lnTo>
                  <a:lnTo>
                    <a:pt x="65" y="2"/>
                  </a:lnTo>
                  <a:lnTo>
                    <a:pt x="69" y="3"/>
                  </a:lnTo>
                  <a:lnTo>
                    <a:pt x="73" y="5"/>
                  </a:lnTo>
                  <a:lnTo>
                    <a:pt x="77" y="8"/>
                  </a:lnTo>
                  <a:lnTo>
                    <a:pt x="81" y="11"/>
                  </a:lnTo>
                  <a:lnTo>
                    <a:pt x="87" y="15"/>
                  </a:lnTo>
                  <a:lnTo>
                    <a:pt x="91" y="20"/>
                  </a:lnTo>
                  <a:lnTo>
                    <a:pt x="95" y="25"/>
                  </a:lnTo>
                  <a:lnTo>
                    <a:pt x="100" y="32"/>
                  </a:lnTo>
                  <a:lnTo>
                    <a:pt x="102" y="34"/>
                  </a:lnTo>
                  <a:lnTo>
                    <a:pt x="103" y="36"/>
                  </a:lnTo>
                  <a:lnTo>
                    <a:pt x="106" y="39"/>
                  </a:lnTo>
                  <a:lnTo>
                    <a:pt x="107" y="40"/>
                  </a:lnTo>
                  <a:lnTo>
                    <a:pt x="108" y="43"/>
                  </a:lnTo>
                  <a:lnTo>
                    <a:pt x="110" y="45"/>
                  </a:lnTo>
                  <a:lnTo>
                    <a:pt x="112" y="48"/>
                  </a:lnTo>
                  <a:lnTo>
                    <a:pt x="114" y="49"/>
                  </a:lnTo>
                  <a:lnTo>
                    <a:pt x="115" y="53"/>
                  </a:lnTo>
                  <a:lnTo>
                    <a:pt x="116" y="56"/>
                  </a:lnTo>
                  <a:lnTo>
                    <a:pt x="118" y="59"/>
                  </a:lnTo>
                  <a:lnTo>
                    <a:pt x="119" y="62"/>
                  </a:lnTo>
                  <a:lnTo>
                    <a:pt x="120" y="65"/>
                  </a:lnTo>
                  <a:lnTo>
                    <a:pt x="122" y="68"/>
                  </a:lnTo>
                  <a:lnTo>
                    <a:pt x="123" y="71"/>
                  </a:lnTo>
                  <a:lnTo>
                    <a:pt x="125" y="76"/>
                  </a:lnTo>
                  <a:lnTo>
                    <a:pt x="126" y="79"/>
                  </a:lnTo>
                  <a:lnTo>
                    <a:pt x="126" y="83"/>
                  </a:lnTo>
                  <a:lnTo>
                    <a:pt x="127" y="87"/>
                  </a:lnTo>
                  <a:lnTo>
                    <a:pt x="127" y="91"/>
                  </a:lnTo>
                  <a:lnTo>
                    <a:pt x="127" y="94"/>
                  </a:lnTo>
                  <a:lnTo>
                    <a:pt x="127" y="99"/>
                  </a:lnTo>
                  <a:lnTo>
                    <a:pt x="127" y="104"/>
                  </a:lnTo>
                  <a:lnTo>
                    <a:pt x="127" y="108"/>
                  </a:lnTo>
                  <a:lnTo>
                    <a:pt x="126" y="113"/>
                  </a:lnTo>
                  <a:lnTo>
                    <a:pt x="125" y="117"/>
                  </a:lnTo>
                  <a:lnTo>
                    <a:pt x="123" y="121"/>
                  </a:lnTo>
                  <a:lnTo>
                    <a:pt x="123" y="122"/>
                  </a:lnTo>
                  <a:lnTo>
                    <a:pt x="123" y="124"/>
                  </a:lnTo>
                  <a:lnTo>
                    <a:pt x="123" y="125"/>
                  </a:lnTo>
                  <a:lnTo>
                    <a:pt x="122" y="125"/>
                  </a:lnTo>
                  <a:lnTo>
                    <a:pt x="122" y="128"/>
                  </a:lnTo>
                  <a:lnTo>
                    <a:pt x="122" y="130"/>
                  </a:lnTo>
                  <a:lnTo>
                    <a:pt x="122" y="131"/>
                  </a:lnTo>
                  <a:lnTo>
                    <a:pt x="120" y="133"/>
                  </a:lnTo>
                  <a:lnTo>
                    <a:pt x="120" y="134"/>
                  </a:lnTo>
                  <a:lnTo>
                    <a:pt x="119" y="136"/>
                  </a:lnTo>
                  <a:lnTo>
                    <a:pt x="119" y="138"/>
                  </a:lnTo>
                  <a:lnTo>
                    <a:pt x="118" y="138"/>
                  </a:lnTo>
                  <a:lnTo>
                    <a:pt x="116" y="141"/>
                  </a:lnTo>
                  <a:lnTo>
                    <a:pt x="114" y="142"/>
                  </a:lnTo>
                  <a:lnTo>
                    <a:pt x="111" y="145"/>
                  </a:lnTo>
                  <a:lnTo>
                    <a:pt x="108" y="147"/>
                  </a:lnTo>
                  <a:lnTo>
                    <a:pt x="106" y="148"/>
                  </a:lnTo>
                  <a:lnTo>
                    <a:pt x="102" y="150"/>
                  </a:lnTo>
                  <a:lnTo>
                    <a:pt x="99" y="151"/>
                  </a:lnTo>
                  <a:lnTo>
                    <a:pt x="95" y="153"/>
                  </a:lnTo>
                  <a:lnTo>
                    <a:pt x="91" y="153"/>
                  </a:lnTo>
                  <a:lnTo>
                    <a:pt x="87" y="155"/>
                  </a:lnTo>
                  <a:lnTo>
                    <a:pt x="83" y="155"/>
                  </a:lnTo>
                  <a:lnTo>
                    <a:pt x="79" y="156"/>
                  </a:lnTo>
                  <a:lnTo>
                    <a:pt x="75" y="156"/>
                  </a:lnTo>
                  <a:lnTo>
                    <a:pt x="71" y="156"/>
                  </a:lnTo>
                  <a:lnTo>
                    <a:pt x="67" y="156"/>
                  </a:lnTo>
                  <a:lnTo>
                    <a:pt x="62" y="156"/>
                  </a:lnTo>
                  <a:lnTo>
                    <a:pt x="57" y="155"/>
                  </a:lnTo>
                  <a:lnTo>
                    <a:pt x="53" y="155"/>
                  </a:lnTo>
                  <a:lnTo>
                    <a:pt x="49" y="153"/>
                  </a:lnTo>
                  <a:lnTo>
                    <a:pt x="45" y="153"/>
                  </a:lnTo>
                  <a:lnTo>
                    <a:pt x="41" y="151"/>
                  </a:lnTo>
                  <a:lnTo>
                    <a:pt x="37" y="150"/>
                  </a:lnTo>
                  <a:lnTo>
                    <a:pt x="34" y="148"/>
                  </a:lnTo>
                  <a:lnTo>
                    <a:pt x="30" y="147"/>
                  </a:lnTo>
                  <a:lnTo>
                    <a:pt x="26" y="145"/>
                  </a:lnTo>
                  <a:lnTo>
                    <a:pt x="23" y="142"/>
                  </a:lnTo>
                  <a:lnTo>
                    <a:pt x="21" y="141"/>
                  </a:lnTo>
                  <a:lnTo>
                    <a:pt x="18" y="138"/>
                  </a:lnTo>
                  <a:lnTo>
                    <a:pt x="15" y="134"/>
                  </a:lnTo>
                  <a:lnTo>
                    <a:pt x="13" y="131"/>
                  </a:lnTo>
                  <a:lnTo>
                    <a:pt x="11" y="128"/>
                  </a:lnTo>
                  <a:lnTo>
                    <a:pt x="9" y="125"/>
                  </a:lnTo>
                  <a:lnTo>
                    <a:pt x="9" y="122"/>
                  </a:lnTo>
                  <a:lnTo>
                    <a:pt x="7" y="119"/>
                  </a:lnTo>
                  <a:lnTo>
                    <a:pt x="6" y="116"/>
                  </a:lnTo>
                  <a:lnTo>
                    <a:pt x="4" y="113"/>
                  </a:lnTo>
                  <a:lnTo>
                    <a:pt x="4" y="110"/>
                  </a:lnTo>
                  <a:lnTo>
                    <a:pt x="3" y="107"/>
                  </a:lnTo>
                  <a:lnTo>
                    <a:pt x="3" y="104"/>
                  </a:lnTo>
                  <a:lnTo>
                    <a:pt x="2" y="100"/>
                  </a:lnTo>
                  <a:lnTo>
                    <a:pt x="2" y="97"/>
                  </a:lnTo>
                  <a:lnTo>
                    <a:pt x="0" y="94"/>
                  </a:lnTo>
                  <a:lnTo>
                    <a:pt x="0" y="91"/>
                  </a:lnTo>
                  <a:lnTo>
                    <a:pt x="0" y="87"/>
                  </a:lnTo>
                  <a:lnTo>
                    <a:pt x="0" y="83"/>
                  </a:lnTo>
                  <a:lnTo>
                    <a:pt x="0" y="80"/>
                  </a:lnTo>
                  <a:lnTo>
                    <a:pt x="0" y="76"/>
                  </a:lnTo>
                  <a:lnTo>
                    <a:pt x="0" y="73"/>
                  </a:lnTo>
                  <a:lnTo>
                    <a:pt x="0" y="68"/>
                  </a:lnTo>
                  <a:lnTo>
                    <a:pt x="0" y="65"/>
                  </a:lnTo>
                  <a:lnTo>
                    <a:pt x="2" y="60"/>
                  </a:lnTo>
                  <a:lnTo>
                    <a:pt x="3" y="57"/>
                  </a:lnTo>
                  <a:lnTo>
                    <a:pt x="4" y="54"/>
                  </a:lnTo>
                  <a:lnTo>
                    <a:pt x="6" y="49"/>
                  </a:lnTo>
                  <a:lnTo>
                    <a:pt x="7" y="46"/>
                  </a:lnTo>
                  <a:lnTo>
                    <a:pt x="10" y="43"/>
                  </a:lnTo>
                  <a:lnTo>
                    <a:pt x="13" y="40"/>
                  </a:lnTo>
                  <a:lnTo>
                    <a:pt x="15" y="37"/>
                  </a:lnTo>
                  <a:lnTo>
                    <a:pt x="18" y="34"/>
                  </a:lnTo>
                  <a:close/>
                </a:path>
              </a:pathLst>
            </a:custGeom>
            <a:solidFill>
              <a:srgbClr val="8A74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309" name="Freeform 25"/>
            <p:cNvSpPr>
              <a:spLocks/>
            </p:cNvSpPr>
            <p:nvPr/>
          </p:nvSpPr>
          <p:spPr bwMode="auto">
            <a:xfrm>
              <a:off x="5594351" y="5649913"/>
              <a:ext cx="88900" cy="111125"/>
            </a:xfrm>
            <a:custGeom>
              <a:avLst/>
              <a:gdLst>
                <a:gd name="T0" fmla="*/ 2147483647 w 112"/>
                <a:gd name="T1" fmla="*/ 2147483647 h 141"/>
                <a:gd name="T2" fmla="*/ 2147483647 w 112"/>
                <a:gd name="T3" fmla="*/ 2147483647 h 141"/>
                <a:gd name="T4" fmla="*/ 2147483647 w 112"/>
                <a:gd name="T5" fmla="*/ 2147483647 h 141"/>
                <a:gd name="T6" fmla="*/ 2147483647 w 112"/>
                <a:gd name="T7" fmla="*/ 2147483647 h 141"/>
                <a:gd name="T8" fmla="*/ 2147483647 w 112"/>
                <a:gd name="T9" fmla="*/ 2147483647 h 141"/>
                <a:gd name="T10" fmla="*/ 2147483647 w 112"/>
                <a:gd name="T11" fmla="*/ 2147483647 h 141"/>
                <a:gd name="T12" fmla="*/ 2147483647 w 112"/>
                <a:gd name="T13" fmla="*/ 0 h 141"/>
                <a:gd name="T14" fmla="*/ 2147483647 w 112"/>
                <a:gd name="T15" fmla="*/ 2147483647 h 141"/>
                <a:gd name="T16" fmla="*/ 2147483647 w 112"/>
                <a:gd name="T17" fmla="*/ 2147483647 h 141"/>
                <a:gd name="T18" fmla="*/ 2147483647 w 112"/>
                <a:gd name="T19" fmla="*/ 2147483647 h 141"/>
                <a:gd name="T20" fmla="*/ 2147483647 w 112"/>
                <a:gd name="T21" fmla="*/ 2147483647 h 141"/>
                <a:gd name="T22" fmla="*/ 2147483647 w 112"/>
                <a:gd name="T23" fmla="*/ 2147483647 h 141"/>
                <a:gd name="T24" fmla="*/ 2147483647 w 112"/>
                <a:gd name="T25" fmla="*/ 2147483647 h 141"/>
                <a:gd name="T26" fmla="*/ 2147483647 w 112"/>
                <a:gd name="T27" fmla="*/ 2147483647 h 141"/>
                <a:gd name="T28" fmla="*/ 2147483647 w 112"/>
                <a:gd name="T29" fmla="*/ 2147483647 h 141"/>
                <a:gd name="T30" fmla="*/ 2147483647 w 112"/>
                <a:gd name="T31" fmla="*/ 2147483647 h 141"/>
                <a:gd name="T32" fmla="*/ 2147483647 w 112"/>
                <a:gd name="T33" fmla="*/ 2147483647 h 141"/>
                <a:gd name="T34" fmla="*/ 2147483647 w 112"/>
                <a:gd name="T35" fmla="*/ 2147483647 h 141"/>
                <a:gd name="T36" fmla="*/ 2147483647 w 112"/>
                <a:gd name="T37" fmla="*/ 2147483647 h 141"/>
                <a:gd name="T38" fmla="*/ 2147483647 w 112"/>
                <a:gd name="T39" fmla="*/ 2147483647 h 141"/>
                <a:gd name="T40" fmla="*/ 2147483647 w 112"/>
                <a:gd name="T41" fmla="*/ 2147483647 h 141"/>
                <a:gd name="T42" fmla="*/ 2147483647 w 112"/>
                <a:gd name="T43" fmla="*/ 2147483647 h 141"/>
                <a:gd name="T44" fmla="*/ 2147483647 w 112"/>
                <a:gd name="T45" fmla="*/ 2147483647 h 141"/>
                <a:gd name="T46" fmla="*/ 2147483647 w 112"/>
                <a:gd name="T47" fmla="*/ 2147483647 h 141"/>
                <a:gd name="T48" fmla="*/ 2147483647 w 112"/>
                <a:gd name="T49" fmla="*/ 2147483647 h 141"/>
                <a:gd name="T50" fmla="*/ 2147483647 w 112"/>
                <a:gd name="T51" fmla="*/ 2147483647 h 141"/>
                <a:gd name="T52" fmla="*/ 2147483647 w 112"/>
                <a:gd name="T53" fmla="*/ 2147483647 h 141"/>
                <a:gd name="T54" fmla="*/ 2147483647 w 112"/>
                <a:gd name="T55" fmla="*/ 2147483647 h 141"/>
                <a:gd name="T56" fmla="*/ 2147483647 w 112"/>
                <a:gd name="T57" fmla="*/ 2147483647 h 141"/>
                <a:gd name="T58" fmla="*/ 0 w 112"/>
                <a:gd name="T59" fmla="*/ 2147483647 h 141"/>
                <a:gd name="T60" fmla="*/ 2147483647 w 112"/>
                <a:gd name="T61" fmla="*/ 2147483647 h 141"/>
                <a:gd name="T62" fmla="*/ 2147483647 w 112"/>
                <a:gd name="T63" fmla="*/ 2147483647 h 141"/>
                <a:gd name="T64" fmla="*/ 2147483647 w 112"/>
                <a:gd name="T65" fmla="*/ 2147483647 h 141"/>
                <a:gd name="T66" fmla="*/ 2147483647 w 112"/>
                <a:gd name="T67" fmla="*/ 2147483647 h 141"/>
                <a:gd name="T68" fmla="*/ 2147483647 w 112"/>
                <a:gd name="T69" fmla="*/ 2147483647 h 141"/>
                <a:gd name="T70" fmla="*/ 2147483647 w 112"/>
                <a:gd name="T71" fmla="*/ 2147483647 h 141"/>
                <a:gd name="T72" fmla="*/ 2147483647 w 112"/>
                <a:gd name="T73" fmla="*/ 2147483647 h 141"/>
                <a:gd name="T74" fmla="*/ 2147483647 w 112"/>
                <a:gd name="T75" fmla="*/ 2147483647 h 141"/>
                <a:gd name="T76" fmla="*/ 2147483647 w 112"/>
                <a:gd name="T77" fmla="*/ 2147483647 h 141"/>
                <a:gd name="T78" fmla="*/ 2147483647 w 112"/>
                <a:gd name="T79" fmla="*/ 2147483647 h 141"/>
                <a:gd name="T80" fmla="*/ 2147483647 w 112"/>
                <a:gd name="T81" fmla="*/ 2147483647 h 141"/>
                <a:gd name="T82" fmla="*/ 2147483647 w 112"/>
                <a:gd name="T83" fmla="*/ 2147483647 h 141"/>
                <a:gd name="T84" fmla="*/ 2147483647 w 112"/>
                <a:gd name="T85" fmla="*/ 2147483647 h 141"/>
                <a:gd name="T86" fmla="*/ 2147483647 w 112"/>
                <a:gd name="T87" fmla="*/ 2147483647 h 141"/>
                <a:gd name="T88" fmla="*/ 2147483647 w 112"/>
                <a:gd name="T89" fmla="*/ 2147483647 h 141"/>
                <a:gd name="T90" fmla="*/ 2147483647 w 112"/>
                <a:gd name="T91" fmla="*/ 2147483647 h 141"/>
                <a:gd name="T92" fmla="*/ 2147483647 w 112"/>
                <a:gd name="T93" fmla="*/ 2147483647 h 141"/>
                <a:gd name="T94" fmla="*/ 2147483647 w 112"/>
                <a:gd name="T95" fmla="*/ 2147483647 h 141"/>
                <a:gd name="T96" fmla="*/ 2147483647 w 112"/>
                <a:gd name="T97" fmla="*/ 2147483647 h 141"/>
                <a:gd name="T98" fmla="*/ 2147483647 w 112"/>
                <a:gd name="T99" fmla="*/ 2147483647 h 141"/>
                <a:gd name="T100" fmla="*/ 2147483647 w 112"/>
                <a:gd name="T101" fmla="*/ 2147483647 h 141"/>
                <a:gd name="T102" fmla="*/ 2147483647 w 112"/>
                <a:gd name="T103" fmla="*/ 2147483647 h 141"/>
                <a:gd name="T104" fmla="*/ 2147483647 w 112"/>
                <a:gd name="T105" fmla="*/ 2147483647 h 141"/>
                <a:gd name="T106" fmla="*/ 2147483647 w 112"/>
                <a:gd name="T107" fmla="*/ 2147483647 h 141"/>
                <a:gd name="T108" fmla="*/ 2147483647 w 112"/>
                <a:gd name="T109" fmla="*/ 2147483647 h 141"/>
                <a:gd name="T110" fmla="*/ 2147483647 w 112"/>
                <a:gd name="T111" fmla="*/ 2147483647 h 141"/>
                <a:gd name="T112" fmla="*/ 2147483647 w 112"/>
                <a:gd name="T113" fmla="*/ 2147483647 h 141"/>
                <a:gd name="T114" fmla="*/ 2147483647 w 112"/>
                <a:gd name="T115" fmla="*/ 2147483647 h 141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112" h="141">
                  <a:moveTo>
                    <a:pt x="1" y="36"/>
                  </a:moveTo>
                  <a:lnTo>
                    <a:pt x="1" y="34"/>
                  </a:lnTo>
                  <a:lnTo>
                    <a:pt x="3" y="32"/>
                  </a:lnTo>
                  <a:lnTo>
                    <a:pt x="3" y="31"/>
                  </a:lnTo>
                  <a:lnTo>
                    <a:pt x="4" y="28"/>
                  </a:lnTo>
                  <a:lnTo>
                    <a:pt x="5" y="26"/>
                  </a:lnTo>
                  <a:lnTo>
                    <a:pt x="5" y="25"/>
                  </a:lnTo>
                  <a:lnTo>
                    <a:pt x="7" y="22"/>
                  </a:lnTo>
                  <a:lnTo>
                    <a:pt x="9" y="20"/>
                  </a:lnTo>
                  <a:lnTo>
                    <a:pt x="11" y="17"/>
                  </a:lnTo>
                  <a:lnTo>
                    <a:pt x="12" y="14"/>
                  </a:lnTo>
                  <a:lnTo>
                    <a:pt x="15" y="12"/>
                  </a:lnTo>
                  <a:lnTo>
                    <a:pt x="16" y="9"/>
                  </a:lnTo>
                  <a:lnTo>
                    <a:pt x="19" y="8"/>
                  </a:lnTo>
                  <a:lnTo>
                    <a:pt x="22" y="6"/>
                  </a:lnTo>
                  <a:lnTo>
                    <a:pt x="24" y="5"/>
                  </a:lnTo>
                  <a:lnTo>
                    <a:pt x="27" y="3"/>
                  </a:lnTo>
                  <a:lnTo>
                    <a:pt x="30" y="2"/>
                  </a:lnTo>
                  <a:lnTo>
                    <a:pt x="34" y="0"/>
                  </a:lnTo>
                  <a:lnTo>
                    <a:pt x="36" y="0"/>
                  </a:lnTo>
                  <a:lnTo>
                    <a:pt x="40" y="0"/>
                  </a:lnTo>
                  <a:lnTo>
                    <a:pt x="43" y="0"/>
                  </a:lnTo>
                  <a:lnTo>
                    <a:pt x="47" y="0"/>
                  </a:lnTo>
                  <a:lnTo>
                    <a:pt x="51" y="2"/>
                  </a:lnTo>
                  <a:lnTo>
                    <a:pt x="55" y="5"/>
                  </a:lnTo>
                  <a:lnTo>
                    <a:pt x="59" y="6"/>
                  </a:lnTo>
                  <a:lnTo>
                    <a:pt x="65" y="9"/>
                  </a:lnTo>
                  <a:lnTo>
                    <a:pt x="69" y="14"/>
                  </a:lnTo>
                  <a:lnTo>
                    <a:pt x="74" y="19"/>
                  </a:lnTo>
                  <a:lnTo>
                    <a:pt x="78" y="23"/>
                  </a:lnTo>
                  <a:lnTo>
                    <a:pt x="84" y="29"/>
                  </a:lnTo>
                  <a:lnTo>
                    <a:pt x="85" y="31"/>
                  </a:lnTo>
                  <a:lnTo>
                    <a:pt x="86" y="31"/>
                  </a:lnTo>
                  <a:lnTo>
                    <a:pt x="88" y="34"/>
                  </a:lnTo>
                  <a:lnTo>
                    <a:pt x="90" y="37"/>
                  </a:lnTo>
                  <a:lnTo>
                    <a:pt x="92" y="39"/>
                  </a:lnTo>
                  <a:lnTo>
                    <a:pt x="93" y="40"/>
                  </a:lnTo>
                  <a:lnTo>
                    <a:pt x="94" y="43"/>
                  </a:lnTo>
                  <a:lnTo>
                    <a:pt x="97" y="45"/>
                  </a:lnTo>
                  <a:lnTo>
                    <a:pt x="98" y="48"/>
                  </a:lnTo>
                  <a:lnTo>
                    <a:pt x="100" y="51"/>
                  </a:lnTo>
                  <a:lnTo>
                    <a:pt x="101" y="53"/>
                  </a:lnTo>
                  <a:lnTo>
                    <a:pt x="102" y="56"/>
                  </a:lnTo>
                  <a:lnTo>
                    <a:pt x="105" y="59"/>
                  </a:lnTo>
                  <a:lnTo>
                    <a:pt x="107" y="63"/>
                  </a:lnTo>
                  <a:lnTo>
                    <a:pt x="108" y="66"/>
                  </a:lnTo>
                  <a:lnTo>
                    <a:pt x="109" y="70"/>
                  </a:lnTo>
                  <a:lnTo>
                    <a:pt x="109" y="74"/>
                  </a:lnTo>
                  <a:lnTo>
                    <a:pt x="111" y="77"/>
                  </a:lnTo>
                  <a:lnTo>
                    <a:pt x="112" y="82"/>
                  </a:lnTo>
                  <a:lnTo>
                    <a:pt x="112" y="87"/>
                  </a:lnTo>
                  <a:lnTo>
                    <a:pt x="112" y="90"/>
                  </a:lnTo>
                  <a:lnTo>
                    <a:pt x="112" y="94"/>
                  </a:lnTo>
                  <a:lnTo>
                    <a:pt x="112" y="99"/>
                  </a:lnTo>
                  <a:lnTo>
                    <a:pt x="112" y="104"/>
                  </a:lnTo>
                  <a:lnTo>
                    <a:pt x="111" y="110"/>
                  </a:lnTo>
                  <a:lnTo>
                    <a:pt x="111" y="114"/>
                  </a:lnTo>
                  <a:lnTo>
                    <a:pt x="109" y="119"/>
                  </a:lnTo>
                  <a:lnTo>
                    <a:pt x="107" y="125"/>
                  </a:lnTo>
                  <a:lnTo>
                    <a:pt x="105" y="127"/>
                  </a:lnTo>
                  <a:lnTo>
                    <a:pt x="104" y="127"/>
                  </a:lnTo>
                  <a:lnTo>
                    <a:pt x="102" y="128"/>
                  </a:lnTo>
                  <a:lnTo>
                    <a:pt x="101" y="128"/>
                  </a:lnTo>
                  <a:lnTo>
                    <a:pt x="100" y="130"/>
                  </a:lnTo>
                  <a:lnTo>
                    <a:pt x="97" y="131"/>
                  </a:lnTo>
                  <a:lnTo>
                    <a:pt x="96" y="131"/>
                  </a:lnTo>
                  <a:lnTo>
                    <a:pt x="93" y="133"/>
                  </a:lnTo>
                  <a:lnTo>
                    <a:pt x="90" y="134"/>
                  </a:lnTo>
                  <a:lnTo>
                    <a:pt x="88" y="136"/>
                  </a:lnTo>
                  <a:lnTo>
                    <a:pt x="85" y="136"/>
                  </a:lnTo>
                  <a:lnTo>
                    <a:pt x="82" y="138"/>
                  </a:lnTo>
                  <a:lnTo>
                    <a:pt x="78" y="139"/>
                  </a:lnTo>
                  <a:lnTo>
                    <a:pt x="74" y="139"/>
                  </a:lnTo>
                  <a:lnTo>
                    <a:pt x="71" y="141"/>
                  </a:lnTo>
                  <a:lnTo>
                    <a:pt x="67" y="141"/>
                  </a:lnTo>
                  <a:lnTo>
                    <a:pt x="63" y="141"/>
                  </a:lnTo>
                  <a:lnTo>
                    <a:pt x="58" y="141"/>
                  </a:lnTo>
                  <a:lnTo>
                    <a:pt x="54" y="141"/>
                  </a:lnTo>
                  <a:lnTo>
                    <a:pt x="50" y="141"/>
                  </a:lnTo>
                  <a:lnTo>
                    <a:pt x="44" y="141"/>
                  </a:lnTo>
                  <a:lnTo>
                    <a:pt x="39" y="139"/>
                  </a:lnTo>
                  <a:lnTo>
                    <a:pt x="35" y="138"/>
                  </a:lnTo>
                  <a:lnTo>
                    <a:pt x="30" y="136"/>
                  </a:lnTo>
                  <a:lnTo>
                    <a:pt x="24" y="134"/>
                  </a:lnTo>
                  <a:lnTo>
                    <a:pt x="18" y="133"/>
                  </a:lnTo>
                  <a:lnTo>
                    <a:pt x="12" y="130"/>
                  </a:lnTo>
                  <a:lnTo>
                    <a:pt x="7" y="127"/>
                  </a:lnTo>
                  <a:lnTo>
                    <a:pt x="0" y="124"/>
                  </a:lnTo>
                  <a:lnTo>
                    <a:pt x="3" y="125"/>
                  </a:lnTo>
                  <a:lnTo>
                    <a:pt x="5" y="125"/>
                  </a:lnTo>
                  <a:lnTo>
                    <a:pt x="8" y="127"/>
                  </a:lnTo>
                  <a:lnTo>
                    <a:pt x="11" y="128"/>
                  </a:lnTo>
                  <a:lnTo>
                    <a:pt x="13" y="128"/>
                  </a:lnTo>
                  <a:lnTo>
                    <a:pt x="15" y="130"/>
                  </a:lnTo>
                  <a:lnTo>
                    <a:pt x="18" y="131"/>
                  </a:lnTo>
                  <a:lnTo>
                    <a:pt x="22" y="131"/>
                  </a:lnTo>
                  <a:lnTo>
                    <a:pt x="24" y="131"/>
                  </a:lnTo>
                  <a:lnTo>
                    <a:pt x="27" y="133"/>
                  </a:lnTo>
                  <a:lnTo>
                    <a:pt x="31" y="133"/>
                  </a:lnTo>
                  <a:lnTo>
                    <a:pt x="34" y="134"/>
                  </a:lnTo>
                  <a:lnTo>
                    <a:pt x="38" y="134"/>
                  </a:lnTo>
                  <a:lnTo>
                    <a:pt x="42" y="134"/>
                  </a:lnTo>
                  <a:lnTo>
                    <a:pt x="46" y="134"/>
                  </a:lnTo>
                  <a:lnTo>
                    <a:pt x="50" y="134"/>
                  </a:lnTo>
                  <a:lnTo>
                    <a:pt x="54" y="134"/>
                  </a:lnTo>
                  <a:lnTo>
                    <a:pt x="58" y="134"/>
                  </a:lnTo>
                  <a:lnTo>
                    <a:pt x="62" y="134"/>
                  </a:lnTo>
                  <a:lnTo>
                    <a:pt x="66" y="133"/>
                  </a:lnTo>
                  <a:lnTo>
                    <a:pt x="71" y="133"/>
                  </a:lnTo>
                  <a:lnTo>
                    <a:pt x="75" y="131"/>
                  </a:lnTo>
                  <a:lnTo>
                    <a:pt x="80" y="130"/>
                  </a:lnTo>
                  <a:lnTo>
                    <a:pt x="85" y="128"/>
                  </a:lnTo>
                  <a:lnTo>
                    <a:pt x="89" y="127"/>
                  </a:lnTo>
                  <a:lnTo>
                    <a:pt x="94" y="124"/>
                  </a:lnTo>
                  <a:lnTo>
                    <a:pt x="98" y="122"/>
                  </a:lnTo>
                  <a:lnTo>
                    <a:pt x="98" y="121"/>
                  </a:lnTo>
                  <a:lnTo>
                    <a:pt x="100" y="119"/>
                  </a:lnTo>
                  <a:lnTo>
                    <a:pt x="101" y="117"/>
                  </a:lnTo>
                  <a:lnTo>
                    <a:pt x="101" y="114"/>
                  </a:lnTo>
                  <a:lnTo>
                    <a:pt x="102" y="113"/>
                  </a:lnTo>
                  <a:lnTo>
                    <a:pt x="102" y="111"/>
                  </a:lnTo>
                  <a:lnTo>
                    <a:pt x="104" y="108"/>
                  </a:lnTo>
                  <a:lnTo>
                    <a:pt x="104" y="107"/>
                  </a:lnTo>
                  <a:lnTo>
                    <a:pt x="104" y="104"/>
                  </a:lnTo>
                  <a:lnTo>
                    <a:pt x="105" y="102"/>
                  </a:lnTo>
                  <a:lnTo>
                    <a:pt x="105" y="99"/>
                  </a:lnTo>
                  <a:lnTo>
                    <a:pt x="105" y="96"/>
                  </a:lnTo>
                  <a:lnTo>
                    <a:pt x="105" y="93"/>
                  </a:lnTo>
                  <a:lnTo>
                    <a:pt x="105" y="90"/>
                  </a:lnTo>
                  <a:lnTo>
                    <a:pt x="105" y="87"/>
                  </a:lnTo>
                  <a:lnTo>
                    <a:pt x="104" y="83"/>
                  </a:lnTo>
                  <a:lnTo>
                    <a:pt x="104" y="79"/>
                  </a:lnTo>
                  <a:lnTo>
                    <a:pt x="102" y="76"/>
                  </a:lnTo>
                  <a:lnTo>
                    <a:pt x="102" y="71"/>
                  </a:lnTo>
                  <a:lnTo>
                    <a:pt x="101" y="68"/>
                  </a:lnTo>
                  <a:lnTo>
                    <a:pt x="98" y="63"/>
                  </a:lnTo>
                  <a:lnTo>
                    <a:pt x="97" y="60"/>
                  </a:lnTo>
                  <a:lnTo>
                    <a:pt x="94" y="56"/>
                  </a:lnTo>
                  <a:lnTo>
                    <a:pt x="93" y="51"/>
                  </a:lnTo>
                  <a:lnTo>
                    <a:pt x="90" y="48"/>
                  </a:lnTo>
                  <a:lnTo>
                    <a:pt x="86" y="43"/>
                  </a:lnTo>
                  <a:lnTo>
                    <a:pt x="84" y="39"/>
                  </a:lnTo>
                  <a:lnTo>
                    <a:pt x="80" y="34"/>
                  </a:lnTo>
                  <a:lnTo>
                    <a:pt x="78" y="34"/>
                  </a:lnTo>
                  <a:lnTo>
                    <a:pt x="77" y="31"/>
                  </a:lnTo>
                  <a:lnTo>
                    <a:pt x="75" y="29"/>
                  </a:lnTo>
                  <a:lnTo>
                    <a:pt x="74" y="26"/>
                  </a:lnTo>
                  <a:lnTo>
                    <a:pt x="71" y="25"/>
                  </a:lnTo>
                  <a:lnTo>
                    <a:pt x="70" y="23"/>
                  </a:lnTo>
                  <a:lnTo>
                    <a:pt x="67" y="22"/>
                  </a:lnTo>
                  <a:lnTo>
                    <a:pt x="66" y="19"/>
                  </a:lnTo>
                  <a:lnTo>
                    <a:pt x="63" y="17"/>
                  </a:lnTo>
                  <a:lnTo>
                    <a:pt x="61" y="15"/>
                  </a:lnTo>
                  <a:lnTo>
                    <a:pt x="58" y="14"/>
                  </a:lnTo>
                  <a:lnTo>
                    <a:pt x="55" y="11"/>
                  </a:lnTo>
                  <a:lnTo>
                    <a:pt x="53" y="9"/>
                  </a:lnTo>
                  <a:lnTo>
                    <a:pt x="50" y="8"/>
                  </a:lnTo>
                  <a:lnTo>
                    <a:pt x="47" y="8"/>
                  </a:lnTo>
                  <a:lnTo>
                    <a:pt x="44" y="6"/>
                  </a:lnTo>
                  <a:lnTo>
                    <a:pt x="40" y="6"/>
                  </a:lnTo>
                  <a:lnTo>
                    <a:pt x="38" y="6"/>
                  </a:lnTo>
                  <a:lnTo>
                    <a:pt x="35" y="6"/>
                  </a:lnTo>
                  <a:lnTo>
                    <a:pt x="31" y="6"/>
                  </a:lnTo>
                  <a:lnTo>
                    <a:pt x="28" y="6"/>
                  </a:lnTo>
                  <a:lnTo>
                    <a:pt x="24" y="8"/>
                  </a:lnTo>
                  <a:lnTo>
                    <a:pt x="22" y="11"/>
                  </a:lnTo>
                  <a:lnTo>
                    <a:pt x="18" y="12"/>
                  </a:lnTo>
                  <a:lnTo>
                    <a:pt x="15" y="15"/>
                  </a:lnTo>
                  <a:lnTo>
                    <a:pt x="11" y="20"/>
                  </a:lnTo>
                  <a:lnTo>
                    <a:pt x="8" y="25"/>
                  </a:lnTo>
                  <a:lnTo>
                    <a:pt x="4" y="29"/>
                  </a:lnTo>
                  <a:lnTo>
                    <a:pt x="1" y="36"/>
                  </a:lnTo>
                  <a:close/>
                </a:path>
              </a:pathLst>
            </a:custGeom>
            <a:solidFill>
              <a:srgbClr val="6456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310" name="Freeform 26"/>
            <p:cNvSpPr>
              <a:spLocks/>
            </p:cNvSpPr>
            <p:nvPr/>
          </p:nvSpPr>
          <p:spPr bwMode="auto">
            <a:xfrm>
              <a:off x="5537201" y="5211763"/>
              <a:ext cx="127000" cy="203200"/>
            </a:xfrm>
            <a:custGeom>
              <a:avLst/>
              <a:gdLst>
                <a:gd name="T0" fmla="*/ 2147483647 w 162"/>
                <a:gd name="T1" fmla="*/ 0 h 257"/>
                <a:gd name="T2" fmla="*/ 2147483647 w 162"/>
                <a:gd name="T3" fmla="*/ 0 h 257"/>
                <a:gd name="T4" fmla="*/ 2147483647 w 162"/>
                <a:gd name="T5" fmla="*/ 2147483647 h 257"/>
                <a:gd name="T6" fmla="*/ 2147483647 w 162"/>
                <a:gd name="T7" fmla="*/ 2147483647 h 257"/>
                <a:gd name="T8" fmla="*/ 2147483647 w 162"/>
                <a:gd name="T9" fmla="*/ 2147483647 h 257"/>
                <a:gd name="T10" fmla="*/ 2147483647 w 162"/>
                <a:gd name="T11" fmla="*/ 2147483647 h 257"/>
                <a:gd name="T12" fmla="*/ 2147483647 w 162"/>
                <a:gd name="T13" fmla="*/ 2147483647 h 257"/>
                <a:gd name="T14" fmla="*/ 2147483647 w 162"/>
                <a:gd name="T15" fmla="*/ 2147483647 h 257"/>
                <a:gd name="T16" fmla="*/ 2147483647 w 162"/>
                <a:gd name="T17" fmla="*/ 2147483647 h 257"/>
                <a:gd name="T18" fmla="*/ 2147483647 w 162"/>
                <a:gd name="T19" fmla="*/ 2147483647 h 257"/>
                <a:gd name="T20" fmla="*/ 2147483647 w 162"/>
                <a:gd name="T21" fmla="*/ 2147483647 h 257"/>
                <a:gd name="T22" fmla="*/ 2147483647 w 162"/>
                <a:gd name="T23" fmla="*/ 2147483647 h 257"/>
                <a:gd name="T24" fmla="*/ 2147483647 w 162"/>
                <a:gd name="T25" fmla="*/ 2147483647 h 257"/>
                <a:gd name="T26" fmla="*/ 2147483647 w 162"/>
                <a:gd name="T27" fmla="*/ 2147483647 h 257"/>
                <a:gd name="T28" fmla="*/ 2147483647 w 162"/>
                <a:gd name="T29" fmla="*/ 2147483647 h 257"/>
                <a:gd name="T30" fmla="*/ 2147483647 w 162"/>
                <a:gd name="T31" fmla="*/ 2147483647 h 257"/>
                <a:gd name="T32" fmla="*/ 2147483647 w 162"/>
                <a:gd name="T33" fmla="*/ 2147483647 h 257"/>
                <a:gd name="T34" fmla="*/ 2147483647 w 162"/>
                <a:gd name="T35" fmla="*/ 2147483647 h 257"/>
                <a:gd name="T36" fmla="*/ 2147483647 w 162"/>
                <a:gd name="T37" fmla="*/ 2147483647 h 257"/>
                <a:gd name="T38" fmla="*/ 2147483647 w 162"/>
                <a:gd name="T39" fmla="*/ 2147483647 h 257"/>
                <a:gd name="T40" fmla="*/ 2147483647 w 162"/>
                <a:gd name="T41" fmla="*/ 2147483647 h 257"/>
                <a:gd name="T42" fmla="*/ 2147483647 w 162"/>
                <a:gd name="T43" fmla="*/ 2147483647 h 257"/>
                <a:gd name="T44" fmla="*/ 2147483647 w 162"/>
                <a:gd name="T45" fmla="*/ 2147483647 h 257"/>
                <a:gd name="T46" fmla="*/ 2147483647 w 162"/>
                <a:gd name="T47" fmla="*/ 2147483647 h 257"/>
                <a:gd name="T48" fmla="*/ 2147483647 w 162"/>
                <a:gd name="T49" fmla="*/ 2147483647 h 257"/>
                <a:gd name="T50" fmla="*/ 2147483647 w 162"/>
                <a:gd name="T51" fmla="*/ 2147483647 h 257"/>
                <a:gd name="T52" fmla="*/ 2147483647 w 162"/>
                <a:gd name="T53" fmla="*/ 2147483647 h 257"/>
                <a:gd name="T54" fmla="*/ 2147483647 w 162"/>
                <a:gd name="T55" fmla="*/ 2147483647 h 257"/>
                <a:gd name="T56" fmla="*/ 2147483647 w 162"/>
                <a:gd name="T57" fmla="*/ 2147483647 h 257"/>
                <a:gd name="T58" fmla="*/ 2147483647 w 162"/>
                <a:gd name="T59" fmla="*/ 2147483647 h 257"/>
                <a:gd name="T60" fmla="*/ 2147483647 w 162"/>
                <a:gd name="T61" fmla="*/ 2147483647 h 257"/>
                <a:gd name="T62" fmla="*/ 2147483647 w 162"/>
                <a:gd name="T63" fmla="*/ 2147483647 h 257"/>
                <a:gd name="T64" fmla="*/ 0 w 162"/>
                <a:gd name="T65" fmla="*/ 2147483647 h 257"/>
                <a:gd name="T66" fmla="*/ 2147483647 w 162"/>
                <a:gd name="T67" fmla="*/ 0 h 257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62" h="257">
                  <a:moveTo>
                    <a:pt x="23" y="0"/>
                  </a:moveTo>
                  <a:lnTo>
                    <a:pt x="138" y="0"/>
                  </a:lnTo>
                  <a:lnTo>
                    <a:pt x="162" y="226"/>
                  </a:lnTo>
                  <a:lnTo>
                    <a:pt x="161" y="226"/>
                  </a:lnTo>
                  <a:lnTo>
                    <a:pt x="158" y="229"/>
                  </a:lnTo>
                  <a:lnTo>
                    <a:pt x="157" y="230"/>
                  </a:lnTo>
                  <a:lnTo>
                    <a:pt x="155" y="232"/>
                  </a:lnTo>
                  <a:lnTo>
                    <a:pt x="153" y="234"/>
                  </a:lnTo>
                  <a:lnTo>
                    <a:pt x="150" y="235"/>
                  </a:lnTo>
                  <a:lnTo>
                    <a:pt x="146" y="238"/>
                  </a:lnTo>
                  <a:lnTo>
                    <a:pt x="143" y="240"/>
                  </a:lnTo>
                  <a:lnTo>
                    <a:pt x="139" y="241"/>
                  </a:lnTo>
                  <a:lnTo>
                    <a:pt x="135" y="244"/>
                  </a:lnTo>
                  <a:lnTo>
                    <a:pt x="130" y="246"/>
                  </a:lnTo>
                  <a:lnTo>
                    <a:pt x="126" y="249"/>
                  </a:lnTo>
                  <a:lnTo>
                    <a:pt x="120" y="251"/>
                  </a:lnTo>
                  <a:lnTo>
                    <a:pt x="115" y="252"/>
                  </a:lnTo>
                  <a:lnTo>
                    <a:pt x="109" y="254"/>
                  </a:lnTo>
                  <a:lnTo>
                    <a:pt x="104" y="255"/>
                  </a:lnTo>
                  <a:lnTo>
                    <a:pt x="97" y="255"/>
                  </a:lnTo>
                  <a:lnTo>
                    <a:pt x="92" y="257"/>
                  </a:lnTo>
                  <a:lnTo>
                    <a:pt x="85" y="257"/>
                  </a:lnTo>
                  <a:lnTo>
                    <a:pt x="78" y="257"/>
                  </a:lnTo>
                  <a:lnTo>
                    <a:pt x="72" y="257"/>
                  </a:lnTo>
                  <a:lnTo>
                    <a:pt x="64" y="255"/>
                  </a:lnTo>
                  <a:lnTo>
                    <a:pt x="57" y="254"/>
                  </a:lnTo>
                  <a:lnTo>
                    <a:pt x="49" y="252"/>
                  </a:lnTo>
                  <a:lnTo>
                    <a:pt x="41" y="249"/>
                  </a:lnTo>
                  <a:lnTo>
                    <a:pt x="34" y="246"/>
                  </a:lnTo>
                  <a:lnTo>
                    <a:pt x="26" y="241"/>
                  </a:lnTo>
                  <a:lnTo>
                    <a:pt x="16" y="237"/>
                  </a:lnTo>
                  <a:lnTo>
                    <a:pt x="8" y="232"/>
                  </a:lnTo>
                  <a:lnTo>
                    <a:pt x="0" y="226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EA9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311" name="Freeform 27"/>
            <p:cNvSpPr>
              <a:spLocks/>
            </p:cNvSpPr>
            <p:nvPr/>
          </p:nvSpPr>
          <p:spPr bwMode="auto">
            <a:xfrm>
              <a:off x="5410201" y="4848225"/>
              <a:ext cx="379413" cy="376238"/>
            </a:xfrm>
            <a:custGeom>
              <a:avLst/>
              <a:gdLst>
                <a:gd name="T0" fmla="*/ 2147483647 w 479"/>
                <a:gd name="T1" fmla="*/ 2147483647 h 473"/>
                <a:gd name="T2" fmla="*/ 2147483647 w 479"/>
                <a:gd name="T3" fmla="*/ 2147483647 h 473"/>
                <a:gd name="T4" fmla="*/ 2147483647 w 479"/>
                <a:gd name="T5" fmla="*/ 2147483647 h 473"/>
                <a:gd name="T6" fmla="*/ 2147483647 w 479"/>
                <a:gd name="T7" fmla="*/ 2147483647 h 473"/>
                <a:gd name="T8" fmla="*/ 2147483647 w 479"/>
                <a:gd name="T9" fmla="*/ 2147483647 h 473"/>
                <a:gd name="T10" fmla="*/ 2147483647 w 479"/>
                <a:gd name="T11" fmla="*/ 0 h 473"/>
                <a:gd name="T12" fmla="*/ 2147483647 w 479"/>
                <a:gd name="T13" fmla="*/ 2147483647 h 473"/>
                <a:gd name="T14" fmla="*/ 2147483647 w 479"/>
                <a:gd name="T15" fmla="*/ 2147483647 h 473"/>
                <a:gd name="T16" fmla="*/ 2147483647 w 479"/>
                <a:gd name="T17" fmla="*/ 2147483647 h 473"/>
                <a:gd name="T18" fmla="*/ 2147483647 w 479"/>
                <a:gd name="T19" fmla="*/ 2147483647 h 473"/>
                <a:gd name="T20" fmla="*/ 2147483647 w 479"/>
                <a:gd name="T21" fmla="*/ 2147483647 h 473"/>
                <a:gd name="T22" fmla="*/ 2147483647 w 479"/>
                <a:gd name="T23" fmla="*/ 2147483647 h 473"/>
                <a:gd name="T24" fmla="*/ 2147483647 w 479"/>
                <a:gd name="T25" fmla="*/ 2147483647 h 473"/>
                <a:gd name="T26" fmla="*/ 2147483647 w 479"/>
                <a:gd name="T27" fmla="*/ 2147483647 h 473"/>
                <a:gd name="T28" fmla="*/ 2147483647 w 479"/>
                <a:gd name="T29" fmla="*/ 2147483647 h 473"/>
                <a:gd name="T30" fmla="*/ 2147483647 w 479"/>
                <a:gd name="T31" fmla="*/ 2147483647 h 473"/>
                <a:gd name="T32" fmla="*/ 0 w 479"/>
                <a:gd name="T33" fmla="*/ 2147483647 h 473"/>
                <a:gd name="T34" fmla="*/ 2147483647 w 479"/>
                <a:gd name="T35" fmla="*/ 2147483647 h 473"/>
                <a:gd name="T36" fmla="*/ 2147483647 w 479"/>
                <a:gd name="T37" fmla="*/ 2147483647 h 473"/>
                <a:gd name="T38" fmla="*/ 2147483647 w 479"/>
                <a:gd name="T39" fmla="*/ 2147483647 h 473"/>
                <a:gd name="T40" fmla="*/ 2147483647 w 479"/>
                <a:gd name="T41" fmla="*/ 2147483647 h 473"/>
                <a:gd name="T42" fmla="*/ 2147483647 w 479"/>
                <a:gd name="T43" fmla="*/ 2147483647 h 473"/>
                <a:gd name="T44" fmla="*/ 2147483647 w 479"/>
                <a:gd name="T45" fmla="*/ 2147483647 h 473"/>
                <a:gd name="T46" fmla="*/ 2147483647 w 479"/>
                <a:gd name="T47" fmla="*/ 2147483647 h 473"/>
                <a:gd name="T48" fmla="*/ 2147483647 w 479"/>
                <a:gd name="T49" fmla="*/ 2147483647 h 473"/>
                <a:gd name="T50" fmla="*/ 2147483647 w 479"/>
                <a:gd name="T51" fmla="*/ 2147483647 h 473"/>
                <a:gd name="T52" fmla="*/ 2147483647 w 479"/>
                <a:gd name="T53" fmla="*/ 2147483647 h 473"/>
                <a:gd name="T54" fmla="*/ 2147483647 w 479"/>
                <a:gd name="T55" fmla="*/ 2147483647 h 473"/>
                <a:gd name="T56" fmla="*/ 2147483647 w 479"/>
                <a:gd name="T57" fmla="*/ 2147483647 h 473"/>
                <a:gd name="T58" fmla="*/ 2147483647 w 479"/>
                <a:gd name="T59" fmla="*/ 2147483647 h 473"/>
                <a:gd name="T60" fmla="*/ 2147483647 w 479"/>
                <a:gd name="T61" fmla="*/ 2147483647 h 473"/>
                <a:gd name="T62" fmla="*/ 2147483647 w 479"/>
                <a:gd name="T63" fmla="*/ 2147483647 h 473"/>
                <a:gd name="T64" fmla="*/ 2147483647 w 479"/>
                <a:gd name="T65" fmla="*/ 2147483647 h 473"/>
                <a:gd name="T66" fmla="*/ 2147483647 w 479"/>
                <a:gd name="T67" fmla="*/ 2147483647 h 473"/>
                <a:gd name="T68" fmla="*/ 2147483647 w 479"/>
                <a:gd name="T69" fmla="*/ 2147483647 h 473"/>
                <a:gd name="T70" fmla="*/ 2147483647 w 479"/>
                <a:gd name="T71" fmla="*/ 2147483647 h 473"/>
                <a:gd name="T72" fmla="*/ 2147483647 w 479"/>
                <a:gd name="T73" fmla="*/ 2147483647 h 473"/>
                <a:gd name="T74" fmla="*/ 2147483647 w 479"/>
                <a:gd name="T75" fmla="*/ 2147483647 h 473"/>
                <a:gd name="T76" fmla="*/ 2147483647 w 479"/>
                <a:gd name="T77" fmla="*/ 2147483647 h 473"/>
                <a:gd name="T78" fmla="*/ 2147483647 w 479"/>
                <a:gd name="T79" fmla="*/ 2147483647 h 473"/>
                <a:gd name="T80" fmla="*/ 2147483647 w 479"/>
                <a:gd name="T81" fmla="*/ 2147483647 h 473"/>
                <a:gd name="T82" fmla="*/ 2147483647 w 479"/>
                <a:gd name="T83" fmla="*/ 2147483647 h 473"/>
                <a:gd name="T84" fmla="*/ 2147483647 w 479"/>
                <a:gd name="T85" fmla="*/ 2147483647 h 473"/>
                <a:gd name="T86" fmla="*/ 2147483647 w 479"/>
                <a:gd name="T87" fmla="*/ 2147483647 h 473"/>
                <a:gd name="T88" fmla="*/ 2147483647 w 479"/>
                <a:gd name="T89" fmla="*/ 2147483647 h 473"/>
                <a:gd name="T90" fmla="*/ 2147483647 w 479"/>
                <a:gd name="T91" fmla="*/ 2147483647 h 473"/>
                <a:gd name="T92" fmla="*/ 2147483647 w 479"/>
                <a:gd name="T93" fmla="*/ 2147483647 h 473"/>
                <a:gd name="T94" fmla="*/ 2147483647 w 479"/>
                <a:gd name="T95" fmla="*/ 2147483647 h 473"/>
                <a:gd name="T96" fmla="*/ 2147483647 w 479"/>
                <a:gd name="T97" fmla="*/ 2147483647 h 473"/>
                <a:gd name="T98" fmla="*/ 2147483647 w 479"/>
                <a:gd name="T99" fmla="*/ 2147483647 h 473"/>
                <a:gd name="T100" fmla="*/ 2147483647 w 479"/>
                <a:gd name="T101" fmla="*/ 2147483647 h 473"/>
                <a:gd name="T102" fmla="*/ 2147483647 w 479"/>
                <a:gd name="T103" fmla="*/ 2147483647 h 473"/>
                <a:gd name="T104" fmla="*/ 2147483647 w 479"/>
                <a:gd name="T105" fmla="*/ 2147483647 h 473"/>
                <a:gd name="T106" fmla="*/ 2147483647 w 479"/>
                <a:gd name="T107" fmla="*/ 2147483647 h 473"/>
                <a:gd name="T108" fmla="*/ 2147483647 w 479"/>
                <a:gd name="T109" fmla="*/ 2147483647 h 473"/>
                <a:gd name="T110" fmla="*/ 2147483647 w 479"/>
                <a:gd name="T111" fmla="*/ 2147483647 h 473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479" h="473">
                  <a:moveTo>
                    <a:pt x="434" y="191"/>
                  </a:moveTo>
                  <a:lnTo>
                    <a:pt x="433" y="191"/>
                  </a:lnTo>
                  <a:lnTo>
                    <a:pt x="432" y="180"/>
                  </a:lnTo>
                  <a:lnTo>
                    <a:pt x="429" y="171"/>
                  </a:lnTo>
                  <a:lnTo>
                    <a:pt x="428" y="160"/>
                  </a:lnTo>
                  <a:lnTo>
                    <a:pt x="425" y="151"/>
                  </a:lnTo>
                  <a:lnTo>
                    <a:pt x="422" y="142"/>
                  </a:lnTo>
                  <a:lnTo>
                    <a:pt x="419" y="132"/>
                  </a:lnTo>
                  <a:lnTo>
                    <a:pt x="415" y="123"/>
                  </a:lnTo>
                  <a:lnTo>
                    <a:pt x="411" y="115"/>
                  </a:lnTo>
                  <a:lnTo>
                    <a:pt x="407" y="106"/>
                  </a:lnTo>
                  <a:lnTo>
                    <a:pt x="402" y="98"/>
                  </a:lnTo>
                  <a:lnTo>
                    <a:pt x="398" y="91"/>
                  </a:lnTo>
                  <a:lnTo>
                    <a:pt x="392" y="83"/>
                  </a:lnTo>
                  <a:lnTo>
                    <a:pt x="387" y="75"/>
                  </a:lnTo>
                  <a:lnTo>
                    <a:pt x="382" y="68"/>
                  </a:lnTo>
                  <a:lnTo>
                    <a:pt x="375" y="61"/>
                  </a:lnTo>
                  <a:lnTo>
                    <a:pt x="368" y="54"/>
                  </a:lnTo>
                  <a:lnTo>
                    <a:pt x="363" y="47"/>
                  </a:lnTo>
                  <a:lnTo>
                    <a:pt x="356" y="41"/>
                  </a:lnTo>
                  <a:lnTo>
                    <a:pt x="348" y="37"/>
                  </a:lnTo>
                  <a:lnTo>
                    <a:pt x="341" y="30"/>
                  </a:lnTo>
                  <a:lnTo>
                    <a:pt x="333" y="26"/>
                  </a:lnTo>
                  <a:lnTo>
                    <a:pt x="326" y="21"/>
                  </a:lnTo>
                  <a:lnTo>
                    <a:pt x="318" y="18"/>
                  </a:lnTo>
                  <a:lnTo>
                    <a:pt x="310" y="13"/>
                  </a:lnTo>
                  <a:lnTo>
                    <a:pt x="302" y="10"/>
                  </a:lnTo>
                  <a:lnTo>
                    <a:pt x="294" y="7"/>
                  </a:lnTo>
                  <a:lnTo>
                    <a:pt x="285" y="4"/>
                  </a:lnTo>
                  <a:lnTo>
                    <a:pt x="276" y="3"/>
                  </a:lnTo>
                  <a:lnTo>
                    <a:pt x="267" y="1"/>
                  </a:lnTo>
                  <a:lnTo>
                    <a:pt x="258" y="0"/>
                  </a:lnTo>
                  <a:lnTo>
                    <a:pt x="250" y="0"/>
                  </a:lnTo>
                  <a:lnTo>
                    <a:pt x="240" y="0"/>
                  </a:lnTo>
                  <a:lnTo>
                    <a:pt x="231" y="0"/>
                  </a:lnTo>
                  <a:lnTo>
                    <a:pt x="221" y="0"/>
                  </a:lnTo>
                  <a:lnTo>
                    <a:pt x="213" y="1"/>
                  </a:lnTo>
                  <a:lnTo>
                    <a:pt x="204" y="3"/>
                  </a:lnTo>
                  <a:lnTo>
                    <a:pt x="196" y="4"/>
                  </a:lnTo>
                  <a:lnTo>
                    <a:pt x="186" y="7"/>
                  </a:lnTo>
                  <a:lnTo>
                    <a:pt x="178" y="10"/>
                  </a:lnTo>
                  <a:lnTo>
                    <a:pt x="170" y="13"/>
                  </a:lnTo>
                  <a:lnTo>
                    <a:pt x="162" y="18"/>
                  </a:lnTo>
                  <a:lnTo>
                    <a:pt x="154" y="21"/>
                  </a:lnTo>
                  <a:lnTo>
                    <a:pt x="146" y="26"/>
                  </a:lnTo>
                  <a:lnTo>
                    <a:pt x="139" y="30"/>
                  </a:lnTo>
                  <a:lnTo>
                    <a:pt x="131" y="37"/>
                  </a:lnTo>
                  <a:lnTo>
                    <a:pt x="124" y="41"/>
                  </a:lnTo>
                  <a:lnTo>
                    <a:pt x="117" y="47"/>
                  </a:lnTo>
                  <a:lnTo>
                    <a:pt x="111" y="54"/>
                  </a:lnTo>
                  <a:lnTo>
                    <a:pt x="104" y="61"/>
                  </a:lnTo>
                  <a:lnTo>
                    <a:pt x="98" y="68"/>
                  </a:lnTo>
                  <a:lnTo>
                    <a:pt x="93" y="75"/>
                  </a:lnTo>
                  <a:lnTo>
                    <a:pt x="88" y="83"/>
                  </a:lnTo>
                  <a:lnTo>
                    <a:pt x="82" y="91"/>
                  </a:lnTo>
                  <a:lnTo>
                    <a:pt x="77" y="98"/>
                  </a:lnTo>
                  <a:lnTo>
                    <a:pt x="73" y="106"/>
                  </a:lnTo>
                  <a:lnTo>
                    <a:pt x="69" y="115"/>
                  </a:lnTo>
                  <a:lnTo>
                    <a:pt x="65" y="123"/>
                  </a:lnTo>
                  <a:lnTo>
                    <a:pt x="61" y="132"/>
                  </a:lnTo>
                  <a:lnTo>
                    <a:pt x="58" y="142"/>
                  </a:lnTo>
                  <a:lnTo>
                    <a:pt x="55" y="151"/>
                  </a:lnTo>
                  <a:lnTo>
                    <a:pt x="53" y="160"/>
                  </a:lnTo>
                  <a:lnTo>
                    <a:pt x="50" y="171"/>
                  </a:lnTo>
                  <a:lnTo>
                    <a:pt x="49" y="180"/>
                  </a:lnTo>
                  <a:lnTo>
                    <a:pt x="47" y="191"/>
                  </a:lnTo>
                  <a:lnTo>
                    <a:pt x="46" y="191"/>
                  </a:lnTo>
                  <a:lnTo>
                    <a:pt x="43" y="191"/>
                  </a:lnTo>
                  <a:lnTo>
                    <a:pt x="42" y="191"/>
                  </a:lnTo>
                  <a:lnTo>
                    <a:pt x="39" y="191"/>
                  </a:lnTo>
                  <a:lnTo>
                    <a:pt x="36" y="191"/>
                  </a:lnTo>
                  <a:lnTo>
                    <a:pt x="35" y="193"/>
                  </a:lnTo>
                  <a:lnTo>
                    <a:pt x="32" y="193"/>
                  </a:lnTo>
                  <a:lnTo>
                    <a:pt x="30" y="194"/>
                  </a:lnTo>
                  <a:lnTo>
                    <a:pt x="28" y="194"/>
                  </a:lnTo>
                  <a:lnTo>
                    <a:pt x="26" y="196"/>
                  </a:lnTo>
                  <a:lnTo>
                    <a:pt x="24" y="197"/>
                  </a:lnTo>
                  <a:lnTo>
                    <a:pt x="22" y="199"/>
                  </a:lnTo>
                  <a:lnTo>
                    <a:pt x="20" y="200"/>
                  </a:lnTo>
                  <a:lnTo>
                    <a:pt x="19" y="202"/>
                  </a:lnTo>
                  <a:lnTo>
                    <a:pt x="16" y="204"/>
                  </a:lnTo>
                  <a:lnTo>
                    <a:pt x="15" y="205"/>
                  </a:lnTo>
                  <a:lnTo>
                    <a:pt x="14" y="207"/>
                  </a:lnTo>
                  <a:lnTo>
                    <a:pt x="12" y="208"/>
                  </a:lnTo>
                  <a:lnTo>
                    <a:pt x="11" y="210"/>
                  </a:lnTo>
                  <a:lnTo>
                    <a:pt x="9" y="213"/>
                  </a:lnTo>
                  <a:lnTo>
                    <a:pt x="8" y="214"/>
                  </a:lnTo>
                  <a:lnTo>
                    <a:pt x="7" y="216"/>
                  </a:lnTo>
                  <a:lnTo>
                    <a:pt x="5" y="219"/>
                  </a:lnTo>
                  <a:lnTo>
                    <a:pt x="5" y="221"/>
                  </a:lnTo>
                  <a:lnTo>
                    <a:pt x="4" y="224"/>
                  </a:lnTo>
                  <a:lnTo>
                    <a:pt x="3" y="225"/>
                  </a:lnTo>
                  <a:lnTo>
                    <a:pt x="3" y="228"/>
                  </a:lnTo>
                  <a:lnTo>
                    <a:pt x="1" y="231"/>
                  </a:lnTo>
                  <a:lnTo>
                    <a:pt x="1" y="233"/>
                  </a:lnTo>
                  <a:lnTo>
                    <a:pt x="1" y="236"/>
                  </a:lnTo>
                  <a:lnTo>
                    <a:pt x="0" y="239"/>
                  </a:lnTo>
                  <a:lnTo>
                    <a:pt x="0" y="242"/>
                  </a:lnTo>
                  <a:lnTo>
                    <a:pt x="0" y="244"/>
                  </a:lnTo>
                  <a:lnTo>
                    <a:pt x="0" y="247"/>
                  </a:lnTo>
                  <a:lnTo>
                    <a:pt x="0" y="250"/>
                  </a:lnTo>
                  <a:lnTo>
                    <a:pt x="1" y="253"/>
                  </a:lnTo>
                  <a:lnTo>
                    <a:pt x="1" y="255"/>
                  </a:lnTo>
                  <a:lnTo>
                    <a:pt x="1" y="258"/>
                  </a:lnTo>
                  <a:lnTo>
                    <a:pt x="3" y="261"/>
                  </a:lnTo>
                  <a:lnTo>
                    <a:pt x="3" y="262"/>
                  </a:lnTo>
                  <a:lnTo>
                    <a:pt x="4" y="265"/>
                  </a:lnTo>
                  <a:lnTo>
                    <a:pt x="5" y="268"/>
                  </a:lnTo>
                  <a:lnTo>
                    <a:pt x="5" y="270"/>
                  </a:lnTo>
                  <a:lnTo>
                    <a:pt x="7" y="273"/>
                  </a:lnTo>
                  <a:lnTo>
                    <a:pt x="8" y="275"/>
                  </a:lnTo>
                  <a:lnTo>
                    <a:pt x="9" y="276"/>
                  </a:lnTo>
                  <a:lnTo>
                    <a:pt x="11" y="279"/>
                  </a:lnTo>
                  <a:lnTo>
                    <a:pt x="12" y="281"/>
                  </a:lnTo>
                  <a:lnTo>
                    <a:pt x="14" y="282"/>
                  </a:lnTo>
                  <a:lnTo>
                    <a:pt x="15" y="284"/>
                  </a:lnTo>
                  <a:lnTo>
                    <a:pt x="16" y="285"/>
                  </a:lnTo>
                  <a:lnTo>
                    <a:pt x="19" y="287"/>
                  </a:lnTo>
                  <a:lnTo>
                    <a:pt x="20" y="289"/>
                  </a:lnTo>
                  <a:lnTo>
                    <a:pt x="22" y="290"/>
                  </a:lnTo>
                  <a:lnTo>
                    <a:pt x="24" y="292"/>
                  </a:lnTo>
                  <a:lnTo>
                    <a:pt x="26" y="293"/>
                  </a:lnTo>
                  <a:lnTo>
                    <a:pt x="28" y="295"/>
                  </a:lnTo>
                  <a:lnTo>
                    <a:pt x="30" y="295"/>
                  </a:lnTo>
                  <a:lnTo>
                    <a:pt x="32" y="296"/>
                  </a:lnTo>
                  <a:lnTo>
                    <a:pt x="35" y="296"/>
                  </a:lnTo>
                  <a:lnTo>
                    <a:pt x="36" y="298"/>
                  </a:lnTo>
                  <a:lnTo>
                    <a:pt x="39" y="298"/>
                  </a:lnTo>
                  <a:lnTo>
                    <a:pt x="42" y="298"/>
                  </a:lnTo>
                  <a:lnTo>
                    <a:pt x="43" y="298"/>
                  </a:lnTo>
                  <a:lnTo>
                    <a:pt x="46" y="298"/>
                  </a:lnTo>
                  <a:lnTo>
                    <a:pt x="47" y="298"/>
                  </a:lnTo>
                  <a:lnTo>
                    <a:pt x="49" y="298"/>
                  </a:lnTo>
                  <a:lnTo>
                    <a:pt x="51" y="298"/>
                  </a:lnTo>
                  <a:lnTo>
                    <a:pt x="53" y="298"/>
                  </a:lnTo>
                  <a:lnTo>
                    <a:pt x="54" y="298"/>
                  </a:lnTo>
                  <a:lnTo>
                    <a:pt x="55" y="298"/>
                  </a:lnTo>
                  <a:lnTo>
                    <a:pt x="57" y="296"/>
                  </a:lnTo>
                  <a:lnTo>
                    <a:pt x="58" y="296"/>
                  </a:lnTo>
                  <a:lnTo>
                    <a:pt x="61" y="302"/>
                  </a:lnTo>
                  <a:lnTo>
                    <a:pt x="63" y="309"/>
                  </a:lnTo>
                  <a:lnTo>
                    <a:pt x="66" y="315"/>
                  </a:lnTo>
                  <a:lnTo>
                    <a:pt x="69" y="321"/>
                  </a:lnTo>
                  <a:lnTo>
                    <a:pt x="71" y="327"/>
                  </a:lnTo>
                  <a:lnTo>
                    <a:pt x="74" y="333"/>
                  </a:lnTo>
                  <a:lnTo>
                    <a:pt x="78" y="340"/>
                  </a:lnTo>
                  <a:lnTo>
                    <a:pt x="81" y="344"/>
                  </a:lnTo>
                  <a:lnTo>
                    <a:pt x="85" y="350"/>
                  </a:lnTo>
                  <a:lnTo>
                    <a:pt x="88" y="355"/>
                  </a:lnTo>
                  <a:lnTo>
                    <a:pt x="92" y="361"/>
                  </a:lnTo>
                  <a:lnTo>
                    <a:pt x="96" y="366"/>
                  </a:lnTo>
                  <a:lnTo>
                    <a:pt x="100" y="371"/>
                  </a:lnTo>
                  <a:lnTo>
                    <a:pt x="105" y="375"/>
                  </a:lnTo>
                  <a:lnTo>
                    <a:pt x="109" y="380"/>
                  </a:lnTo>
                  <a:lnTo>
                    <a:pt x="113" y="384"/>
                  </a:lnTo>
                  <a:lnTo>
                    <a:pt x="119" y="389"/>
                  </a:lnTo>
                  <a:lnTo>
                    <a:pt x="123" y="394"/>
                  </a:lnTo>
                  <a:lnTo>
                    <a:pt x="128" y="397"/>
                  </a:lnTo>
                  <a:lnTo>
                    <a:pt x="132" y="401"/>
                  </a:lnTo>
                  <a:lnTo>
                    <a:pt x="138" y="405"/>
                  </a:lnTo>
                  <a:lnTo>
                    <a:pt x="143" y="408"/>
                  </a:lnTo>
                  <a:lnTo>
                    <a:pt x="148" y="412"/>
                  </a:lnTo>
                  <a:lnTo>
                    <a:pt x="154" y="415"/>
                  </a:lnTo>
                  <a:lnTo>
                    <a:pt x="159" y="418"/>
                  </a:lnTo>
                  <a:lnTo>
                    <a:pt x="165" y="420"/>
                  </a:lnTo>
                  <a:lnTo>
                    <a:pt x="171" y="423"/>
                  </a:lnTo>
                  <a:lnTo>
                    <a:pt x="177" y="426"/>
                  </a:lnTo>
                  <a:lnTo>
                    <a:pt x="182" y="428"/>
                  </a:lnTo>
                  <a:lnTo>
                    <a:pt x="189" y="429"/>
                  </a:lnTo>
                  <a:lnTo>
                    <a:pt x="194" y="431"/>
                  </a:lnTo>
                  <a:lnTo>
                    <a:pt x="201" y="432"/>
                  </a:lnTo>
                  <a:lnTo>
                    <a:pt x="201" y="435"/>
                  </a:lnTo>
                  <a:lnTo>
                    <a:pt x="201" y="437"/>
                  </a:lnTo>
                  <a:lnTo>
                    <a:pt x="201" y="439"/>
                  </a:lnTo>
                  <a:lnTo>
                    <a:pt x="202" y="442"/>
                  </a:lnTo>
                  <a:lnTo>
                    <a:pt x="202" y="443"/>
                  </a:lnTo>
                  <a:lnTo>
                    <a:pt x="204" y="445"/>
                  </a:lnTo>
                  <a:lnTo>
                    <a:pt x="204" y="446"/>
                  </a:lnTo>
                  <a:lnTo>
                    <a:pt x="205" y="448"/>
                  </a:lnTo>
                  <a:lnTo>
                    <a:pt x="206" y="451"/>
                  </a:lnTo>
                  <a:lnTo>
                    <a:pt x="206" y="452"/>
                  </a:lnTo>
                  <a:lnTo>
                    <a:pt x="208" y="454"/>
                  </a:lnTo>
                  <a:lnTo>
                    <a:pt x="209" y="456"/>
                  </a:lnTo>
                  <a:lnTo>
                    <a:pt x="210" y="457"/>
                  </a:lnTo>
                  <a:lnTo>
                    <a:pt x="212" y="459"/>
                  </a:lnTo>
                  <a:lnTo>
                    <a:pt x="213" y="460"/>
                  </a:lnTo>
                  <a:lnTo>
                    <a:pt x="214" y="462"/>
                  </a:lnTo>
                  <a:lnTo>
                    <a:pt x="216" y="462"/>
                  </a:lnTo>
                  <a:lnTo>
                    <a:pt x="217" y="463"/>
                  </a:lnTo>
                  <a:lnTo>
                    <a:pt x="218" y="465"/>
                  </a:lnTo>
                  <a:lnTo>
                    <a:pt x="220" y="466"/>
                  </a:lnTo>
                  <a:lnTo>
                    <a:pt x="221" y="466"/>
                  </a:lnTo>
                  <a:lnTo>
                    <a:pt x="223" y="468"/>
                  </a:lnTo>
                  <a:lnTo>
                    <a:pt x="224" y="468"/>
                  </a:lnTo>
                  <a:lnTo>
                    <a:pt x="225" y="469"/>
                  </a:lnTo>
                  <a:lnTo>
                    <a:pt x="228" y="469"/>
                  </a:lnTo>
                  <a:lnTo>
                    <a:pt x="229" y="471"/>
                  </a:lnTo>
                  <a:lnTo>
                    <a:pt x="231" y="471"/>
                  </a:lnTo>
                  <a:lnTo>
                    <a:pt x="232" y="471"/>
                  </a:lnTo>
                  <a:lnTo>
                    <a:pt x="235" y="473"/>
                  </a:lnTo>
                  <a:lnTo>
                    <a:pt x="236" y="473"/>
                  </a:lnTo>
                  <a:lnTo>
                    <a:pt x="237" y="473"/>
                  </a:lnTo>
                  <a:lnTo>
                    <a:pt x="240" y="473"/>
                  </a:lnTo>
                  <a:lnTo>
                    <a:pt x="241" y="473"/>
                  </a:lnTo>
                  <a:lnTo>
                    <a:pt x="244" y="473"/>
                  </a:lnTo>
                  <a:lnTo>
                    <a:pt x="245" y="473"/>
                  </a:lnTo>
                  <a:lnTo>
                    <a:pt x="247" y="471"/>
                  </a:lnTo>
                  <a:lnTo>
                    <a:pt x="250" y="471"/>
                  </a:lnTo>
                  <a:lnTo>
                    <a:pt x="251" y="471"/>
                  </a:lnTo>
                  <a:lnTo>
                    <a:pt x="252" y="469"/>
                  </a:lnTo>
                  <a:lnTo>
                    <a:pt x="254" y="469"/>
                  </a:lnTo>
                  <a:lnTo>
                    <a:pt x="255" y="468"/>
                  </a:lnTo>
                  <a:lnTo>
                    <a:pt x="258" y="468"/>
                  </a:lnTo>
                  <a:lnTo>
                    <a:pt x="259" y="466"/>
                  </a:lnTo>
                  <a:lnTo>
                    <a:pt x="260" y="466"/>
                  </a:lnTo>
                  <a:lnTo>
                    <a:pt x="262" y="465"/>
                  </a:lnTo>
                  <a:lnTo>
                    <a:pt x="263" y="463"/>
                  </a:lnTo>
                  <a:lnTo>
                    <a:pt x="264" y="462"/>
                  </a:lnTo>
                  <a:lnTo>
                    <a:pt x="266" y="462"/>
                  </a:lnTo>
                  <a:lnTo>
                    <a:pt x="267" y="460"/>
                  </a:lnTo>
                  <a:lnTo>
                    <a:pt x="268" y="459"/>
                  </a:lnTo>
                  <a:lnTo>
                    <a:pt x="270" y="457"/>
                  </a:lnTo>
                  <a:lnTo>
                    <a:pt x="271" y="456"/>
                  </a:lnTo>
                  <a:lnTo>
                    <a:pt x="271" y="454"/>
                  </a:lnTo>
                  <a:lnTo>
                    <a:pt x="272" y="452"/>
                  </a:lnTo>
                  <a:lnTo>
                    <a:pt x="274" y="451"/>
                  </a:lnTo>
                  <a:lnTo>
                    <a:pt x="275" y="448"/>
                  </a:lnTo>
                  <a:lnTo>
                    <a:pt x="275" y="446"/>
                  </a:lnTo>
                  <a:lnTo>
                    <a:pt x="276" y="445"/>
                  </a:lnTo>
                  <a:lnTo>
                    <a:pt x="276" y="443"/>
                  </a:lnTo>
                  <a:lnTo>
                    <a:pt x="278" y="442"/>
                  </a:lnTo>
                  <a:lnTo>
                    <a:pt x="278" y="439"/>
                  </a:lnTo>
                  <a:lnTo>
                    <a:pt x="279" y="437"/>
                  </a:lnTo>
                  <a:lnTo>
                    <a:pt x="279" y="435"/>
                  </a:lnTo>
                  <a:lnTo>
                    <a:pt x="279" y="432"/>
                  </a:lnTo>
                  <a:lnTo>
                    <a:pt x="286" y="431"/>
                  </a:lnTo>
                  <a:lnTo>
                    <a:pt x="291" y="429"/>
                  </a:lnTo>
                  <a:lnTo>
                    <a:pt x="298" y="428"/>
                  </a:lnTo>
                  <a:lnTo>
                    <a:pt x="303" y="426"/>
                  </a:lnTo>
                  <a:lnTo>
                    <a:pt x="309" y="423"/>
                  </a:lnTo>
                  <a:lnTo>
                    <a:pt x="314" y="420"/>
                  </a:lnTo>
                  <a:lnTo>
                    <a:pt x="321" y="418"/>
                  </a:lnTo>
                  <a:lnTo>
                    <a:pt x="326" y="415"/>
                  </a:lnTo>
                  <a:lnTo>
                    <a:pt x="332" y="412"/>
                  </a:lnTo>
                  <a:lnTo>
                    <a:pt x="337" y="408"/>
                  </a:lnTo>
                  <a:lnTo>
                    <a:pt x="341" y="405"/>
                  </a:lnTo>
                  <a:lnTo>
                    <a:pt x="347" y="401"/>
                  </a:lnTo>
                  <a:lnTo>
                    <a:pt x="352" y="397"/>
                  </a:lnTo>
                  <a:lnTo>
                    <a:pt x="357" y="394"/>
                  </a:lnTo>
                  <a:lnTo>
                    <a:pt x="361" y="389"/>
                  </a:lnTo>
                  <a:lnTo>
                    <a:pt x="367" y="384"/>
                  </a:lnTo>
                  <a:lnTo>
                    <a:pt x="371" y="380"/>
                  </a:lnTo>
                  <a:lnTo>
                    <a:pt x="375" y="375"/>
                  </a:lnTo>
                  <a:lnTo>
                    <a:pt x="379" y="371"/>
                  </a:lnTo>
                  <a:lnTo>
                    <a:pt x="383" y="366"/>
                  </a:lnTo>
                  <a:lnTo>
                    <a:pt x="387" y="361"/>
                  </a:lnTo>
                  <a:lnTo>
                    <a:pt x="391" y="355"/>
                  </a:lnTo>
                  <a:lnTo>
                    <a:pt x="395" y="350"/>
                  </a:lnTo>
                  <a:lnTo>
                    <a:pt x="399" y="344"/>
                  </a:lnTo>
                  <a:lnTo>
                    <a:pt x="402" y="340"/>
                  </a:lnTo>
                  <a:lnTo>
                    <a:pt x="405" y="333"/>
                  </a:lnTo>
                  <a:lnTo>
                    <a:pt x="409" y="327"/>
                  </a:lnTo>
                  <a:lnTo>
                    <a:pt x="411" y="321"/>
                  </a:lnTo>
                  <a:lnTo>
                    <a:pt x="414" y="315"/>
                  </a:lnTo>
                  <a:lnTo>
                    <a:pt x="417" y="309"/>
                  </a:lnTo>
                  <a:lnTo>
                    <a:pt x="419" y="302"/>
                  </a:lnTo>
                  <a:lnTo>
                    <a:pt x="422" y="296"/>
                  </a:lnTo>
                  <a:lnTo>
                    <a:pt x="423" y="296"/>
                  </a:lnTo>
                  <a:lnTo>
                    <a:pt x="425" y="298"/>
                  </a:lnTo>
                  <a:lnTo>
                    <a:pt x="426" y="298"/>
                  </a:lnTo>
                  <a:lnTo>
                    <a:pt x="428" y="298"/>
                  </a:lnTo>
                  <a:lnTo>
                    <a:pt x="429" y="298"/>
                  </a:lnTo>
                  <a:lnTo>
                    <a:pt x="430" y="298"/>
                  </a:lnTo>
                  <a:lnTo>
                    <a:pt x="432" y="298"/>
                  </a:lnTo>
                  <a:lnTo>
                    <a:pt x="434" y="298"/>
                  </a:lnTo>
                  <a:lnTo>
                    <a:pt x="436" y="298"/>
                  </a:lnTo>
                  <a:lnTo>
                    <a:pt x="438" y="298"/>
                  </a:lnTo>
                  <a:lnTo>
                    <a:pt x="441" y="298"/>
                  </a:lnTo>
                  <a:lnTo>
                    <a:pt x="442" y="298"/>
                  </a:lnTo>
                  <a:lnTo>
                    <a:pt x="445" y="296"/>
                  </a:lnTo>
                  <a:lnTo>
                    <a:pt x="448" y="296"/>
                  </a:lnTo>
                  <a:lnTo>
                    <a:pt x="449" y="295"/>
                  </a:lnTo>
                  <a:lnTo>
                    <a:pt x="452" y="295"/>
                  </a:lnTo>
                  <a:lnTo>
                    <a:pt x="453" y="293"/>
                  </a:lnTo>
                  <a:lnTo>
                    <a:pt x="456" y="292"/>
                  </a:lnTo>
                  <a:lnTo>
                    <a:pt x="457" y="290"/>
                  </a:lnTo>
                  <a:lnTo>
                    <a:pt x="460" y="289"/>
                  </a:lnTo>
                  <a:lnTo>
                    <a:pt x="461" y="287"/>
                  </a:lnTo>
                  <a:lnTo>
                    <a:pt x="463" y="285"/>
                  </a:lnTo>
                  <a:lnTo>
                    <a:pt x="464" y="284"/>
                  </a:lnTo>
                  <a:lnTo>
                    <a:pt x="467" y="282"/>
                  </a:lnTo>
                  <a:lnTo>
                    <a:pt x="468" y="281"/>
                  </a:lnTo>
                  <a:lnTo>
                    <a:pt x="469" y="279"/>
                  </a:lnTo>
                  <a:lnTo>
                    <a:pt x="471" y="276"/>
                  </a:lnTo>
                  <a:lnTo>
                    <a:pt x="472" y="275"/>
                  </a:lnTo>
                  <a:lnTo>
                    <a:pt x="472" y="273"/>
                  </a:lnTo>
                  <a:lnTo>
                    <a:pt x="473" y="270"/>
                  </a:lnTo>
                  <a:lnTo>
                    <a:pt x="475" y="268"/>
                  </a:lnTo>
                  <a:lnTo>
                    <a:pt x="476" y="265"/>
                  </a:lnTo>
                  <a:lnTo>
                    <a:pt x="476" y="262"/>
                  </a:lnTo>
                  <a:lnTo>
                    <a:pt x="477" y="261"/>
                  </a:lnTo>
                  <a:lnTo>
                    <a:pt x="477" y="258"/>
                  </a:lnTo>
                  <a:lnTo>
                    <a:pt x="479" y="255"/>
                  </a:lnTo>
                  <a:lnTo>
                    <a:pt x="479" y="253"/>
                  </a:lnTo>
                  <a:lnTo>
                    <a:pt x="479" y="250"/>
                  </a:lnTo>
                  <a:lnTo>
                    <a:pt x="479" y="247"/>
                  </a:lnTo>
                  <a:lnTo>
                    <a:pt x="479" y="244"/>
                  </a:lnTo>
                  <a:lnTo>
                    <a:pt x="479" y="242"/>
                  </a:lnTo>
                  <a:lnTo>
                    <a:pt x="479" y="239"/>
                  </a:lnTo>
                  <a:lnTo>
                    <a:pt x="479" y="236"/>
                  </a:lnTo>
                  <a:lnTo>
                    <a:pt x="479" y="233"/>
                  </a:lnTo>
                  <a:lnTo>
                    <a:pt x="477" y="231"/>
                  </a:lnTo>
                  <a:lnTo>
                    <a:pt x="477" y="228"/>
                  </a:lnTo>
                  <a:lnTo>
                    <a:pt x="476" y="225"/>
                  </a:lnTo>
                  <a:lnTo>
                    <a:pt x="476" y="224"/>
                  </a:lnTo>
                  <a:lnTo>
                    <a:pt x="475" y="221"/>
                  </a:lnTo>
                  <a:lnTo>
                    <a:pt x="473" y="219"/>
                  </a:lnTo>
                  <a:lnTo>
                    <a:pt x="472" y="216"/>
                  </a:lnTo>
                  <a:lnTo>
                    <a:pt x="472" y="214"/>
                  </a:lnTo>
                  <a:lnTo>
                    <a:pt x="471" y="213"/>
                  </a:lnTo>
                  <a:lnTo>
                    <a:pt x="469" y="210"/>
                  </a:lnTo>
                  <a:lnTo>
                    <a:pt x="468" y="208"/>
                  </a:lnTo>
                  <a:lnTo>
                    <a:pt x="467" y="207"/>
                  </a:lnTo>
                  <a:lnTo>
                    <a:pt x="464" y="205"/>
                  </a:lnTo>
                  <a:lnTo>
                    <a:pt x="463" y="204"/>
                  </a:lnTo>
                  <a:lnTo>
                    <a:pt x="461" y="202"/>
                  </a:lnTo>
                  <a:lnTo>
                    <a:pt x="460" y="200"/>
                  </a:lnTo>
                  <a:lnTo>
                    <a:pt x="457" y="199"/>
                  </a:lnTo>
                  <a:lnTo>
                    <a:pt x="456" y="197"/>
                  </a:lnTo>
                  <a:lnTo>
                    <a:pt x="453" y="196"/>
                  </a:lnTo>
                  <a:lnTo>
                    <a:pt x="452" y="194"/>
                  </a:lnTo>
                  <a:lnTo>
                    <a:pt x="449" y="194"/>
                  </a:lnTo>
                  <a:lnTo>
                    <a:pt x="448" y="193"/>
                  </a:lnTo>
                  <a:lnTo>
                    <a:pt x="445" y="193"/>
                  </a:lnTo>
                  <a:lnTo>
                    <a:pt x="442" y="191"/>
                  </a:lnTo>
                  <a:lnTo>
                    <a:pt x="441" y="191"/>
                  </a:lnTo>
                  <a:lnTo>
                    <a:pt x="438" y="191"/>
                  </a:lnTo>
                  <a:lnTo>
                    <a:pt x="436" y="191"/>
                  </a:lnTo>
                  <a:lnTo>
                    <a:pt x="434" y="191"/>
                  </a:lnTo>
                  <a:close/>
                </a:path>
              </a:pathLst>
            </a:custGeom>
            <a:solidFill>
              <a:srgbClr val="F5E0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312" name="Freeform 28"/>
            <p:cNvSpPr>
              <a:spLocks/>
            </p:cNvSpPr>
            <p:nvPr/>
          </p:nvSpPr>
          <p:spPr bwMode="auto">
            <a:xfrm>
              <a:off x="5427663" y="5019675"/>
              <a:ext cx="23813" cy="46038"/>
            </a:xfrm>
            <a:custGeom>
              <a:avLst/>
              <a:gdLst>
                <a:gd name="T0" fmla="*/ 2147483647 w 30"/>
                <a:gd name="T1" fmla="*/ 0 h 57"/>
                <a:gd name="T2" fmla="*/ 2147483647 w 30"/>
                <a:gd name="T3" fmla="*/ 0 h 57"/>
                <a:gd name="T4" fmla="*/ 2147483647 w 30"/>
                <a:gd name="T5" fmla="*/ 2147483647 h 57"/>
                <a:gd name="T6" fmla="*/ 2147483647 w 30"/>
                <a:gd name="T7" fmla="*/ 2147483647 h 57"/>
                <a:gd name="T8" fmla="*/ 2147483647 w 30"/>
                <a:gd name="T9" fmla="*/ 2147483647 h 57"/>
                <a:gd name="T10" fmla="*/ 2147483647 w 30"/>
                <a:gd name="T11" fmla="*/ 2147483647 h 57"/>
                <a:gd name="T12" fmla="*/ 2147483647 w 30"/>
                <a:gd name="T13" fmla="*/ 2147483647 h 57"/>
                <a:gd name="T14" fmla="*/ 2147483647 w 30"/>
                <a:gd name="T15" fmla="*/ 2147483647 h 57"/>
                <a:gd name="T16" fmla="*/ 2147483647 w 30"/>
                <a:gd name="T17" fmla="*/ 2147483647 h 57"/>
                <a:gd name="T18" fmla="*/ 2147483647 w 30"/>
                <a:gd name="T19" fmla="*/ 2147483647 h 57"/>
                <a:gd name="T20" fmla="*/ 2147483647 w 30"/>
                <a:gd name="T21" fmla="*/ 2147483647 h 57"/>
                <a:gd name="T22" fmla="*/ 2147483647 w 30"/>
                <a:gd name="T23" fmla="*/ 2147483647 h 57"/>
                <a:gd name="T24" fmla="*/ 2147483647 w 30"/>
                <a:gd name="T25" fmla="*/ 2147483647 h 57"/>
                <a:gd name="T26" fmla="*/ 0 w 30"/>
                <a:gd name="T27" fmla="*/ 2147483647 h 57"/>
                <a:gd name="T28" fmla="*/ 0 w 30"/>
                <a:gd name="T29" fmla="*/ 2147483647 h 57"/>
                <a:gd name="T30" fmla="*/ 0 w 30"/>
                <a:gd name="T31" fmla="*/ 2147483647 h 57"/>
                <a:gd name="T32" fmla="*/ 0 w 30"/>
                <a:gd name="T33" fmla="*/ 2147483647 h 57"/>
                <a:gd name="T34" fmla="*/ 0 w 30"/>
                <a:gd name="T35" fmla="*/ 2147483647 h 57"/>
                <a:gd name="T36" fmla="*/ 0 w 30"/>
                <a:gd name="T37" fmla="*/ 2147483647 h 57"/>
                <a:gd name="T38" fmla="*/ 2147483647 w 30"/>
                <a:gd name="T39" fmla="*/ 2147483647 h 57"/>
                <a:gd name="T40" fmla="*/ 2147483647 w 30"/>
                <a:gd name="T41" fmla="*/ 2147483647 h 57"/>
                <a:gd name="T42" fmla="*/ 2147483647 w 30"/>
                <a:gd name="T43" fmla="*/ 2147483647 h 57"/>
                <a:gd name="T44" fmla="*/ 2147483647 w 30"/>
                <a:gd name="T45" fmla="*/ 2147483647 h 57"/>
                <a:gd name="T46" fmla="*/ 2147483647 w 30"/>
                <a:gd name="T47" fmla="*/ 2147483647 h 57"/>
                <a:gd name="T48" fmla="*/ 2147483647 w 30"/>
                <a:gd name="T49" fmla="*/ 2147483647 h 57"/>
                <a:gd name="T50" fmla="*/ 2147483647 w 30"/>
                <a:gd name="T51" fmla="*/ 2147483647 h 57"/>
                <a:gd name="T52" fmla="*/ 2147483647 w 30"/>
                <a:gd name="T53" fmla="*/ 2147483647 h 57"/>
                <a:gd name="T54" fmla="*/ 2147483647 w 30"/>
                <a:gd name="T55" fmla="*/ 2147483647 h 57"/>
                <a:gd name="T56" fmla="*/ 2147483647 w 30"/>
                <a:gd name="T57" fmla="*/ 2147483647 h 57"/>
                <a:gd name="T58" fmla="*/ 2147483647 w 30"/>
                <a:gd name="T59" fmla="*/ 2147483647 h 57"/>
                <a:gd name="T60" fmla="*/ 2147483647 w 30"/>
                <a:gd name="T61" fmla="*/ 2147483647 h 57"/>
                <a:gd name="T62" fmla="*/ 2147483647 w 30"/>
                <a:gd name="T63" fmla="*/ 2147483647 h 57"/>
                <a:gd name="T64" fmla="*/ 2147483647 w 30"/>
                <a:gd name="T65" fmla="*/ 2147483647 h 57"/>
                <a:gd name="T66" fmla="*/ 2147483647 w 30"/>
                <a:gd name="T67" fmla="*/ 2147483647 h 57"/>
                <a:gd name="T68" fmla="*/ 2147483647 w 30"/>
                <a:gd name="T69" fmla="*/ 2147483647 h 57"/>
                <a:gd name="T70" fmla="*/ 2147483647 w 30"/>
                <a:gd name="T71" fmla="*/ 2147483647 h 57"/>
                <a:gd name="T72" fmla="*/ 2147483647 w 30"/>
                <a:gd name="T73" fmla="*/ 2147483647 h 57"/>
                <a:gd name="T74" fmla="*/ 2147483647 w 30"/>
                <a:gd name="T75" fmla="*/ 2147483647 h 57"/>
                <a:gd name="T76" fmla="*/ 2147483647 w 30"/>
                <a:gd name="T77" fmla="*/ 2147483647 h 57"/>
                <a:gd name="T78" fmla="*/ 2147483647 w 30"/>
                <a:gd name="T79" fmla="*/ 2147483647 h 57"/>
                <a:gd name="T80" fmla="*/ 2147483647 w 30"/>
                <a:gd name="T81" fmla="*/ 2147483647 h 57"/>
                <a:gd name="T82" fmla="*/ 2147483647 w 30"/>
                <a:gd name="T83" fmla="*/ 2147483647 h 57"/>
                <a:gd name="T84" fmla="*/ 2147483647 w 30"/>
                <a:gd name="T85" fmla="*/ 2147483647 h 57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30" h="57">
                  <a:moveTo>
                    <a:pt x="23" y="0"/>
                  </a:moveTo>
                  <a:lnTo>
                    <a:pt x="22" y="0"/>
                  </a:lnTo>
                  <a:lnTo>
                    <a:pt x="20" y="0"/>
                  </a:lnTo>
                  <a:lnTo>
                    <a:pt x="19" y="1"/>
                  </a:lnTo>
                  <a:lnTo>
                    <a:pt x="17" y="1"/>
                  </a:lnTo>
                  <a:lnTo>
                    <a:pt x="16" y="1"/>
                  </a:lnTo>
                  <a:lnTo>
                    <a:pt x="15" y="1"/>
                  </a:lnTo>
                  <a:lnTo>
                    <a:pt x="15" y="3"/>
                  </a:lnTo>
                  <a:lnTo>
                    <a:pt x="13" y="3"/>
                  </a:lnTo>
                  <a:lnTo>
                    <a:pt x="12" y="3"/>
                  </a:lnTo>
                  <a:lnTo>
                    <a:pt x="11" y="5"/>
                  </a:lnTo>
                  <a:lnTo>
                    <a:pt x="9" y="6"/>
                  </a:lnTo>
                  <a:lnTo>
                    <a:pt x="8" y="6"/>
                  </a:lnTo>
                  <a:lnTo>
                    <a:pt x="8" y="8"/>
                  </a:lnTo>
                  <a:lnTo>
                    <a:pt x="7" y="9"/>
                  </a:lnTo>
                  <a:lnTo>
                    <a:pt x="5" y="9"/>
                  </a:lnTo>
                  <a:lnTo>
                    <a:pt x="5" y="11"/>
                  </a:lnTo>
                  <a:lnTo>
                    <a:pt x="4" y="12"/>
                  </a:lnTo>
                  <a:lnTo>
                    <a:pt x="3" y="14"/>
                  </a:lnTo>
                  <a:lnTo>
                    <a:pt x="3" y="15"/>
                  </a:lnTo>
                  <a:lnTo>
                    <a:pt x="3" y="17"/>
                  </a:lnTo>
                  <a:lnTo>
                    <a:pt x="1" y="17"/>
                  </a:lnTo>
                  <a:lnTo>
                    <a:pt x="1" y="18"/>
                  </a:lnTo>
                  <a:lnTo>
                    <a:pt x="1" y="20"/>
                  </a:lnTo>
                  <a:lnTo>
                    <a:pt x="0" y="22"/>
                  </a:lnTo>
                  <a:lnTo>
                    <a:pt x="0" y="23"/>
                  </a:lnTo>
                  <a:lnTo>
                    <a:pt x="0" y="25"/>
                  </a:lnTo>
                  <a:lnTo>
                    <a:pt x="0" y="26"/>
                  </a:lnTo>
                  <a:lnTo>
                    <a:pt x="0" y="28"/>
                  </a:lnTo>
                  <a:lnTo>
                    <a:pt x="0" y="29"/>
                  </a:lnTo>
                  <a:lnTo>
                    <a:pt x="0" y="31"/>
                  </a:lnTo>
                  <a:lnTo>
                    <a:pt x="0" y="32"/>
                  </a:lnTo>
                  <a:lnTo>
                    <a:pt x="0" y="34"/>
                  </a:lnTo>
                  <a:lnTo>
                    <a:pt x="0" y="35"/>
                  </a:lnTo>
                  <a:lnTo>
                    <a:pt x="1" y="37"/>
                  </a:lnTo>
                  <a:lnTo>
                    <a:pt x="1" y="39"/>
                  </a:lnTo>
                  <a:lnTo>
                    <a:pt x="1" y="40"/>
                  </a:lnTo>
                  <a:lnTo>
                    <a:pt x="3" y="40"/>
                  </a:lnTo>
                  <a:lnTo>
                    <a:pt x="3" y="42"/>
                  </a:lnTo>
                  <a:lnTo>
                    <a:pt x="3" y="43"/>
                  </a:lnTo>
                  <a:lnTo>
                    <a:pt x="4" y="45"/>
                  </a:lnTo>
                  <a:lnTo>
                    <a:pt x="5" y="46"/>
                  </a:lnTo>
                  <a:lnTo>
                    <a:pt x="5" y="48"/>
                  </a:lnTo>
                  <a:lnTo>
                    <a:pt x="7" y="48"/>
                  </a:lnTo>
                  <a:lnTo>
                    <a:pt x="8" y="49"/>
                  </a:lnTo>
                  <a:lnTo>
                    <a:pt x="9" y="51"/>
                  </a:lnTo>
                  <a:lnTo>
                    <a:pt x="11" y="51"/>
                  </a:lnTo>
                  <a:lnTo>
                    <a:pt x="11" y="52"/>
                  </a:lnTo>
                  <a:lnTo>
                    <a:pt x="12" y="52"/>
                  </a:lnTo>
                  <a:lnTo>
                    <a:pt x="13" y="54"/>
                  </a:lnTo>
                  <a:lnTo>
                    <a:pt x="15" y="54"/>
                  </a:lnTo>
                  <a:lnTo>
                    <a:pt x="16" y="56"/>
                  </a:lnTo>
                  <a:lnTo>
                    <a:pt x="17" y="56"/>
                  </a:lnTo>
                  <a:lnTo>
                    <a:pt x="19" y="56"/>
                  </a:lnTo>
                  <a:lnTo>
                    <a:pt x="20" y="56"/>
                  </a:lnTo>
                  <a:lnTo>
                    <a:pt x="22" y="57"/>
                  </a:lnTo>
                  <a:lnTo>
                    <a:pt x="23" y="57"/>
                  </a:lnTo>
                  <a:lnTo>
                    <a:pt x="24" y="57"/>
                  </a:lnTo>
                  <a:lnTo>
                    <a:pt x="26" y="57"/>
                  </a:lnTo>
                  <a:lnTo>
                    <a:pt x="27" y="56"/>
                  </a:lnTo>
                  <a:lnTo>
                    <a:pt x="28" y="56"/>
                  </a:lnTo>
                  <a:lnTo>
                    <a:pt x="30" y="56"/>
                  </a:lnTo>
                  <a:lnTo>
                    <a:pt x="28" y="52"/>
                  </a:lnTo>
                  <a:lnTo>
                    <a:pt x="28" y="49"/>
                  </a:lnTo>
                  <a:lnTo>
                    <a:pt x="27" y="46"/>
                  </a:lnTo>
                  <a:lnTo>
                    <a:pt x="27" y="43"/>
                  </a:lnTo>
                  <a:lnTo>
                    <a:pt x="26" y="40"/>
                  </a:lnTo>
                  <a:lnTo>
                    <a:pt x="26" y="35"/>
                  </a:lnTo>
                  <a:lnTo>
                    <a:pt x="26" y="32"/>
                  </a:lnTo>
                  <a:lnTo>
                    <a:pt x="24" y="29"/>
                  </a:lnTo>
                  <a:lnTo>
                    <a:pt x="24" y="26"/>
                  </a:lnTo>
                  <a:lnTo>
                    <a:pt x="24" y="23"/>
                  </a:lnTo>
                  <a:lnTo>
                    <a:pt x="24" y="18"/>
                  </a:lnTo>
                  <a:lnTo>
                    <a:pt x="24" y="15"/>
                  </a:lnTo>
                  <a:lnTo>
                    <a:pt x="23" y="12"/>
                  </a:lnTo>
                  <a:lnTo>
                    <a:pt x="23" y="9"/>
                  </a:lnTo>
                  <a:lnTo>
                    <a:pt x="23" y="5"/>
                  </a:lnTo>
                  <a:lnTo>
                    <a:pt x="23" y="1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C592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313" name="Freeform 29"/>
            <p:cNvSpPr>
              <a:spLocks/>
            </p:cNvSpPr>
            <p:nvPr/>
          </p:nvSpPr>
          <p:spPr bwMode="auto">
            <a:xfrm>
              <a:off x="5749926" y="5019675"/>
              <a:ext cx="23813" cy="46038"/>
            </a:xfrm>
            <a:custGeom>
              <a:avLst/>
              <a:gdLst>
                <a:gd name="T0" fmla="*/ 2147483647 w 30"/>
                <a:gd name="T1" fmla="*/ 2147483647 h 57"/>
                <a:gd name="T2" fmla="*/ 2147483647 w 30"/>
                <a:gd name="T3" fmla="*/ 2147483647 h 57"/>
                <a:gd name="T4" fmla="*/ 2147483647 w 30"/>
                <a:gd name="T5" fmla="*/ 2147483647 h 57"/>
                <a:gd name="T6" fmla="*/ 2147483647 w 30"/>
                <a:gd name="T7" fmla="*/ 2147483647 h 57"/>
                <a:gd name="T8" fmla="*/ 2147483647 w 30"/>
                <a:gd name="T9" fmla="*/ 2147483647 h 57"/>
                <a:gd name="T10" fmla="*/ 2147483647 w 30"/>
                <a:gd name="T11" fmla="*/ 2147483647 h 57"/>
                <a:gd name="T12" fmla="*/ 2147483647 w 30"/>
                <a:gd name="T13" fmla="*/ 2147483647 h 57"/>
                <a:gd name="T14" fmla="*/ 2147483647 w 30"/>
                <a:gd name="T15" fmla="*/ 2147483647 h 57"/>
                <a:gd name="T16" fmla="*/ 0 w 30"/>
                <a:gd name="T17" fmla="*/ 2147483647 h 57"/>
                <a:gd name="T18" fmla="*/ 2147483647 w 30"/>
                <a:gd name="T19" fmla="*/ 2147483647 h 57"/>
                <a:gd name="T20" fmla="*/ 2147483647 w 30"/>
                <a:gd name="T21" fmla="*/ 2147483647 h 57"/>
                <a:gd name="T22" fmla="*/ 2147483647 w 30"/>
                <a:gd name="T23" fmla="*/ 2147483647 h 57"/>
                <a:gd name="T24" fmla="*/ 2147483647 w 30"/>
                <a:gd name="T25" fmla="*/ 2147483647 h 57"/>
                <a:gd name="T26" fmla="*/ 2147483647 w 30"/>
                <a:gd name="T27" fmla="*/ 2147483647 h 57"/>
                <a:gd name="T28" fmla="*/ 2147483647 w 30"/>
                <a:gd name="T29" fmla="*/ 2147483647 h 57"/>
                <a:gd name="T30" fmla="*/ 2147483647 w 30"/>
                <a:gd name="T31" fmla="*/ 2147483647 h 57"/>
                <a:gd name="T32" fmla="*/ 2147483647 w 30"/>
                <a:gd name="T33" fmla="*/ 2147483647 h 57"/>
                <a:gd name="T34" fmla="*/ 2147483647 w 30"/>
                <a:gd name="T35" fmla="*/ 2147483647 h 57"/>
                <a:gd name="T36" fmla="*/ 2147483647 w 30"/>
                <a:gd name="T37" fmla="*/ 2147483647 h 57"/>
                <a:gd name="T38" fmla="*/ 2147483647 w 30"/>
                <a:gd name="T39" fmla="*/ 2147483647 h 57"/>
                <a:gd name="T40" fmla="*/ 2147483647 w 30"/>
                <a:gd name="T41" fmla="*/ 2147483647 h 57"/>
                <a:gd name="T42" fmla="*/ 2147483647 w 30"/>
                <a:gd name="T43" fmla="*/ 2147483647 h 57"/>
                <a:gd name="T44" fmla="*/ 2147483647 w 30"/>
                <a:gd name="T45" fmla="*/ 2147483647 h 57"/>
                <a:gd name="T46" fmla="*/ 2147483647 w 30"/>
                <a:gd name="T47" fmla="*/ 2147483647 h 57"/>
                <a:gd name="T48" fmla="*/ 2147483647 w 30"/>
                <a:gd name="T49" fmla="*/ 2147483647 h 57"/>
                <a:gd name="T50" fmla="*/ 2147483647 w 30"/>
                <a:gd name="T51" fmla="*/ 2147483647 h 57"/>
                <a:gd name="T52" fmla="*/ 2147483647 w 30"/>
                <a:gd name="T53" fmla="*/ 2147483647 h 57"/>
                <a:gd name="T54" fmla="*/ 2147483647 w 30"/>
                <a:gd name="T55" fmla="*/ 2147483647 h 57"/>
                <a:gd name="T56" fmla="*/ 2147483647 w 30"/>
                <a:gd name="T57" fmla="*/ 2147483647 h 57"/>
                <a:gd name="T58" fmla="*/ 2147483647 w 30"/>
                <a:gd name="T59" fmla="*/ 2147483647 h 57"/>
                <a:gd name="T60" fmla="*/ 2147483647 w 30"/>
                <a:gd name="T61" fmla="*/ 2147483647 h 57"/>
                <a:gd name="T62" fmla="*/ 2147483647 w 30"/>
                <a:gd name="T63" fmla="*/ 2147483647 h 57"/>
                <a:gd name="T64" fmla="*/ 2147483647 w 30"/>
                <a:gd name="T65" fmla="*/ 2147483647 h 57"/>
                <a:gd name="T66" fmla="*/ 2147483647 w 30"/>
                <a:gd name="T67" fmla="*/ 2147483647 h 57"/>
                <a:gd name="T68" fmla="*/ 2147483647 w 30"/>
                <a:gd name="T69" fmla="*/ 2147483647 h 57"/>
                <a:gd name="T70" fmla="*/ 2147483647 w 30"/>
                <a:gd name="T71" fmla="*/ 2147483647 h 57"/>
                <a:gd name="T72" fmla="*/ 2147483647 w 30"/>
                <a:gd name="T73" fmla="*/ 2147483647 h 57"/>
                <a:gd name="T74" fmla="*/ 2147483647 w 30"/>
                <a:gd name="T75" fmla="*/ 2147483647 h 57"/>
                <a:gd name="T76" fmla="*/ 2147483647 w 30"/>
                <a:gd name="T77" fmla="*/ 2147483647 h 57"/>
                <a:gd name="T78" fmla="*/ 2147483647 w 30"/>
                <a:gd name="T79" fmla="*/ 2147483647 h 57"/>
                <a:gd name="T80" fmla="*/ 2147483647 w 30"/>
                <a:gd name="T81" fmla="*/ 2147483647 h 57"/>
                <a:gd name="T82" fmla="*/ 2147483647 w 30"/>
                <a:gd name="T83" fmla="*/ 0 h 57"/>
                <a:gd name="T84" fmla="*/ 2147483647 w 30"/>
                <a:gd name="T85" fmla="*/ 0 h 57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30" h="57">
                  <a:moveTo>
                    <a:pt x="5" y="0"/>
                  </a:moveTo>
                  <a:lnTo>
                    <a:pt x="5" y="1"/>
                  </a:lnTo>
                  <a:lnTo>
                    <a:pt x="5" y="5"/>
                  </a:lnTo>
                  <a:lnTo>
                    <a:pt x="5" y="9"/>
                  </a:lnTo>
                  <a:lnTo>
                    <a:pt x="5" y="12"/>
                  </a:lnTo>
                  <a:lnTo>
                    <a:pt x="5" y="15"/>
                  </a:lnTo>
                  <a:lnTo>
                    <a:pt x="5" y="18"/>
                  </a:lnTo>
                  <a:lnTo>
                    <a:pt x="5" y="23"/>
                  </a:lnTo>
                  <a:lnTo>
                    <a:pt x="4" y="26"/>
                  </a:lnTo>
                  <a:lnTo>
                    <a:pt x="4" y="29"/>
                  </a:lnTo>
                  <a:lnTo>
                    <a:pt x="4" y="32"/>
                  </a:lnTo>
                  <a:lnTo>
                    <a:pt x="4" y="35"/>
                  </a:lnTo>
                  <a:lnTo>
                    <a:pt x="3" y="40"/>
                  </a:lnTo>
                  <a:lnTo>
                    <a:pt x="3" y="43"/>
                  </a:lnTo>
                  <a:lnTo>
                    <a:pt x="1" y="46"/>
                  </a:lnTo>
                  <a:lnTo>
                    <a:pt x="1" y="49"/>
                  </a:lnTo>
                  <a:lnTo>
                    <a:pt x="0" y="52"/>
                  </a:lnTo>
                  <a:lnTo>
                    <a:pt x="0" y="56"/>
                  </a:lnTo>
                  <a:lnTo>
                    <a:pt x="1" y="56"/>
                  </a:lnTo>
                  <a:lnTo>
                    <a:pt x="3" y="56"/>
                  </a:lnTo>
                  <a:lnTo>
                    <a:pt x="4" y="57"/>
                  </a:lnTo>
                  <a:lnTo>
                    <a:pt x="5" y="57"/>
                  </a:lnTo>
                  <a:lnTo>
                    <a:pt x="7" y="57"/>
                  </a:lnTo>
                  <a:lnTo>
                    <a:pt x="8" y="57"/>
                  </a:lnTo>
                  <a:lnTo>
                    <a:pt x="9" y="56"/>
                  </a:lnTo>
                  <a:lnTo>
                    <a:pt x="11" y="56"/>
                  </a:lnTo>
                  <a:lnTo>
                    <a:pt x="12" y="56"/>
                  </a:lnTo>
                  <a:lnTo>
                    <a:pt x="13" y="56"/>
                  </a:lnTo>
                  <a:lnTo>
                    <a:pt x="15" y="54"/>
                  </a:lnTo>
                  <a:lnTo>
                    <a:pt x="16" y="54"/>
                  </a:lnTo>
                  <a:lnTo>
                    <a:pt x="17" y="52"/>
                  </a:lnTo>
                  <a:lnTo>
                    <a:pt x="19" y="51"/>
                  </a:lnTo>
                  <a:lnTo>
                    <a:pt x="20" y="51"/>
                  </a:lnTo>
                  <a:lnTo>
                    <a:pt x="20" y="49"/>
                  </a:lnTo>
                  <a:lnTo>
                    <a:pt x="21" y="49"/>
                  </a:lnTo>
                  <a:lnTo>
                    <a:pt x="23" y="48"/>
                  </a:lnTo>
                  <a:lnTo>
                    <a:pt x="24" y="46"/>
                  </a:lnTo>
                  <a:lnTo>
                    <a:pt x="24" y="45"/>
                  </a:lnTo>
                  <a:lnTo>
                    <a:pt x="25" y="45"/>
                  </a:lnTo>
                  <a:lnTo>
                    <a:pt x="25" y="43"/>
                  </a:lnTo>
                  <a:lnTo>
                    <a:pt x="27" y="42"/>
                  </a:lnTo>
                  <a:lnTo>
                    <a:pt x="27" y="40"/>
                  </a:lnTo>
                  <a:lnTo>
                    <a:pt x="28" y="39"/>
                  </a:lnTo>
                  <a:lnTo>
                    <a:pt x="28" y="37"/>
                  </a:lnTo>
                  <a:lnTo>
                    <a:pt x="28" y="35"/>
                  </a:lnTo>
                  <a:lnTo>
                    <a:pt x="28" y="34"/>
                  </a:lnTo>
                  <a:lnTo>
                    <a:pt x="30" y="32"/>
                  </a:lnTo>
                  <a:lnTo>
                    <a:pt x="30" y="31"/>
                  </a:lnTo>
                  <a:lnTo>
                    <a:pt x="30" y="29"/>
                  </a:lnTo>
                  <a:lnTo>
                    <a:pt x="30" y="28"/>
                  </a:lnTo>
                  <a:lnTo>
                    <a:pt x="30" y="26"/>
                  </a:lnTo>
                  <a:lnTo>
                    <a:pt x="30" y="25"/>
                  </a:lnTo>
                  <a:lnTo>
                    <a:pt x="28" y="23"/>
                  </a:lnTo>
                  <a:lnTo>
                    <a:pt x="28" y="22"/>
                  </a:lnTo>
                  <a:lnTo>
                    <a:pt x="28" y="20"/>
                  </a:lnTo>
                  <a:lnTo>
                    <a:pt x="28" y="18"/>
                  </a:lnTo>
                  <a:lnTo>
                    <a:pt x="27" y="17"/>
                  </a:lnTo>
                  <a:lnTo>
                    <a:pt x="27" y="15"/>
                  </a:lnTo>
                  <a:lnTo>
                    <a:pt x="25" y="14"/>
                  </a:lnTo>
                  <a:lnTo>
                    <a:pt x="25" y="12"/>
                  </a:lnTo>
                  <a:lnTo>
                    <a:pt x="24" y="12"/>
                  </a:lnTo>
                  <a:lnTo>
                    <a:pt x="24" y="11"/>
                  </a:lnTo>
                  <a:lnTo>
                    <a:pt x="23" y="9"/>
                  </a:lnTo>
                  <a:lnTo>
                    <a:pt x="21" y="8"/>
                  </a:lnTo>
                  <a:lnTo>
                    <a:pt x="20" y="6"/>
                  </a:lnTo>
                  <a:lnTo>
                    <a:pt x="19" y="5"/>
                  </a:lnTo>
                  <a:lnTo>
                    <a:pt x="17" y="5"/>
                  </a:lnTo>
                  <a:lnTo>
                    <a:pt x="17" y="3"/>
                  </a:lnTo>
                  <a:lnTo>
                    <a:pt x="16" y="3"/>
                  </a:lnTo>
                  <a:lnTo>
                    <a:pt x="15" y="3"/>
                  </a:lnTo>
                  <a:lnTo>
                    <a:pt x="13" y="1"/>
                  </a:lnTo>
                  <a:lnTo>
                    <a:pt x="12" y="1"/>
                  </a:lnTo>
                  <a:lnTo>
                    <a:pt x="11" y="1"/>
                  </a:lnTo>
                  <a:lnTo>
                    <a:pt x="9" y="0"/>
                  </a:lnTo>
                  <a:lnTo>
                    <a:pt x="8" y="0"/>
                  </a:lnTo>
                  <a:lnTo>
                    <a:pt x="7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C592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314" name="Freeform 30"/>
            <p:cNvSpPr>
              <a:spLocks/>
            </p:cNvSpPr>
            <p:nvPr/>
          </p:nvSpPr>
          <p:spPr bwMode="auto">
            <a:xfrm>
              <a:off x="5502276" y="5091113"/>
              <a:ext cx="41275" cy="34925"/>
            </a:xfrm>
            <a:custGeom>
              <a:avLst/>
              <a:gdLst>
                <a:gd name="T0" fmla="*/ 2147483647 w 51"/>
                <a:gd name="T1" fmla="*/ 2147483647 h 45"/>
                <a:gd name="T2" fmla="*/ 2147483647 w 51"/>
                <a:gd name="T3" fmla="*/ 2147483647 h 45"/>
                <a:gd name="T4" fmla="*/ 2147483647 w 51"/>
                <a:gd name="T5" fmla="*/ 2147483647 h 45"/>
                <a:gd name="T6" fmla="*/ 2147483647 w 51"/>
                <a:gd name="T7" fmla="*/ 2147483647 h 45"/>
                <a:gd name="T8" fmla="*/ 2147483647 w 51"/>
                <a:gd name="T9" fmla="*/ 2147483647 h 45"/>
                <a:gd name="T10" fmla="*/ 2147483647 w 51"/>
                <a:gd name="T11" fmla="*/ 2147483647 h 45"/>
                <a:gd name="T12" fmla="*/ 2147483647 w 51"/>
                <a:gd name="T13" fmla="*/ 2147483647 h 45"/>
                <a:gd name="T14" fmla="*/ 2147483647 w 51"/>
                <a:gd name="T15" fmla="*/ 2147483647 h 45"/>
                <a:gd name="T16" fmla="*/ 2147483647 w 51"/>
                <a:gd name="T17" fmla="*/ 2147483647 h 45"/>
                <a:gd name="T18" fmla="*/ 2147483647 w 51"/>
                <a:gd name="T19" fmla="*/ 2147483647 h 45"/>
                <a:gd name="T20" fmla="*/ 2147483647 w 51"/>
                <a:gd name="T21" fmla="*/ 2147483647 h 45"/>
                <a:gd name="T22" fmla="*/ 2147483647 w 51"/>
                <a:gd name="T23" fmla="*/ 2147483647 h 45"/>
                <a:gd name="T24" fmla="*/ 2147483647 w 51"/>
                <a:gd name="T25" fmla="*/ 2147483647 h 45"/>
                <a:gd name="T26" fmla="*/ 2147483647 w 51"/>
                <a:gd name="T27" fmla="*/ 2147483647 h 45"/>
                <a:gd name="T28" fmla="*/ 2147483647 w 51"/>
                <a:gd name="T29" fmla="*/ 2147483647 h 45"/>
                <a:gd name="T30" fmla="*/ 2147483647 w 51"/>
                <a:gd name="T31" fmla="*/ 2147483647 h 45"/>
                <a:gd name="T32" fmla="*/ 2147483647 w 51"/>
                <a:gd name="T33" fmla="*/ 2147483647 h 45"/>
                <a:gd name="T34" fmla="*/ 2147483647 w 51"/>
                <a:gd name="T35" fmla="*/ 2147483647 h 45"/>
                <a:gd name="T36" fmla="*/ 2147483647 w 51"/>
                <a:gd name="T37" fmla="*/ 2147483647 h 45"/>
                <a:gd name="T38" fmla="*/ 0 w 51"/>
                <a:gd name="T39" fmla="*/ 2147483647 h 45"/>
                <a:gd name="T40" fmla="*/ 0 w 51"/>
                <a:gd name="T41" fmla="*/ 2147483647 h 45"/>
                <a:gd name="T42" fmla="*/ 0 w 51"/>
                <a:gd name="T43" fmla="*/ 2147483647 h 45"/>
                <a:gd name="T44" fmla="*/ 0 w 51"/>
                <a:gd name="T45" fmla="*/ 2147483647 h 45"/>
                <a:gd name="T46" fmla="*/ 2147483647 w 51"/>
                <a:gd name="T47" fmla="*/ 2147483647 h 45"/>
                <a:gd name="T48" fmla="*/ 2147483647 w 51"/>
                <a:gd name="T49" fmla="*/ 2147483647 h 45"/>
                <a:gd name="T50" fmla="*/ 2147483647 w 51"/>
                <a:gd name="T51" fmla="*/ 2147483647 h 45"/>
                <a:gd name="T52" fmla="*/ 2147483647 w 51"/>
                <a:gd name="T53" fmla="*/ 2147483647 h 45"/>
                <a:gd name="T54" fmla="*/ 2147483647 w 51"/>
                <a:gd name="T55" fmla="*/ 2147483647 h 45"/>
                <a:gd name="T56" fmla="*/ 2147483647 w 51"/>
                <a:gd name="T57" fmla="*/ 2147483647 h 45"/>
                <a:gd name="T58" fmla="*/ 2147483647 w 51"/>
                <a:gd name="T59" fmla="*/ 2147483647 h 45"/>
                <a:gd name="T60" fmla="*/ 2147483647 w 51"/>
                <a:gd name="T61" fmla="*/ 2147483647 h 45"/>
                <a:gd name="T62" fmla="*/ 2147483647 w 51"/>
                <a:gd name="T63" fmla="*/ 0 h 45"/>
                <a:gd name="T64" fmla="*/ 2147483647 w 51"/>
                <a:gd name="T65" fmla="*/ 2147483647 h 45"/>
                <a:gd name="T66" fmla="*/ 2147483647 w 51"/>
                <a:gd name="T67" fmla="*/ 2147483647 h 45"/>
                <a:gd name="T68" fmla="*/ 2147483647 w 51"/>
                <a:gd name="T69" fmla="*/ 2147483647 h 45"/>
                <a:gd name="T70" fmla="*/ 2147483647 w 51"/>
                <a:gd name="T71" fmla="*/ 2147483647 h 45"/>
                <a:gd name="T72" fmla="*/ 2147483647 w 51"/>
                <a:gd name="T73" fmla="*/ 2147483647 h 45"/>
                <a:gd name="T74" fmla="*/ 2147483647 w 51"/>
                <a:gd name="T75" fmla="*/ 2147483647 h 45"/>
                <a:gd name="T76" fmla="*/ 2147483647 w 51"/>
                <a:gd name="T77" fmla="*/ 2147483647 h 45"/>
                <a:gd name="T78" fmla="*/ 2147483647 w 51"/>
                <a:gd name="T79" fmla="*/ 2147483647 h 45"/>
                <a:gd name="T80" fmla="*/ 2147483647 w 51"/>
                <a:gd name="T81" fmla="*/ 2147483647 h 45"/>
                <a:gd name="T82" fmla="*/ 2147483647 w 51"/>
                <a:gd name="T83" fmla="*/ 2147483647 h 45"/>
                <a:gd name="T84" fmla="*/ 2147483647 w 51"/>
                <a:gd name="T85" fmla="*/ 2147483647 h 4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51" h="45">
                  <a:moveTo>
                    <a:pt x="51" y="23"/>
                  </a:moveTo>
                  <a:lnTo>
                    <a:pt x="51" y="23"/>
                  </a:lnTo>
                  <a:lnTo>
                    <a:pt x="51" y="25"/>
                  </a:lnTo>
                  <a:lnTo>
                    <a:pt x="51" y="26"/>
                  </a:lnTo>
                  <a:lnTo>
                    <a:pt x="51" y="28"/>
                  </a:lnTo>
                  <a:lnTo>
                    <a:pt x="50" y="29"/>
                  </a:lnTo>
                  <a:lnTo>
                    <a:pt x="50" y="31"/>
                  </a:lnTo>
                  <a:lnTo>
                    <a:pt x="49" y="33"/>
                  </a:lnTo>
                  <a:lnTo>
                    <a:pt x="47" y="34"/>
                  </a:lnTo>
                  <a:lnTo>
                    <a:pt x="46" y="36"/>
                  </a:lnTo>
                  <a:lnTo>
                    <a:pt x="46" y="37"/>
                  </a:lnTo>
                  <a:lnTo>
                    <a:pt x="45" y="37"/>
                  </a:lnTo>
                  <a:lnTo>
                    <a:pt x="45" y="39"/>
                  </a:lnTo>
                  <a:lnTo>
                    <a:pt x="43" y="39"/>
                  </a:lnTo>
                  <a:lnTo>
                    <a:pt x="42" y="39"/>
                  </a:lnTo>
                  <a:lnTo>
                    <a:pt x="40" y="40"/>
                  </a:lnTo>
                  <a:lnTo>
                    <a:pt x="39" y="42"/>
                  </a:lnTo>
                  <a:lnTo>
                    <a:pt x="38" y="42"/>
                  </a:lnTo>
                  <a:lnTo>
                    <a:pt x="36" y="42"/>
                  </a:lnTo>
                  <a:lnTo>
                    <a:pt x="35" y="43"/>
                  </a:lnTo>
                  <a:lnTo>
                    <a:pt x="34" y="43"/>
                  </a:lnTo>
                  <a:lnTo>
                    <a:pt x="32" y="43"/>
                  </a:lnTo>
                  <a:lnTo>
                    <a:pt x="31" y="43"/>
                  </a:lnTo>
                  <a:lnTo>
                    <a:pt x="30" y="45"/>
                  </a:lnTo>
                  <a:lnTo>
                    <a:pt x="28" y="45"/>
                  </a:lnTo>
                  <a:lnTo>
                    <a:pt x="27" y="45"/>
                  </a:lnTo>
                  <a:lnTo>
                    <a:pt x="26" y="45"/>
                  </a:lnTo>
                  <a:lnTo>
                    <a:pt x="24" y="45"/>
                  </a:lnTo>
                  <a:lnTo>
                    <a:pt x="23" y="45"/>
                  </a:lnTo>
                  <a:lnTo>
                    <a:pt x="22" y="45"/>
                  </a:lnTo>
                  <a:lnTo>
                    <a:pt x="20" y="43"/>
                  </a:lnTo>
                  <a:lnTo>
                    <a:pt x="19" y="43"/>
                  </a:lnTo>
                  <a:lnTo>
                    <a:pt x="18" y="43"/>
                  </a:lnTo>
                  <a:lnTo>
                    <a:pt x="16" y="43"/>
                  </a:lnTo>
                  <a:lnTo>
                    <a:pt x="15" y="43"/>
                  </a:lnTo>
                  <a:lnTo>
                    <a:pt x="15" y="42"/>
                  </a:lnTo>
                  <a:lnTo>
                    <a:pt x="13" y="42"/>
                  </a:lnTo>
                  <a:lnTo>
                    <a:pt x="12" y="42"/>
                  </a:lnTo>
                  <a:lnTo>
                    <a:pt x="11" y="40"/>
                  </a:lnTo>
                  <a:lnTo>
                    <a:pt x="9" y="40"/>
                  </a:lnTo>
                  <a:lnTo>
                    <a:pt x="9" y="39"/>
                  </a:lnTo>
                  <a:lnTo>
                    <a:pt x="8" y="39"/>
                  </a:lnTo>
                  <a:lnTo>
                    <a:pt x="7" y="39"/>
                  </a:lnTo>
                  <a:lnTo>
                    <a:pt x="7" y="37"/>
                  </a:lnTo>
                  <a:lnTo>
                    <a:pt x="5" y="37"/>
                  </a:lnTo>
                  <a:lnTo>
                    <a:pt x="4" y="36"/>
                  </a:lnTo>
                  <a:lnTo>
                    <a:pt x="4" y="34"/>
                  </a:lnTo>
                  <a:lnTo>
                    <a:pt x="3" y="34"/>
                  </a:lnTo>
                  <a:lnTo>
                    <a:pt x="3" y="33"/>
                  </a:lnTo>
                  <a:lnTo>
                    <a:pt x="1" y="33"/>
                  </a:lnTo>
                  <a:lnTo>
                    <a:pt x="1" y="31"/>
                  </a:lnTo>
                  <a:lnTo>
                    <a:pt x="1" y="29"/>
                  </a:lnTo>
                  <a:lnTo>
                    <a:pt x="0" y="29"/>
                  </a:lnTo>
                  <a:lnTo>
                    <a:pt x="0" y="28"/>
                  </a:lnTo>
                  <a:lnTo>
                    <a:pt x="0" y="26"/>
                  </a:lnTo>
                  <a:lnTo>
                    <a:pt x="0" y="25"/>
                  </a:lnTo>
                  <a:lnTo>
                    <a:pt x="0" y="23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0" y="19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1" y="15"/>
                  </a:lnTo>
                  <a:lnTo>
                    <a:pt x="1" y="14"/>
                  </a:lnTo>
                  <a:lnTo>
                    <a:pt x="1" y="12"/>
                  </a:lnTo>
                  <a:lnTo>
                    <a:pt x="3" y="12"/>
                  </a:lnTo>
                  <a:lnTo>
                    <a:pt x="3" y="11"/>
                  </a:lnTo>
                  <a:lnTo>
                    <a:pt x="4" y="11"/>
                  </a:lnTo>
                  <a:lnTo>
                    <a:pt x="4" y="9"/>
                  </a:lnTo>
                  <a:lnTo>
                    <a:pt x="5" y="9"/>
                  </a:lnTo>
                  <a:lnTo>
                    <a:pt x="7" y="8"/>
                  </a:lnTo>
                  <a:lnTo>
                    <a:pt x="8" y="6"/>
                  </a:lnTo>
                  <a:lnTo>
                    <a:pt x="9" y="6"/>
                  </a:lnTo>
                  <a:lnTo>
                    <a:pt x="9" y="5"/>
                  </a:lnTo>
                  <a:lnTo>
                    <a:pt x="11" y="5"/>
                  </a:lnTo>
                  <a:lnTo>
                    <a:pt x="12" y="5"/>
                  </a:lnTo>
                  <a:lnTo>
                    <a:pt x="13" y="3"/>
                  </a:lnTo>
                  <a:lnTo>
                    <a:pt x="15" y="3"/>
                  </a:lnTo>
                  <a:lnTo>
                    <a:pt x="16" y="2"/>
                  </a:lnTo>
                  <a:lnTo>
                    <a:pt x="18" y="2"/>
                  </a:lnTo>
                  <a:lnTo>
                    <a:pt x="19" y="2"/>
                  </a:lnTo>
                  <a:lnTo>
                    <a:pt x="20" y="2"/>
                  </a:lnTo>
                  <a:lnTo>
                    <a:pt x="22" y="2"/>
                  </a:lnTo>
                  <a:lnTo>
                    <a:pt x="23" y="2"/>
                  </a:lnTo>
                  <a:lnTo>
                    <a:pt x="24" y="0"/>
                  </a:lnTo>
                  <a:lnTo>
                    <a:pt x="26" y="0"/>
                  </a:lnTo>
                  <a:lnTo>
                    <a:pt x="27" y="0"/>
                  </a:lnTo>
                  <a:lnTo>
                    <a:pt x="28" y="2"/>
                  </a:lnTo>
                  <a:lnTo>
                    <a:pt x="30" y="2"/>
                  </a:lnTo>
                  <a:lnTo>
                    <a:pt x="31" y="2"/>
                  </a:lnTo>
                  <a:lnTo>
                    <a:pt x="32" y="2"/>
                  </a:lnTo>
                  <a:lnTo>
                    <a:pt x="34" y="2"/>
                  </a:lnTo>
                  <a:lnTo>
                    <a:pt x="35" y="3"/>
                  </a:lnTo>
                  <a:lnTo>
                    <a:pt x="36" y="3"/>
                  </a:lnTo>
                  <a:lnTo>
                    <a:pt x="38" y="3"/>
                  </a:lnTo>
                  <a:lnTo>
                    <a:pt x="39" y="5"/>
                  </a:lnTo>
                  <a:lnTo>
                    <a:pt x="40" y="5"/>
                  </a:lnTo>
                  <a:lnTo>
                    <a:pt x="42" y="6"/>
                  </a:lnTo>
                  <a:lnTo>
                    <a:pt x="43" y="6"/>
                  </a:lnTo>
                  <a:lnTo>
                    <a:pt x="45" y="8"/>
                  </a:lnTo>
                  <a:lnTo>
                    <a:pt x="46" y="9"/>
                  </a:lnTo>
                  <a:lnTo>
                    <a:pt x="47" y="11"/>
                  </a:lnTo>
                  <a:lnTo>
                    <a:pt x="49" y="12"/>
                  </a:lnTo>
                  <a:lnTo>
                    <a:pt x="50" y="14"/>
                  </a:lnTo>
                  <a:lnTo>
                    <a:pt x="50" y="15"/>
                  </a:lnTo>
                  <a:lnTo>
                    <a:pt x="51" y="17"/>
                  </a:lnTo>
                  <a:lnTo>
                    <a:pt x="51" y="19"/>
                  </a:lnTo>
                  <a:lnTo>
                    <a:pt x="51" y="20"/>
                  </a:lnTo>
                  <a:lnTo>
                    <a:pt x="51" y="22"/>
                  </a:lnTo>
                  <a:lnTo>
                    <a:pt x="51" y="23"/>
                  </a:lnTo>
                  <a:close/>
                </a:path>
              </a:pathLst>
            </a:custGeom>
            <a:solidFill>
              <a:srgbClr val="F4BA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315" name="Freeform 31"/>
            <p:cNvSpPr>
              <a:spLocks/>
            </p:cNvSpPr>
            <p:nvPr/>
          </p:nvSpPr>
          <p:spPr bwMode="auto">
            <a:xfrm>
              <a:off x="5657851" y="5091113"/>
              <a:ext cx="42863" cy="34925"/>
            </a:xfrm>
            <a:custGeom>
              <a:avLst/>
              <a:gdLst>
                <a:gd name="T0" fmla="*/ 2147483647 w 52"/>
                <a:gd name="T1" fmla="*/ 2147483647 h 45"/>
                <a:gd name="T2" fmla="*/ 2147483647 w 52"/>
                <a:gd name="T3" fmla="*/ 2147483647 h 45"/>
                <a:gd name="T4" fmla="*/ 2147483647 w 52"/>
                <a:gd name="T5" fmla="*/ 2147483647 h 45"/>
                <a:gd name="T6" fmla="*/ 2147483647 w 52"/>
                <a:gd name="T7" fmla="*/ 2147483647 h 45"/>
                <a:gd name="T8" fmla="*/ 2147483647 w 52"/>
                <a:gd name="T9" fmla="*/ 2147483647 h 45"/>
                <a:gd name="T10" fmla="*/ 2147483647 w 52"/>
                <a:gd name="T11" fmla="*/ 2147483647 h 45"/>
                <a:gd name="T12" fmla="*/ 2147483647 w 52"/>
                <a:gd name="T13" fmla="*/ 2147483647 h 45"/>
                <a:gd name="T14" fmla="*/ 2147483647 w 52"/>
                <a:gd name="T15" fmla="*/ 2147483647 h 45"/>
                <a:gd name="T16" fmla="*/ 2147483647 w 52"/>
                <a:gd name="T17" fmla="*/ 2147483647 h 45"/>
                <a:gd name="T18" fmla="*/ 2147483647 w 52"/>
                <a:gd name="T19" fmla="*/ 2147483647 h 45"/>
                <a:gd name="T20" fmla="*/ 2147483647 w 52"/>
                <a:gd name="T21" fmla="*/ 2147483647 h 45"/>
                <a:gd name="T22" fmla="*/ 2147483647 w 52"/>
                <a:gd name="T23" fmla="*/ 2147483647 h 45"/>
                <a:gd name="T24" fmla="*/ 2147483647 w 52"/>
                <a:gd name="T25" fmla="*/ 2147483647 h 45"/>
                <a:gd name="T26" fmla="*/ 2147483647 w 52"/>
                <a:gd name="T27" fmla="*/ 2147483647 h 45"/>
                <a:gd name="T28" fmla="*/ 2147483647 w 52"/>
                <a:gd name="T29" fmla="*/ 2147483647 h 45"/>
                <a:gd name="T30" fmla="*/ 2147483647 w 52"/>
                <a:gd name="T31" fmla="*/ 2147483647 h 45"/>
                <a:gd name="T32" fmla="*/ 2147483647 w 52"/>
                <a:gd name="T33" fmla="*/ 2147483647 h 45"/>
                <a:gd name="T34" fmla="*/ 2147483647 w 52"/>
                <a:gd name="T35" fmla="*/ 2147483647 h 45"/>
                <a:gd name="T36" fmla="*/ 2147483647 w 52"/>
                <a:gd name="T37" fmla="*/ 2147483647 h 45"/>
                <a:gd name="T38" fmla="*/ 2147483647 w 52"/>
                <a:gd name="T39" fmla="*/ 2147483647 h 45"/>
                <a:gd name="T40" fmla="*/ 2147483647 w 52"/>
                <a:gd name="T41" fmla="*/ 2147483647 h 45"/>
                <a:gd name="T42" fmla="*/ 2147483647 w 52"/>
                <a:gd name="T43" fmla="*/ 2147483647 h 45"/>
                <a:gd name="T44" fmla="*/ 2147483647 w 52"/>
                <a:gd name="T45" fmla="*/ 2147483647 h 45"/>
                <a:gd name="T46" fmla="*/ 2147483647 w 52"/>
                <a:gd name="T47" fmla="*/ 2147483647 h 45"/>
                <a:gd name="T48" fmla="*/ 2147483647 w 52"/>
                <a:gd name="T49" fmla="*/ 2147483647 h 45"/>
                <a:gd name="T50" fmla="*/ 2147483647 w 52"/>
                <a:gd name="T51" fmla="*/ 2147483647 h 45"/>
                <a:gd name="T52" fmla="*/ 2147483647 w 52"/>
                <a:gd name="T53" fmla="*/ 2147483647 h 45"/>
                <a:gd name="T54" fmla="*/ 2147483647 w 52"/>
                <a:gd name="T55" fmla="*/ 2147483647 h 45"/>
                <a:gd name="T56" fmla="*/ 2147483647 w 52"/>
                <a:gd name="T57" fmla="*/ 2147483647 h 45"/>
                <a:gd name="T58" fmla="*/ 2147483647 w 52"/>
                <a:gd name="T59" fmla="*/ 2147483647 h 45"/>
                <a:gd name="T60" fmla="*/ 2147483647 w 52"/>
                <a:gd name="T61" fmla="*/ 2147483647 h 45"/>
                <a:gd name="T62" fmla="*/ 2147483647 w 52"/>
                <a:gd name="T63" fmla="*/ 0 h 45"/>
                <a:gd name="T64" fmla="*/ 2147483647 w 52"/>
                <a:gd name="T65" fmla="*/ 2147483647 h 45"/>
                <a:gd name="T66" fmla="*/ 2147483647 w 52"/>
                <a:gd name="T67" fmla="*/ 2147483647 h 45"/>
                <a:gd name="T68" fmla="*/ 2147483647 w 52"/>
                <a:gd name="T69" fmla="*/ 2147483647 h 45"/>
                <a:gd name="T70" fmla="*/ 2147483647 w 52"/>
                <a:gd name="T71" fmla="*/ 2147483647 h 45"/>
                <a:gd name="T72" fmla="*/ 2147483647 w 52"/>
                <a:gd name="T73" fmla="*/ 2147483647 h 45"/>
                <a:gd name="T74" fmla="*/ 2147483647 w 52"/>
                <a:gd name="T75" fmla="*/ 2147483647 h 45"/>
                <a:gd name="T76" fmla="*/ 2147483647 w 52"/>
                <a:gd name="T77" fmla="*/ 2147483647 h 45"/>
                <a:gd name="T78" fmla="*/ 2147483647 w 52"/>
                <a:gd name="T79" fmla="*/ 2147483647 h 45"/>
                <a:gd name="T80" fmla="*/ 2147483647 w 52"/>
                <a:gd name="T81" fmla="*/ 2147483647 h 45"/>
                <a:gd name="T82" fmla="*/ 2147483647 w 52"/>
                <a:gd name="T83" fmla="*/ 2147483647 h 45"/>
                <a:gd name="T84" fmla="*/ 2147483647 w 52"/>
                <a:gd name="T85" fmla="*/ 2147483647 h 4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52" h="45">
                  <a:moveTo>
                    <a:pt x="52" y="23"/>
                  </a:moveTo>
                  <a:lnTo>
                    <a:pt x="52" y="23"/>
                  </a:lnTo>
                  <a:lnTo>
                    <a:pt x="52" y="25"/>
                  </a:lnTo>
                  <a:lnTo>
                    <a:pt x="52" y="26"/>
                  </a:lnTo>
                  <a:lnTo>
                    <a:pt x="51" y="28"/>
                  </a:lnTo>
                  <a:lnTo>
                    <a:pt x="51" y="29"/>
                  </a:lnTo>
                  <a:lnTo>
                    <a:pt x="50" y="31"/>
                  </a:lnTo>
                  <a:lnTo>
                    <a:pt x="50" y="33"/>
                  </a:lnTo>
                  <a:lnTo>
                    <a:pt x="48" y="34"/>
                  </a:lnTo>
                  <a:lnTo>
                    <a:pt x="47" y="36"/>
                  </a:lnTo>
                  <a:lnTo>
                    <a:pt x="47" y="37"/>
                  </a:lnTo>
                  <a:lnTo>
                    <a:pt x="46" y="37"/>
                  </a:lnTo>
                  <a:lnTo>
                    <a:pt x="44" y="39"/>
                  </a:lnTo>
                  <a:lnTo>
                    <a:pt x="43" y="39"/>
                  </a:lnTo>
                  <a:lnTo>
                    <a:pt x="42" y="40"/>
                  </a:lnTo>
                  <a:lnTo>
                    <a:pt x="40" y="40"/>
                  </a:lnTo>
                  <a:lnTo>
                    <a:pt x="40" y="42"/>
                  </a:lnTo>
                  <a:lnTo>
                    <a:pt x="39" y="42"/>
                  </a:lnTo>
                  <a:lnTo>
                    <a:pt x="38" y="42"/>
                  </a:lnTo>
                  <a:lnTo>
                    <a:pt x="36" y="43"/>
                  </a:lnTo>
                  <a:lnTo>
                    <a:pt x="35" y="43"/>
                  </a:lnTo>
                  <a:lnTo>
                    <a:pt x="34" y="43"/>
                  </a:lnTo>
                  <a:lnTo>
                    <a:pt x="32" y="43"/>
                  </a:lnTo>
                  <a:lnTo>
                    <a:pt x="31" y="45"/>
                  </a:lnTo>
                  <a:lnTo>
                    <a:pt x="30" y="45"/>
                  </a:lnTo>
                  <a:lnTo>
                    <a:pt x="28" y="45"/>
                  </a:lnTo>
                  <a:lnTo>
                    <a:pt x="27" y="45"/>
                  </a:lnTo>
                  <a:lnTo>
                    <a:pt x="26" y="45"/>
                  </a:lnTo>
                  <a:lnTo>
                    <a:pt x="24" y="45"/>
                  </a:lnTo>
                  <a:lnTo>
                    <a:pt x="23" y="45"/>
                  </a:lnTo>
                  <a:lnTo>
                    <a:pt x="21" y="43"/>
                  </a:lnTo>
                  <a:lnTo>
                    <a:pt x="20" y="43"/>
                  </a:lnTo>
                  <a:lnTo>
                    <a:pt x="19" y="43"/>
                  </a:lnTo>
                  <a:lnTo>
                    <a:pt x="17" y="43"/>
                  </a:lnTo>
                  <a:lnTo>
                    <a:pt x="16" y="43"/>
                  </a:lnTo>
                  <a:lnTo>
                    <a:pt x="15" y="42"/>
                  </a:lnTo>
                  <a:lnTo>
                    <a:pt x="13" y="42"/>
                  </a:lnTo>
                  <a:lnTo>
                    <a:pt x="12" y="40"/>
                  </a:lnTo>
                  <a:lnTo>
                    <a:pt x="11" y="40"/>
                  </a:lnTo>
                  <a:lnTo>
                    <a:pt x="9" y="39"/>
                  </a:lnTo>
                  <a:lnTo>
                    <a:pt x="8" y="39"/>
                  </a:lnTo>
                  <a:lnTo>
                    <a:pt x="7" y="37"/>
                  </a:lnTo>
                  <a:lnTo>
                    <a:pt x="5" y="36"/>
                  </a:lnTo>
                  <a:lnTo>
                    <a:pt x="5" y="34"/>
                  </a:lnTo>
                  <a:lnTo>
                    <a:pt x="4" y="34"/>
                  </a:lnTo>
                  <a:lnTo>
                    <a:pt x="4" y="33"/>
                  </a:lnTo>
                  <a:lnTo>
                    <a:pt x="3" y="33"/>
                  </a:lnTo>
                  <a:lnTo>
                    <a:pt x="3" y="31"/>
                  </a:lnTo>
                  <a:lnTo>
                    <a:pt x="3" y="29"/>
                  </a:lnTo>
                  <a:lnTo>
                    <a:pt x="1" y="29"/>
                  </a:lnTo>
                  <a:lnTo>
                    <a:pt x="1" y="28"/>
                  </a:lnTo>
                  <a:lnTo>
                    <a:pt x="1" y="26"/>
                  </a:lnTo>
                  <a:lnTo>
                    <a:pt x="1" y="25"/>
                  </a:lnTo>
                  <a:lnTo>
                    <a:pt x="1" y="23"/>
                  </a:lnTo>
                  <a:lnTo>
                    <a:pt x="0" y="23"/>
                  </a:lnTo>
                  <a:lnTo>
                    <a:pt x="1" y="22"/>
                  </a:lnTo>
                  <a:lnTo>
                    <a:pt x="1" y="20"/>
                  </a:lnTo>
                  <a:lnTo>
                    <a:pt x="1" y="19"/>
                  </a:lnTo>
                  <a:lnTo>
                    <a:pt x="1" y="17"/>
                  </a:lnTo>
                  <a:lnTo>
                    <a:pt x="1" y="15"/>
                  </a:lnTo>
                  <a:lnTo>
                    <a:pt x="3" y="15"/>
                  </a:lnTo>
                  <a:lnTo>
                    <a:pt x="3" y="14"/>
                  </a:lnTo>
                  <a:lnTo>
                    <a:pt x="3" y="12"/>
                  </a:lnTo>
                  <a:lnTo>
                    <a:pt x="4" y="12"/>
                  </a:lnTo>
                  <a:lnTo>
                    <a:pt x="4" y="11"/>
                  </a:lnTo>
                  <a:lnTo>
                    <a:pt x="5" y="11"/>
                  </a:lnTo>
                  <a:lnTo>
                    <a:pt x="5" y="9"/>
                  </a:lnTo>
                  <a:lnTo>
                    <a:pt x="7" y="9"/>
                  </a:lnTo>
                  <a:lnTo>
                    <a:pt x="7" y="8"/>
                  </a:lnTo>
                  <a:lnTo>
                    <a:pt x="8" y="8"/>
                  </a:lnTo>
                  <a:lnTo>
                    <a:pt x="9" y="6"/>
                  </a:lnTo>
                  <a:lnTo>
                    <a:pt x="11" y="5"/>
                  </a:lnTo>
                  <a:lnTo>
                    <a:pt x="12" y="5"/>
                  </a:lnTo>
                  <a:lnTo>
                    <a:pt x="13" y="5"/>
                  </a:lnTo>
                  <a:lnTo>
                    <a:pt x="15" y="3"/>
                  </a:lnTo>
                  <a:lnTo>
                    <a:pt x="16" y="3"/>
                  </a:lnTo>
                  <a:lnTo>
                    <a:pt x="17" y="2"/>
                  </a:lnTo>
                  <a:lnTo>
                    <a:pt x="19" y="2"/>
                  </a:lnTo>
                  <a:lnTo>
                    <a:pt x="20" y="2"/>
                  </a:lnTo>
                  <a:lnTo>
                    <a:pt x="21" y="2"/>
                  </a:lnTo>
                  <a:lnTo>
                    <a:pt x="23" y="2"/>
                  </a:lnTo>
                  <a:lnTo>
                    <a:pt x="24" y="2"/>
                  </a:lnTo>
                  <a:lnTo>
                    <a:pt x="26" y="0"/>
                  </a:lnTo>
                  <a:lnTo>
                    <a:pt x="27" y="0"/>
                  </a:lnTo>
                  <a:lnTo>
                    <a:pt x="28" y="0"/>
                  </a:lnTo>
                  <a:lnTo>
                    <a:pt x="30" y="2"/>
                  </a:lnTo>
                  <a:lnTo>
                    <a:pt x="31" y="2"/>
                  </a:lnTo>
                  <a:lnTo>
                    <a:pt x="32" y="2"/>
                  </a:lnTo>
                  <a:lnTo>
                    <a:pt x="34" y="2"/>
                  </a:lnTo>
                  <a:lnTo>
                    <a:pt x="35" y="2"/>
                  </a:lnTo>
                  <a:lnTo>
                    <a:pt x="36" y="3"/>
                  </a:lnTo>
                  <a:lnTo>
                    <a:pt x="38" y="3"/>
                  </a:lnTo>
                  <a:lnTo>
                    <a:pt x="39" y="3"/>
                  </a:lnTo>
                  <a:lnTo>
                    <a:pt x="40" y="5"/>
                  </a:lnTo>
                  <a:lnTo>
                    <a:pt x="42" y="5"/>
                  </a:lnTo>
                  <a:lnTo>
                    <a:pt x="43" y="6"/>
                  </a:lnTo>
                  <a:lnTo>
                    <a:pt x="44" y="6"/>
                  </a:lnTo>
                  <a:lnTo>
                    <a:pt x="44" y="8"/>
                  </a:lnTo>
                  <a:lnTo>
                    <a:pt x="46" y="8"/>
                  </a:lnTo>
                  <a:lnTo>
                    <a:pt x="47" y="9"/>
                  </a:lnTo>
                  <a:lnTo>
                    <a:pt x="48" y="11"/>
                  </a:lnTo>
                  <a:lnTo>
                    <a:pt x="50" y="12"/>
                  </a:lnTo>
                  <a:lnTo>
                    <a:pt x="50" y="14"/>
                  </a:lnTo>
                  <a:lnTo>
                    <a:pt x="51" y="15"/>
                  </a:lnTo>
                  <a:lnTo>
                    <a:pt x="51" y="17"/>
                  </a:lnTo>
                  <a:lnTo>
                    <a:pt x="52" y="19"/>
                  </a:lnTo>
                  <a:lnTo>
                    <a:pt x="52" y="20"/>
                  </a:lnTo>
                  <a:lnTo>
                    <a:pt x="52" y="22"/>
                  </a:lnTo>
                  <a:lnTo>
                    <a:pt x="52" y="23"/>
                  </a:lnTo>
                  <a:close/>
                </a:path>
              </a:pathLst>
            </a:custGeom>
            <a:solidFill>
              <a:srgbClr val="F4BA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316" name="Freeform 32"/>
            <p:cNvSpPr>
              <a:spLocks/>
            </p:cNvSpPr>
            <p:nvPr/>
          </p:nvSpPr>
          <p:spPr bwMode="auto">
            <a:xfrm>
              <a:off x="5502276" y="5019675"/>
              <a:ext cx="49213" cy="57150"/>
            </a:xfrm>
            <a:custGeom>
              <a:avLst/>
              <a:gdLst>
                <a:gd name="T0" fmla="*/ 2147483647 w 62"/>
                <a:gd name="T1" fmla="*/ 2147483647 h 73"/>
                <a:gd name="T2" fmla="*/ 2147483647 w 62"/>
                <a:gd name="T3" fmla="*/ 2147483647 h 73"/>
                <a:gd name="T4" fmla="*/ 2147483647 w 62"/>
                <a:gd name="T5" fmla="*/ 2147483647 h 73"/>
                <a:gd name="T6" fmla="*/ 2147483647 w 62"/>
                <a:gd name="T7" fmla="*/ 2147483647 h 73"/>
                <a:gd name="T8" fmla="*/ 2147483647 w 62"/>
                <a:gd name="T9" fmla="*/ 2147483647 h 73"/>
                <a:gd name="T10" fmla="*/ 2147483647 w 62"/>
                <a:gd name="T11" fmla="*/ 2147483647 h 73"/>
                <a:gd name="T12" fmla="*/ 2147483647 w 62"/>
                <a:gd name="T13" fmla="*/ 2147483647 h 73"/>
                <a:gd name="T14" fmla="*/ 2147483647 w 62"/>
                <a:gd name="T15" fmla="*/ 2147483647 h 73"/>
                <a:gd name="T16" fmla="*/ 2147483647 w 62"/>
                <a:gd name="T17" fmla="*/ 2147483647 h 73"/>
                <a:gd name="T18" fmla="*/ 2147483647 w 62"/>
                <a:gd name="T19" fmla="*/ 2147483647 h 73"/>
                <a:gd name="T20" fmla="*/ 2147483647 w 62"/>
                <a:gd name="T21" fmla="*/ 2147483647 h 73"/>
                <a:gd name="T22" fmla="*/ 2147483647 w 62"/>
                <a:gd name="T23" fmla="*/ 2147483647 h 73"/>
                <a:gd name="T24" fmla="*/ 2147483647 w 62"/>
                <a:gd name="T25" fmla="*/ 2147483647 h 73"/>
                <a:gd name="T26" fmla="*/ 2147483647 w 62"/>
                <a:gd name="T27" fmla="*/ 2147483647 h 73"/>
                <a:gd name="T28" fmla="*/ 2147483647 w 62"/>
                <a:gd name="T29" fmla="*/ 2147483647 h 73"/>
                <a:gd name="T30" fmla="*/ 2147483647 w 62"/>
                <a:gd name="T31" fmla="*/ 2147483647 h 73"/>
                <a:gd name="T32" fmla="*/ 2147483647 w 62"/>
                <a:gd name="T33" fmla="*/ 2147483647 h 73"/>
                <a:gd name="T34" fmla="*/ 2147483647 w 62"/>
                <a:gd name="T35" fmla="*/ 2147483647 h 73"/>
                <a:gd name="T36" fmla="*/ 2147483647 w 62"/>
                <a:gd name="T37" fmla="*/ 2147483647 h 73"/>
                <a:gd name="T38" fmla="*/ 0 w 62"/>
                <a:gd name="T39" fmla="*/ 2147483647 h 73"/>
                <a:gd name="T40" fmla="*/ 0 w 62"/>
                <a:gd name="T41" fmla="*/ 2147483647 h 73"/>
                <a:gd name="T42" fmla="*/ 0 w 62"/>
                <a:gd name="T43" fmla="*/ 2147483647 h 73"/>
                <a:gd name="T44" fmla="*/ 0 w 62"/>
                <a:gd name="T45" fmla="*/ 2147483647 h 73"/>
                <a:gd name="T46" fmla="*/ 2147483647 w 62"/>
                <a:gd name="T47" fmla="*/ 2147483647 h 73"/>
                <a:gd name="T48" fmla="*/ 2147483647 w 62"/>
                <a:gd name="T49" fmla="*/ 2147483647 h 73"/>
                <a:gd name="T50" fmla="*/ 2147483647 w 62"/>
                <a:gd name="T51" fmla="*/ 2147483647 h 73"/>
                <a:gd name="T52" fmla="*/ 2147483647 w 62"/>
                <a:gd name="T53" fmla="*/ 2147483647 h 73"/>
                <a:gd name="T54" fmla="*/ 2147483647 w 62"/>
                <a:gd name="T55" fmla="*/ 2147483647 h 73"/>
                <a:gd name="T56" fmla="*/ 2147483647 w 62"/>
                <a:gd name="T57" fmla="*/ 2147483647 h 73"/>
                <a:gd name="T58" fmla="*/ 2147483647 w 62"/>
                <a:gd name="T59" fmla="*/ 2147483647 h 73"/>
                <a:gd name="T60" fmla="*/ 2147483647 w 62"/>
                <a:gd name="T61" fmla="*/ 2147483647 h 73"/>
                <a:gd name="T62" fmla="*/ 2147483647 w 62"/>
                <a:gd name="T63" fmla="*/ 0 h 73"/>
                <a:gd name="T64" fmla="*/ 2147483647 w 62"/>
                <a:gd name="T65" fmla="*/ 0 h 73"/>
                <a:gd name="T66" fmla="*/ 2147483647 w 62"/>
                <a:gd name="T67" fmla="*/ 2147483647 h 73"/>
                <a:gd name="T68" fmla="*/ 2147483647 w 62"/>
                <a:gd name="T69" fmla="*/ 2147483647 h 73"/>
                <a:gd name="T70" fmla="*/ 2147483647 w 62"/>
                <a:gd name="T71" fmla="*/ 2147483647 h 73"/>
                <a:gd name="T72" fmla="*/ 2147483647 w 62"/>
                <a:gd name="T73" fmla="*/ 2147483647 h 73"/>
                <a:gd name="T74" fmla="*/ 2147483647 w 62"/>
                <a:gd name="T75" fmla="*/ 2147483647 h 73"/>
                <a:gd name="T76" fmla="*/ 2147483647 w 62"/>
                <a:gd name="T77" fmla="*/ 2147483647 h 73"/>
                <a:gd name="T78" fmla="*/ 2147483647 w 62"/>
                <a:gd name="T79" fmla="*/ 2147483647 h 73"/>
                <a:gd name="T80" fmla="*/ 2147483647 w 62"/>
                <a:gd name="T81" fmla="*/ 2147483647 h 73"/>
                <a:gd name="T82" fmla="*/ 2147483647 w 62"/>
                <a:gd name="T83" fmla="*/ 2147483647 h 73"/>
                <a:gd name="T84" fmla="*/ 2147483647 w 62"/>
                <a:gd name="T85" fmla="*/ 2147483647 h 73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2" h="73">
                  <a:moveTo>
                    <a:pt x="62" y="36"/>
                  </a:moveTo>
                  <a:lnTo>
                    <a:pt x="62" y="37"/>
                  </a:lnTo>
                  <a:lnTo>
                    <a:pt x="62" y="41"/>
                  </a:lnTo>
                  <a:lnTo>
                    <a:pt x="62" y="42"/>
                  </a:lnTo>
                  <a:lnTo>
                    <a:pt x="62" y="44"/>
                  </a:lnTo>
                  <a:lnTo>
                    <a:pt x="62" y="45"/>
                  </a:lnTo>
                  <a:lnTo>
                    <a:pt x="62" y="47"/>
                  </a:lnTo>
                  <a:lnTo>
                    <a:pt x="61" y="48"/>
                  </a:lnTo>
                  <a:lnTo>
                    <a:pt x="61" y="50"/>
                  </a:lnTo>
                  <a:lnTo>
                    <a:pt x="59" y="51"/>
                  </a:lnTo>
                  <a:lnTo>
                    <a:pt x="59" y="53"/>
                  </a:lnTo>
                  <a:lnTo>
                    <a:pt x="58" y="54"/>
                  </a:lnTo>
                  <a:lnTo>
                    <a:pt x="58" y="56"/>
                  </a:lnTo>
                  <a:lnTo>
                    <a:pt x="57" y="58"/>
                  </a:lnTo>
                  <a:lnTo>
                    <a:pt x="55" y="59"/>
                  </a:lnTo>
                  <a:lnTo>
                    <a:pt x="55" y="61"/>
                  </a:lnTo>
                  <a:lnTo>
                    <a:pt x="54" y="62"/>
                  </a:lnTo>
                  <a:lnTo>
                    <a:pt x="53" y="64"/>
                  </a:lnTo>
                  <a:lnTo>
                    <a:pt x="51" y="64"/>
                  </a:lnTo>
                  <a:lnTo>
                    <a:pt x="50" y="65"/>
                  </a:lnTo>
                  <a:lnTo>
                    <a:pt x="49" y="67"/>
                  </a:lnTo>
                  <a:lnTo>
                    <a:pt x="47" y="68"/>
                  </a:lnTo>
                  <a:lnTo>
                    <a:pt x="46" y="70"/>
                  </a:lnTo>
                  <a:lnTo>
                    <a:pt x="45" y="70"/>
                  </a:lnTo>
                  <a:lnTo>
                    <a:pt x="43" y="70"/>
                  </a:lnTo>
                  <a:lnTo>
                    <a:pt x="40" y="71"/>
                  </a:lnTo>
                  <a:lnTo>
                    <a:pt x="39" y="71"/>
                  </a:lnTo>
                  <a:lnTo>
                    <a:pt x="38" y="73"/>
                  </a:lnTo>
                  <a:lnTo>
                    <a:pt x="36" y="73"/>
                  </a:lnTo>
                  <a:lnTo>
                    <a:pt x="35" y="73"/>
                  </a:lnTo>
                  <a:lnTo>
                    <a:pt x="34" y="73"/>
                  </a:lnTo>
                  <a:lnTo>
                    <a:pt x="32" y="73"/>
                  </a:lnTo>
                  <a:lnTo>
                    <a:pt x="30" y="73"/>
                  </a:lnTo>
                  <a:lnTo>
                    <a:pt x="28" y="73"/>
                  </a:lnTo>
                  <a:lnTo>
                    <a:pt x="27" y="73"/>
                  </a:lnTo>
                  <a:lnTo>
                    <a:pt x="26" y="73"/>
                  </a:lnTo>
                  <a:lnTo>
                    <a:pt x="24" y="71"/>
                  </a:lnTo>
                  <a:lnTo>
                    <a:pt x="23" y="71"/>
                  </a:lnTo>
                  <a:lnTo>
                    <a:pt x="20" y="71"/>
                  </a:lnTo>
                  <a:lnTo>
                    <a:pt x="19" y="70"/>
                  </a:lnTo>
                  <a:lnTo>
                    <a:pt x="18" y="70"/>
                  </a:lnTo>
                  <a:lnTo>
                    <a:pt x="16" y="68"/>
                  </a:lnTo>
                  <a:lnTo>
                    <a:pt x="15" y="68"/>
                  </a:lnTo>
                  <a:lnTo>
                    <a:pt x="13" y="67"/>
                  </a:lnTo>
                  <a:lnTo>
                    <a:pt x="12" y="67"/>
                  </a:lnTo>
                  <a:lnTo>
                    <a:pt x="11" y="65"/>
                  </a:lnTo>
                  <a:lnTo>
                    <a:pt x="11" y="64"/>
                  </a:lnTo>
                  <a:lnTo>
                    <a:pt x="9" y="62"/>
                  </a:lnTo>
                  <a:lnTo>
                    <a:pt x="8" y="62"/>
                  </a:lnTo>
                  <a:lnTo>
                    <a:pt x="7" y="61"/>
                  </a:lnTo>
                  <a:lnTo>
                    <a:pt x="7" y="59"/>
                  </a:lnTo>
                  <a:lnTo>
                    <a:pt x="5" y="58"/>
                  </a:lnTo>
                  <a:lnTo>
                    <a:pt x="4" y="56"/>
                  </a:lnTo>
                  <a:lnTo>
                    <a:pt x="4" y="54"/>
                  </a:lnTo>
                  <a:lnTo>
                    <a:pt x="3" y="53"/>
                  </a:lnTo>
                  <a:lnTo>
                    <a:pt x="3" y="51"/>
                  </a:lnTo>
                  <a:lnTo>
                    <a:pt x="1" y="50"/>
                  </a:lnTo>
                  <a:lnTo>
                    <a:pt x="1" y="48"/>
                  </a:lnTo>
                  <a:lnTo>
                    <a:pt x="0" y="47"/>
                  </a:lnTo>
                  <a:lnTo>
                    <a:pt x="0" y="45"/>
                  </a:lnTo>
                  <a:lnTo>
                    <a:pt x="0" y="44"/>
                  </a:lnTo>
                  <a:lnTo>
                    <a:pt x="0" y="41"/>
                  </a:lnTo>
                  <a:lnTo>
                    <a:pt x="0" y="39"/>
                  </a:lnTo>
                  <a:lnTo>
                    <a:pt x="0" y="37"/>
                  </a:lnTo>
                  <a:lnTo>
                    <a:pt x="0" y="36"/>
                  </a:lnTo>
                  <a:lnTo>
                    <a:pt x="0" y="34"/>
                  </a:lnTo>
                  <a:lnTo>
                    <a:pt x="0" y="31"/>
                  </a:lnTo>
                  <a:lnTo>
                    <a:pt x="0" y="30"/>
                  </a:lnTo>
                  <a:lnTo>
                    <a:pt x="0" y="28"/>
                  </a:lnTo>
                  <a:lnTo>
                    <a:pt x="0" y="27"/>
                  </a:lnTo>
                  <a:lnTo>
                    <a:pt x="1" y="25"/>
                  </a:lnTo>
                  <a:lnTo>
                    <a:pt x="1" y="24"/>
                  </a:lnTo>
                  <a:lnTo>
                    <a:pt x="3" y="22"/>
                  </a:lnTo>
                  <a:lnTo>
                    <a:pt x="3" y="20"/>
                  </a:lnTo>
                  <a:lnTo>
                    <a:pt x="4" y="19"/>
                  </a:lnTo>
                  <a:lnTo>
                    <a:pt x="4" y="17"/>
                  </a:lnTo>
                  <a:lnTo>
                    <a:pt x="5" y="16"/>
                  </a:lnTo>
                  <a:lnTo>
                    <a:pt x="7" y="14"/>
                  </a:lnTo>
                  <a:lnTo>
                    <a:pt x="7" y="13"/>
                  </a:lnTo>
                  <a:lnTo>
                    <a:pt x="8" y="11"/>
                  </a:lnTo>
                  <a:lnTo>
                    <a:pt x="9" y="11"/>
                  </a:lnTo>
                  <a:lnTo>
                    <a:pt x="11" y="10"/>
                  </a:lnTo>
                  <a:lnTo>
                    <a:pt x="12" y="8"/>
                  </a:lnTo>
                  <a:lnTo>
                    <a:pt x="12" y="7"/>
                  </a:lnTo>
                  <a:lnTo>
                    <a:pt x="13" y="7"/>
                  </a:lnTo>
                  <a:lnTo>
                    <a:pt x="15" y="5"/>
                  </a:lnTo>
                  <a:lnTo>
                    <a:pt x="16" y="5"/>
                  </a:lnTo>
                  <a:lnTo>
                    <a:pt x="18" y="3"/>
                  </a:lnTo>
                  <a:lnTo>
                    <a:pt x="19" y="3"/>
                  </a:lnTo>
                  <a:lnTo>
                    <a:pt x="22" y="2"/>
                  </a:lnTo>
                  <a:lnTo>
                    <a:pt x="23" y="2"/>
                  </a:lnTo>
                  <a:lnTo>
                    <a:pt x="24" y="2"/>
                  </a:lnTo>
                  <a:lnTo>
                    <a:pt x="26" y="2"/>
                  </a:lnTo>
                  <a:lnTo>
                    <a:pt x="27" y="0"/>
                  </a:lnTo>
                  <a:lnTo>
                    <a:pt x="28" y="0"/>
                  </a:lnTo>
                  <a:lnTo>
                    <a:pt x="31" y="0"/>
                  </a:lnTo>
                  <a:lnTo>
                    <a:pt x="32" y="0"/>
                  </a:lnTo>
                  <a:lnTo>
                    <a:pt x="34" y="0"/>
                  </a:lnTo>
                  <a:lnTo>
                    <a:pt x="35" y="0"/>
                  </a:lnTo>
                  <a:lnTo>
                    <a:pt x="36" y="2"/>
                  </a:lnTo>
                  <a:lnTo>
                    <a:pt x="38" y="2"/>
                  </a:lnTo>
                  <a:lnTo>
                    <a:pt x="40" y="2"/>
                  </a:lnTo>
                  <a:lnTo>
                    <a:pt x="42" y="2"/>
                  </a:lnTo>
                  <a:lnTo>
                    <a:pt x="43" y="3"/>
                  </a:lnTo>
                  <a:lnTo>
                    <a:pt x="45" y="3"/>
                  </a:lnTo>
                  <a:lnTo>
                    <a:pt x="46" y="5"/>
                  </a:lnTo>
                  <a:lnTo>
                    <a:pt x="47" y="5"/>
                  </a:lnTo>
                  <a:lnTo>
                    <a:pt x="49" y="7"/>
                  </a:lnTo>
                  <a:lnTo>
                    <a:pt x="50" y="8"/>
                  </a:lnTo>
                  <a:lnTo>
                    <a:pt x="51" y="8"/>
                  </a:lnTo>
                  <a:lnTo>
                    <a:pt x="53" y="10"/>
                  </a:lnTo>
                  <a:lnTo>
                    <a:pt x="53" y="11"/>
                  </a:lnTo>
                  <a:lnTo>
                    <a:pt x="54" y="13"/>
                  </a:lnTo>
                  <a:lnTo>
                    <a:pt x="55" y="13"/>
                  </a:lnTo>
                  <a:lnTo>
                    <a:pt x="57" y="14"/>
                  </a:lnTo>
                  <a:lnTo>
                    <a:pt x="57" y="16"/>
                  </a:lnTo>
                  <a:lnTo>
                    <a:pt x="58" y="17"/>
                  </a:lnTo>
                  <a:lnTo>
                    <a:pt x="58" y="19"/>
                  </a:lnTo>
                  <a:lnTo>
                    <a:pt x="59" y="20"/>
                  </a:lnTo>
                  <a:lnTo>
                    <a:pt x="59" y="22"/>
                  </a:lnTo>
                  <a:lnTo>
                    <a:pt x="61" y="24"/>
                  </a:lnTo>
                  <a:lnTo>
                    <a:pt x="61" y="25"/>
                  </a:lnTo>
                  <a:lnTo>
                    <a:pt x="62" y="27"/>
                  </a:lnTo>
                  <a:lnTo>
                    <a:pt x="62" y="28"/>
                  </a:lnTo>
                  <a:lnTo>
                    <a:pt x="62" y="31"/>
                  </a:lnTo>
                  <a:lnTo>
                    <a:pt x="62" y="33"/>
                  </a:lnTo>
                  <a:lnTo>
                    <a:pt x="62" y="34"/>
                  </a:lnTo>
                  <a:lnTo>
                    <a:pt x="62" y="36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317" name="Freeform 33"/>
            <p:cNvSpPr>
              <a:spLocks/>
            </p:cNvSpPr>
            <p:nvPr/>
          </p:nvSpPr>
          <p:spPr bwMode="auto">
            <a:xfrm>
              <a:off x="5513388" y="5029200"/>
              <a:ext cx="22225" cy="23813"/>
            </a:xfrm>
            <a:custGeom>
              <a:avLst/>
              <a:gdLst>
                <a:gd name="T0" fmla="*/ 2147483647 w 27"/>
                <a:gd name="T1" fmla="*/ 2147483647 h 31"/>
                <a:gd name="T2" fmla="*/ 2147483647 w 27"/>
                <a:gd name="T3" fmla="*/ 2147483647 h 31"/>
                <a:gd name="T4" fmla="*/ 2147483647 w 27"/>
                <a:gd name="T5" fmla="*/ 2147483647 h 31"/>
                <a:gd name="T6" fmla="*/ 2147483647 w 27"/>
                <a:gd name="T7" fmla="*/ 2147483647 h 31"/>
                <a:gd name="T8" fmla="*/ 2147483647 w 27"/>
                <a:gd name="T9" fmla="*/ 2147483647 h 31"/>
                <a:gd name="T10" fmla="*/ 2147483647 w 27"/>
                <a:gd name="T11" fmla="*/ 2147483647 h 31"/>
                <a:gd name="T12" fmla="*/ 2147483647 w 27"/>
                <a:gd name="T13" fmla="*/ 2147483647 h 31"/>
                <a:gd name="T14" fmla="*/ 2147483647 w 27"/>
                <a:gd name="T15" fmla="*/ 2147483647 h 31"/>
                <a:gd name="T16" fmla="*/ 2147483647 w 27"/>
                <a:gd name="T17" fmla="*/ 2147483647 h 31"/>
                <a:gd name="T18" fmla="*/ 2147483647 w 27"/>
                <a:gd name="T19" fmla="*/ 2147483647 h 31"/>
                <a:gd name="T20" fmla="*/ 2147483647 w 27"/>
                <a:gd name="T21" fmla="*/ 2147483647 h 31"/>
                <a:gd name="T22" fmla="*/ 2147483647 w 27"/>
                <a:gd name="T23" fmla="*/ 2147483647 h 31"/>
                <a:gd name="T24" fmla="*/ 2147483647 w 27"/>
                <a:gd name="T25" fmla="*/ 2147483647 h 31"/>
                <a:gd name="T26" fmla="*/ 2147483647 w 27"/>
                <a:gd name="T27" fmla="*/ 2147483647 h 31"/>
                <a:gd name="T28" fmla="*/ 2147483647 w 27"/>
                <a:gd name="T29" fmla="*/ 2147483647 h 31"/>
                <a:gd name="T30" fmla="*/ 0 w 27"/>
                <a:gd name="T31" fmla="*/ 2147483647 h 31"/>
                <a:gd name="T32" fmla="*/ 0 w 27"/>
                <a:gd name="T33" fmla="*/ 2147483647 h 31"/>
                <a:gd name="T34" fmla="*/ 0 w 27"/>
                <a:gd name="T35" fmla="*/ 2147483647 h 31"/>
                <a:gd name="T36" fmla="*/ 2147483647 w 27"/>
                <a:gd name="T37" fmla="*/ 2147483647 h 31"/>
                <a:gd name="T38" fmla="*/ 2147483647 w 27"/>
                <a:gd name="T39" fmla="*/ 2147483647 h 31"/>
                <a:gd name="T40" fmla="*/ 2147483647 w 27"/>
                <a:gd name="T41" fmla="*/ 2147483647 h 31"/>
                <a:gd name="T42" fmla="*/ 2147483647 w 27"/>
                <a:gd name="T43" fmla="*/ 2147483647 h 31"/>
                <a:gd name="T44" fmla="*/ 2147483647 w 27"/>
                <a:gd name="T45" fmla="*/ 2147483647 h 31"/>
                <a:gd name="T46" fmla="*/ 2147483647 w 27"/>
                <a:gd name="T47" fmla="*/ 2147483647 h 31"/>
                <a:gd name="T48" fmla="*/ 2147483647 w 27"/>
                <a:gd name="T49" fmla="*/ 2147483647 h 31"/>
                <a:gd name="T50" fmla="*/ 2147483647 w 27"/>
                <a:gd name="T51" fmla="*/ 2147483647 h 31"/>
                <a:gd name="T52" fmla="*/ 2147483647 w 27"/>
                <a:gd name="T53" fmla="*/ 2147483647 h 31"/>
                <a:gd name="T54" fmla="*/ 2147483647 w 27"/>
                <a:gd name="T55" fmla="*/ 2147483647 h 31"/>
                <a:gd name="T56" fmla="*/ 2147483647 w 27"/>
                <a:gd name="T57" fmla="*/ 2147483647 h 31"/>
                <a:gd name="T58" fmla="*/ 2147483647 w 27"/>
                <a:gd name="T59" fmla="*/ 2147483647 h 31"/>
                <a:gd name="T60" fmla="*/ 2147483647 w 27"/>
                <a:gd name="T61" fmla="*/ 2147483647 h 31"/>
                <a:gd name="T62" fmla="*/ 2147483647 w 27"/>
                <a:gd name="T63" fmla="*/ 2147483647 h 31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27" h="31">
                  <a:moveTo>
                    <a:pt x="27" y="15"/>
                  </a:moveTo>
                  <a:lnTo>
                    <a:pt x="27" y="17"/>
                  </a:lnTo>
                  <a:lnTo>
                    <a:pt x="27" y="18"/>
                  </a:lnTo>
                  <a:lnTo>
                    <a:pt x="25" y="20"/>
                  </a:lnTo>
                  <a:lnTo>
                    <a:pt x="25" y="21"/>
                  </a:lnTo>
                  <a:lnTo>
                    <a:pt x="25" y="23"/>
                  </a:lnTo>
                  <a:lnTo>
                    <a:pt x="24" y="24"/>
                  </a:lnTo>
                  <a:lnTo>
                    <a:pt x="23" y="26"/>
                  </a:lnTo>
                  <a:lnTo>
                    <a:pt x="21" y="28"/>
                  </a:lnTo>
                  <a:lnTo>
                    <a:pt x="20" y="29"/>
                  </a:lnTo>
                  <a:lnTo>
                    <a:pt x="19" y="29"/>
                  </a:lnTo>
                  <a:lnTo>
                    <a:pt x="17" y="31"/>
                  </a:lnTo>
                  <a:lnTo>
                    <a:pt x="16" y="31"/>
                  </a:lnTo>
                  <a:lnTo>
                    <a:pt x="15" y="31"/>
                  </a:lnTo>
                  <a:lnTo>
                    <a:pt x="13" y="31"/>
                  </a:lnTo>
                  <a:lnTo>
                    <a:pt x="12" y="31"/>
                  </a:lnTo>
                  <a:lnTo>
                    <a:pt x="11" y="31"/>
                  </a:lnTo>
                  <a:lnTo>
                    <a:pt x="9" y="31"/>
                  </a:lnTo>
                  <a:lnTo>
                    <a:pt x="8" y="31"/>
                  </a:lnTo>
                  <a:lnTo>
                    <a:pt x="7" y="29"/>
                  </a:lnTo>
                  <a:lnTo>
                    <a:pt x="5" y="28"/>
                  </a:lnTo>
                  <a:lnTo>
                    <a:pt x="4" y="26"/>
                  </a:lnTo>
                  <a:lnTo>
                    <a:pt x="3" y="26"/>
                  </a:lnTo>
                  <a:lnTo>
                    <a:pt x="3" y="24"/>
                  </a:lnTo>
                  <a:lnTo>
                    <a:pt x="1" y="23"/>
                  </a:lnTo>
                  <a:lnTo>
                    <a:pt x="1" y="21"/>
                  </a:lnTo>
                  <a:lnTo>
                    <a:pt x="0" y="20"/>
                  </a:lnTo>
                  <a:lnTo>
                    <a:pt x="0" y="18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1" y="11"/>
                  </a:lnTo>
                  <a:lnTo>
                    <a:pt x="1" y="9"/>
                  </a:lnTo>
                  <a:lnTo>
                    <a:pt x="3" y="7"/>
                  </a:lnTo>
                  <a:lnTo>
                    <a:pt x="3" y="6"/>
                  </a:lnTo>
                  <a:lnTo>
                    <a:pt x="4" y="6"/>
                  </a:lnTo>
                  <a:lnTo>
                    <a:pt x="4" y="4"/>
                  </a:lnTo>
                  <a:lnTo>
                    <a:pt x="5" y="3"/>
                  </a:lnTo>
                  <a:lnTo>
                    <a:pt x="7" y="3"/>
                  </a:lnTo>
                  <a:lnTo>
                    <a:pt x="8" y="1"/>
                  </a:lnTo>
                  <a:lnTo>
                    <a:pt x="9" y="1"/>
                  </a:lnTo>
                  <a:lnTo>
                    <a:pt x="11" y="1"/>
                  </a:lnTo>
                  <a:lnTo>
                    <a:pt x="12" y="1"/>
                  </a:lnTo>
                  <a:lnTo>
                    <a:pt x="13" y="0"/>
                  </a:lnTo>
                  <a:lnTo>
                    <a:pt x="15" y="1"/>
                  </a:lnTo>
                  <a:lnTo>
                    <a:pt x="16" y="1"/>
                  </a:lnTo>
                  <a:lnTo>
                    <a:pt x="17" y="1"/>
                  </a:lnTo>
                  <a:lnTo>
                    <a:pt x="19" y="1"/>
                  </a:lnTo>
                  <a:lnTo>
                    <a:pt x="19" y="3"/>
                  </a:lnTo>
                  <a:lnTo>
                    <a:pt x="20" y="3"/>
                  </a:lnTo>
                  <a:lnTo>
                    <a:pt x="21" y="4"/>
                  </a:lnTo>
                  <a:lnTo>
                    <a:pt x="23" y="4"/>
                  </a:lnTo>
                  <a:lnTo>
                    <a:pt x="23" y="6"/>
                  </a:lnTo>
                  <a:lnTo>
                    <a:pt x="24" y="7"/>
                  </a:lnTo>
                  <a:lnTo>
                    <a:pt x="25" y="9"/>
                  </a:lnTo>
                  <a:lnTo>
                    <a:pt x="25" y="11"/>
                  </a:lnTo>
                  <a:lnTo>
                    <a:pt x="27" y="12"/>
                  </a:lnTo>
                  <a:lnTo>
                    <a:pt x="27" y="14"/>
                  </a:lnTo>
                  <a:lnTo>
                    <a:pt x="27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318" name="Freeform 34"/>
            <p:cNvSpPr>
              <a:spLocks/>
            </p:cNvSpPr>
            <p:nvPr/>
          </p:nvSpPr>
          <p:spPr bwMode="auto">
            <a:xfrm>
              <a:off x="5527676" y="5056188"/>
              <a:ext cx="9525" cy="12700"/>
            </a:xfrm>
            <a:custGeom>
              <a:avLst/>
              <a:gdLst>
                <a:gd name="T0" fmla="*/ 2147483647 w 13"/>
                <a:gd name="T1" fmla="*/ 2147483647 h 15"/>
                <a:gd name="T2" fmla="*/ 2147483647 w 13"/>
                <a:gd name="T3" fmla="*/ 2147483647 h 15"/>
                <a:gd name="T4" fmla="*/ 2147483647 w 13"/>
                <a:gd name="T5" fmla="*/ 2147483647 h 15"/>
                <a:gd name="T6" fmla="*/ 2147483647 w 13"/>
                <a:gd name="T7" fmla="*/ 2147483647 h 15"/>
                <a:gd name="T8" fmla="*/ 2147483647 w 13"/>
                <a:gd name="T9" fmla="*/ 2147483647 h 15"/>
                <a:gd name="T10" fmla="*/ 2147483647 w 13"/>
                <a:gd name="T11" fmla="*/ 2147483647 h 15"/>
                <a:gd name="T12" fmla="*/ 2147483647 w 13"/>
                <a:gd name="T13" fmla="*/ 2147483647 h 15"/>
                <a:gd name="T14" fmla="*/ 2147483647 w 13"/>
                <a:gd name="T15" fmla="*/ 2147483647 h 15"/>
                <a:gd name="T16" fmla="*/ 2147483647 w 13"/>
                <a:gd name="T17" fmla="*/ 2147483647 h 15"/>
                <a:gd name="T18" fmla="*/ 2147483647 w 13"/>
                <a:gd name="T19" fmla="*/ 2147483647 h 15"/>
                <a:gd name="T20" fmla="*/ 2147483647 w 13"/>
                <a:gd name="T21" fmla="*/ 2147483647 h 15"/>
                <a:gd name="T22" fmla="*/ 2147483647 w 13"/>
                <a:gd name="T23" fmla="*/ 2147483647 h 15"/>
                <a:gd name="T24" fmla="*/ 2147483647 w 13"/>
                <a:gd name="T25" fmla="*/ 2147483647 h 15"/>
                <a:gd name="T26" fmla="*/ 0 w 13"/>
                <a:gd name="T27" fmla="*/ 2147483647 h 15"/>
                <a:gd name="T28" fmla="*/ 0 w 13"/>
                <a:gd name="T29" fmla="*/ 2147483647 h 15"/>
                <a:gd name="T30" fmla="*/ 0 w 13"/>
                <a:gd name="T31" fmla="*/ 2147483647 h 15"/>
                <a:gd name="T32" fmla="*/ 0 w 13"/>
                <a:gd name="T33" fmla="*/ 2147483647 h 15"/>
                <a:gd name="T34" fmla="*/ 0 w 13"/>
                <a:gd name="T35" fmla="*/ 2147483647 h 15"/>
                <a:gd name="T36" fmla="*/ 0 w 13"/>
                <a:gd name="T37" fmla="*/ 2147483647 h 15"/>
                <a:gd name="T38" fmla="*/ 2147483647 w 13"/>
                <a:gd name="T39" fmla="*/ 2147483647 h 15"/>
                <a:gd name="T40" fmla="*/ 2147483647 w 13"/>
                <a:gd name="T41" fmla="*/ 2147483647 h 15"/>
                <a:gd name="T42" fmla="*/ 2147483647 w 13"/>
                <a:gd name="T43" fmla="*/ 2147483647 h 15"/>
                <a:gd name="T44" fmla="*/ 2147483647 w 13"/>
                <a:gd name="T45" fmla="*/ 2147483647 h 15"/>
                <a:gd name="T46" fmla="*/ 2147483647 w 13"/>
                <a:gd name="T47" fmla="*/ 0 h 15"/>
                <a:gd name="T48" fmla="*/ 2147483647 w 13"/>
                <a:gd name="T49" fmla="*/ 0 h 15"/>
                <a:gd name="T50" fmla="*/ 2147483647 w 13"/>
                <a:gd name="T51" fmla="*/ 2147483647 h 15"/>
                <a:gd name="T52" fmla="*/ 2147483647 w 13"/>
                <a:gd name="T53" fmla="*/ 2147483647 h 15"/>
                <a:gd name="T54" fmla="*/ 2147483647 w 13"/>
                <a:gd name="T55" fmla="*/ 2147483647 h 15"/>
                <a:gd name="T56" fmla="*/ 2147483647 w 13"/>
                <a:gd name="T57" fmla="*/ 2147483647 h 15"/>
                <a:gd name="T58" fmla="*/ 2147483647 w 13"/>
                <a:gd name="T59" fmla="*/ 2147483647 h 15"/>
                <a:gd name="T60" fmla="*/ 2147483647 w 13"/>
                <a:gd name="T61" fmla="*/ 2147483647 h 15"/>
                <a:gd name="T62" fmla="*/ 2147483647 w 13"/>
                <a:gd name="T63" fmla="*/ 2147483647 h 1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3" h="15">
                  <a:moveTo>
                    <a:pt x="13" y="7"/>
                  </a:moveTo>
                  <a:lnTo>
                    <a:pt x="13" y="7"/>
                  </a:lnTo>
                  <a:lnTo>
                    <a:pt x="13" y="9"/>
                  </a:lnTo>
                  <a:lnTo>
                    <a:pt x="13" y="11"/>
                  </a:lnTo>
                  <a:lnTo>
                    <a:pt x="11" y="11"/>
                  </a:lnTo>
                  <a:lnTo>
                    <a:pt x="11" y="12"/>
                  </a:lnTo>
                  <a:lnTo>
                    <a:pt x="10" y="14"/>
                  </a:lnTo>
                  <a:lnTo>
                    <a:pt x="8" y="14"/>
                  </a:lnTo>
                  <a:lnTo>
                    <a:pt x="8" y="15"/>
                  </a:lnTo>
                  <a:lnTo>
                    <a:pt x="7" y="15"/>
                  </a:lnTo>
                  <a:lnTo>
                    <a:pt x="6" y="15"/>
                  </a:lnTo>
                  <a:lnTo>
                    <a:pt x="4" y="15"/>
                  </a:lnTo>
                  <a:lnTo>
                    <a:pt x="4" y="14"/>
                  </a:lnTo>
                  <a:lnTo>
                    <a:pt x="3" y="14"/>
                  </a:lnTo>
                  <a:lnTo>
                    <a:pt x="2" y="14"/>
                  </a:lnTo>
                  <a:lnTo>
                    <a:pt x="2" y="12"/>
                  </a:lnTo>
                  <a:lnTo>
                    <a:pt x="0" y="12"/>
                  </a:lnTo>
                  <a:lnTo>
                    <a:pt x="0" y="11"/>
                  </a:lnTo>
                  <a:lnTo>
                    <a:pt x="0" y="9"/>
                  </a:lnTo>
                  <a:lnTo>
                    <a:pt x="0" y="7"/>
                  </a:lnTo>
                  <a:lnTo>
                    <a:pt x="0" y="6"/>
                  </a:lnTo>
                  <a:lnTo>
                    <a:pt x="0" y="4"/>
                  </a:lnTo>
                  <a:lnTo>
                    <a:pt x="2" y="3"/>
                  </a:lnTo>
                  <a:lnTo>
                    <a:pt x="3" y="1"/>
                  </a:lnTo>
                  <a:lnTo>
                    <a:pt x="4" y="1"/>
                  </a:lnTo>
                  <a:lnTo>
                    <a:pt x="4" y="0"/>
                  </a:lnTo>
                  <a:lnTo>
                    <a:pt x="6" y="0"/>
                  </a:lnTo>
                  <a:lnTo>
                    <a:pt x="7" y="0"/>
                  </a:lnTo>
                  <a:lnTo>
                    <a:pt x="8" y="1"/>
                  </a:lnTo>
                  <a:lnTo>
                    <a:pt x="10" y="1"/>
                  </a:lnTo>
                  <a:lnTo>
                    <a:pt x="11" y="3"/>
                  </a:lnTo>
                  <a:lnTo>
                    <a:pt x="11" y="4"/>
                  </a:lnTo>
                  <a:lnTo>
                    <a:pt x="13" y="4"/>
                  </a:lnTo>
                  <a:lnTo>
                    <a:pt x="13" y="6"/>
                  </a:lnTo>
                  <a:lnTo>
                    <a:pt x="13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319" name="Freeform 35"/>
            <p:cNvSpPr>
              <a:spLocks/>
            </p:cNvSpPr>
            <p:nvPr/>
          </p:nvSpPr>
          <p:spPr bwMode="auto">
            <a:xfrm>
              <a:off x="5649913" y="5019675"/>
              <a:ext cx="50800" cy="57150"/>
            </a:xfrm>
            <a:custGeom>
              <a:avLst/>
              <a:gdLst>
                <a:gd name="T0" fmla="*/ 2147483647 w 63"/>
                <a:gd name="T1" fmla="*/ 2147483647 h 73"/>
                <a:gd name="T2" fmla="*/ 2147483647 w 63"/>
                <a:gd name="T3" fmla="*/ 2147483647 h 73"/>
                <a:gd name="T4" fmla="*/ 2147483647 w 63"/>
                <a:gd name="T5" fmla="*/ 2147483647 h 73"/>
                <a:gd name="T6" fmla="*/ 2147483647 w 63"/>
                <a:gd name="T7" fmla="*/ 2147483647 h 73"/>
                <a:gd name="T8" fmla="*/ 2147483647 w 63"/>
                <a:gd name="T9" fmla="*/ 2147483647 h 73"/>
                <a:gd name="T10" fmla="*/ 2147483647 w 63"/>
                <a:gd name="T11" fmla="*/ 2147483647 h 73"/>
                <a:gd name="T12" fmla="*/ 2147483647 w 63"/>
                <a:gd name="T13" fmla="*/ 2147483647 h 73"/>
                <a:gd name="T14" fmla="*/ 2147483647 w 63"/>
                <a:gd name="T15" fmla="*/ 2147483647 h 73"/>
                <a:gd name="T16" fmla="*/ 2147483647 w 63"/>
                <a:gd name="T17" fmla="*/ 2147483647 h 73"/>
                <a:gd name="T18" fmla="*/ 2147483647 w 63"/>
                <a:gd name="T19" fmla="*/ 2147483647 h 73"/>
                <a:gd name="T20" fmla="*/ 2147483647 w 63"/>
                <a:gd name="T21" fmla="*/ 2147483647 h 73"/>
                <a:gd name="T22" fmla="*/ 2147483647 w 63"/>
                <a:gd name="T23" fmla="*/ 2147483647 h 73"/>
                <a:gd name="T24" fmla="*/ 2147483647 w 63"/>
                <a:gd name="T25" fmla="*/ 2147483647 h 73"/>
                <a:gd name="T26" fmla="*/ 2147483647 w 63"/>
                <a:gd name="T27" fmla="*/ 2147483647 h 73"/>
                <a:gd name="T28" fmla="*/ 2147483647 w 63"/>
                <a:gd name="T29" fmla="*/ 2147483647 h 73"/>
                <a:gd name="T30" fmla="*/ 2147483647 w 63"/>
                <a:gd name="T31" fmla="*/ 2147483647 h 73"/>
                <a:gd name="T32" fmla="*/ 2147483647 w 63"/>
                <a:gd name="T33" fmla="*/ 2147483647 h 73"/>
                <a:gd name="T34" fmla="*/ 2147483647 w 63"/>
                <a:gd name="T35" fmla="*/ 2147483647 h 73"/>
                <a:gd name="T36" fmla="*/ 2147483647 w 63"/>
                <a:gd name="T37" fmla="*/ 2147483647 h 73"/>
                <a:gd name="T38" fmla="*/ 2147483647 w 63"/>
                <a:gd name="T39" fmla="*/ 2147483647 h 73"/>
                <a:gd name="T40" fmla="*/ 0 w 63"/>
                <a:gd name="T41" fmla="*/ 2147483647 h 73"/>
                <a:gd name="T42" fmla="*/ 0 w 63"/>
                <a:gd name="T43" fmla="*/ 2147483647 h 73"/>
                <a:gd name="T44" fmla="*/ 2147483647 w 63"/>
                <a:gd name="T45" fmla="*/ 2147483647 h 73"/>
                <a:gd name="T46" fmla="*/ 2147483647 w 63"/>
                <a:gd name="T47" fmla="*/ 2147483647 h 73"/>
                <a:gd name="T48" fmla="*/ 2147483647 w 63"/>
                <a:gd name="T49" fmla="*/ 2147483647 h 73"/>
                <a:gd name="T50" fmla="*/ 2147483647 w 63"/>
                <a:gd name="T51" fmla="*/ 2147483647 h 73"/>
                <a:gd name="T52" fmla="*/ 2147483647 w 63"/>
                <a:gd name="T53" fmla="*/ 2147483647 h 73"/>
                <a:gd name="T54" fmla="*/ 2147483647 w 63"/>
                <a:gd name="T55" fmla="*/ 2147483647 h 73"/>
                <a:gd name="T56" fmla="*/ 2147483647 w 63"/>
                <a:gd name="T57" fmla="*/ 2147483647 h 73"/>
                <a:gd name="T58" fmla="*/ 2147483647 w 63"/>
                <a:gd name="T59" fmla="*/ 2147483647 h 73"/>
                <a:gd name="T60" fmla="*/ 2147483647 w 63"/>
                <a:gd name="T61" fmla="*/ 2147483647 h 73"/>
                <a:gd name="T62" fmla="*/ 2147483647 w 63"/>
                <a:gd name="T63" fmla="*/ 0 h 73"/>
                <a:gd name="T64" fmla="*/ 2147483647 w 63"/>
                <a:gd name="T65" fmla="*/ 0 h 73"/>
                <a:gd name="T66" fmla="*/ 2147483647 w 63"/>
                <a:gd name="T67" fmla="*/ 2147483647 h 73"/>
                <a:gd name="T68" fmla="*/ 2147483647 w 63"/>
                <a:gd name="T69" fmla="*/ 2147483647 h 73"/>
                <a:gd name="T70" fmla="*/ 2147483647 w 63"/>
                <a:gd name="T71" fmla="*/ 2147483647 h 73"/>
                <a:gd name="T72" fmla="*/ 2147483647 w 63"/>
                <a:gd name="T73" fmla="*/ 2147483647 h 73"/>
                <a:gd name="T74" fmla="*/ 2147483647 w 63"/>
                <a:gd name="T75" fmla="*/ 2147483647 h 73"/>
                <a:gd name="T76" fmla="*/ 2147483647 w 63"/>
                <a:gd name="T77" fmla="*/ 2147483647 h 73"/>
                <a:gd name="T78" fmla="*/ 2147483647 w 63"/>
                <a:gd name="T79" fmla="*/ 2147483647 h 73"/>
                <a:gd name="T80" fmla="*/ 2147483647 w 63"/>
                <a:gd name="T81" fmla="*/ 2147483647 h 73"/>
                <a:gd name="T82" fmla="*/ 2147483647 w 63"/>
                <a:gd name="T83" fmla="*/ 2147483647 h 73"/>
                <a:gd name="T84" fmla="*/ 2147483647 w 63"/>
                <a:gd name="T85" fmla="*/ 2147483647 h 73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3" h="73">
                  <a:moveTo>
                    <a:pt x="63" y="37"/>
                  </a:moveTo>
                  <a:lnTo>
                    <a:pt x="63" y="39"/>
                  </a:lnTo>
                  <a:lnTo>
                    <a:pt x="63" y="41"/>
                  </a:lnTo>
                  <a:lnTo>
                    <a:pt x="63" y="42"/>
                  </a:lnTo>
                  <a:lnTo>
                    <a:pt x="63" y="44"/>
                  </a:lnTo>
                  <a:lnTo>
                    <a:pt x="62" y="45"/>
                  </a:lnTo>
                  <a:lnTo>
                    <a:pt x="62" y="48"/>
                  </a:lnTo>
                  <a:lnTo>
                    <a:pt x="62" y="50"/>
                  </a:lnTo>
                  <a:lnTo>
                    <a:pt x="61" y="51"/>
                  </a:lnTo>
                  <a:lnTo>
                    <a:pt x="61" y="53"/>
                  </a:lnTo>
                  <a:lnTo>
                    <a:pt x="59" y="54"/>
                  </a:lnTo>
                  <a:lnTo>
                    <a:pt x="59" y="56"/>
                  </a:lnTo>
                  <a:lnTo>
                    <a:pt x="58" y="58"/>
                  </a:lnTo>
                  <a:lnTo>
                    <a:pt x="57" y="59"/>
                  </a:lnTo>
                  <a:lnTo>
                    <a:pt x="55" y="61"/>
                  </a:lnTo>
                  <a:lnTo>
                    <a:pt x="54" y="62"/>
                  </a:lnTo>
                  <a:lnTo>
                    <a:pt x="53" y="64"/>
                  </a:lnTo>
                  <a:lnTo>
                    <a:pt x="51" y="65"/>
                  </a:lnTo>
                  <a:lnTo>
                    <a:pt x="50" y="67"/>
                  </a:lnTo>
                  <a:lnTo>
                    <a:pt x="49" y="68"/>
                  </a:lnTo>
                  <a:lnTo>
                    <a:pt x="47" y="68"/>
                  </a:lnTo>
                  <a:lnTo>
                    <a:pt x="46" y="70"/>
                  </a:lnTo>
                  <a:lnTo>
                    <a:pt x="45" y="70"/>
                  </a:lnTo>
                  <a:lnTo>
                    <a:pt x="43" y="71"/>
                  </a:lnTo>
                  <a:lnTo>
                    <a:pt x="42" y="71"/>
                  </a:lnTo>
                  <a:lnTo>
                    <a:pt x="39" y="71"/>
                  </a:lnTo>
                  <a:lnTo>
                    <a:pt x="38" y="73"/>
                  </a:lnTo>
                  <a:lnTo>
                    <a:pt x="37" y="73"/>
                  </a:lnTo>
                  <a:lnTo>
                    <a:pt x="35" y="73"/>
                  </a:lnTo>
                  <a:lnTo>
                    <a:pt x="34" y="73"/>
                  </a:lnTo>
                  <a:lnTo>
                    <a:pt x="32" y="73"/>
                  </a:lnTo>
                  <a:lnTo>
                    <a:pt x="30" y="73"/>
                  </a:lnTo>
                  <a:lnTo>
                    <a:pt x="28" y="73"/>
                  </a:lnTo>
                  <a:lnTo>
                    <a:pt x="27" y="73"/>
                  </a:lnTo>
                  <a:lnTo>
                    <a:pt x="26" y="73"/>
                  </a:lnTo>
                  <a:lnTo>
                    <a:pt x="24" y="71"/>
                  </a:lnTo>
                  <a:lnTo>
                    <a:pt x="23" y="71"/>
                  </a:lnTo>
                  <a:lnTo>
                    <a:pt x="22" y="71"/>
                  </a:lnTo>
                  <a:lnTo>
                    <a:pt x="19" y="70"/>
                  </a:lnTo>
                  <a:lnTo>
                    <a:pt x="18" y="70"/>
                  </a:lnTo>
                  <a:lnTo>
                    <a:pt x="16" y="68"/>
                  </a:lnTo>
                  <a:lnTo>
                    <a:pt x="15" y="68"/>
                  </a:lnTo>
                  <a:lnTo>
                    <a:pt x="14" y="67"/>
                  </a:lnTo>
                  <a:lnTo>
                    <a:pt x="14" y="65"/>
                  </a:lnTo>
                  <a:lnTo>
                    <a:pt x="12" y="65"/>
                  </a:lnTo>
                  <a:lnTo>
                    <a:pt x="11" y="64"/>
                  </a:lnTo>
                  <a:lnTo>
                    <a:pt x="10" y="62"/>
                  </a:lnTo>
                  <a:lnTo>
                    <a:pt x="8" y="61"/>
                  </a:lnTo>
                  <a:lnTo>
                    <a:pt x="7" y="59"/>
                  </a:lnTo>
                  <a:lnTo>
                    <a:pt x="5" y="58"/>
                  </a:lnTo>
                  <a:lnTo>
                    <a:pt x="5" y="56"/>
                  </a:lnTo>
                  <a:lnTo>
                    <a:pt x="4" y="54"/>
                  </a:lnTo>
                  <a:lnTo>
                    <a:pt x="3" y="53"/>
                  </a:lnTo>
                  <a:lnTo>
                    <a:pt x="3" y="51"/>
                  </a:lnTo>
                  <a:lnTo>
                    <a:pt x="3" y="50"/>
                  </a:lnTo>
                  <a:lnTo>
                    <a:pt x="1" y="48"/>
                  </a:lnTo>
                  <a:lnTo>
                    <a:pt x="1" y="45"/>
                  </a:lnTo>
                  <a:lnTo>
                    <a:pt x="1" y="44"/>
                  </a:lnTo>
                  <a:lnTo>
                    <a:pt x="0" y="42"/>
                  </a:lnTo>
                  <a:lnTo>
                    <a:pt x="0" y="41"/>
                  </a:lnTo>
                  <a:lnTo>
                    <a:pt x="0" y="39"/>
                  </a:lnTo>
                  <a:lnTo>
                    <a:pt x="0" y="37"/>
                  </a:lnTo>
                  <a:lnTo>
                    <a:pt x="0" y="34"/>
                  </a:lnTo>
                  <a:lnTo>
                    <a:pt x="0" y="33"/>
                  </a:lnTo>
                  <a:lnTo>
                    <a:pt x="0" y="31"/>
                  </a:lnTo>
                  <a:lnTo>
                    <a:pt x="1" y="30"/>
                  </a:lnTo>
                  <a:lnTo>
                    <a:pt x="1" y="28"/>
                  </a:lnTo>
                  <a:lnTo>
                    <a:pt x="1" y="27"/>
                  </a:lnTo>
                  <a:lnTo>
                    <a:pt x="3" y="25"/>
                  </a:lnTo>
                  <a:lnTo>
                    <a:pt x="3" y="22"/>
                  </a:lnTo>
                  <a:lnTo>
                    <a:pt x="3" y="20"/>
                  </a:lnTo>
                  <a:lnTo>
                    <a:pt x="4" y="19"/>
                  </a:lnTo>
                  <a:lnTo>
                    <a:pt x="5" y="17"/>
                  </a:lnTo>
                  <a:lnTo>
                    <a:pt x="5" y="16"/>
                  </a:lnTo>
                  <a:lnTo>
                    <a:pt x="7" y="16"/>
                  </a:lnTo>
                  <a:lnTo>
                    <a:pt x="7" y="14"/>
                  </a:lnTo>
                  <a:lnTo>
                    <a:pt x="8" y="13"/>
                  </a:lnTo>
                  <a:lnTo>
                    <a:pt x="10" y="11"/>
                  </a:lnTo>
                  <a:lnTo>
                    <a:pt x="11" y="10"/>
                  </a:lnTo>
                  <a:lnTo>
                    <a:pt x="12" y="8"/>
                  </a:lnTo>
                  <a:lnTo>
                    <a:pt x="14" y="8"/>
                  </a:lnTo>
                  <a:lnTo>
                    <a:pt x="14" y="7"/>
                  </a:lnTo>
                  <a:lnTo>
                    <a:pt x="15" y="7"/>
                  </a:lnTo>
                  <a:lnTo>
                    <a:pt x="16" y="5"/>
                  </a:lnTo>
                  <a:lnTo>
                    <a:pt x="18" y="3"/>
                  </a:lnTo>
                  <a:lnTo>
                    <a:pt x="19" y="3"/>
                  </a:lnTo>
                  <a:lnTo>
                    <a:pt x="22" y="3"/>
                  </a:lnTo>
                  <a:lnTo>
                    <a:pt x="23" y="2"/>
                  </a:lnTo>
                  <a:lnTo>
                    <a:pt x="24" y="2"/>
                  </a:lnTo>
                  <a:lnTo>
                    <a:pt x="26" y="2"/>
                  </a:lnTo>
                  <a:lnTo>
                    <a:pt x="27" y="0"/>
                  </a:lnTo>
                  <a:lnTo>
                    <a:pt x="28" y="0"/>
                  </a:lnTo>
                  <a:lnTo>
                    <a:pt x="30" y="0"/>
                  </a:lnTo>
                  <a:lnTo>
                    <a:pt x="32" y="0"/>
                  </a:lnTo>
                  <a:lnTo>
                    <a:pt x="34" y="0"/>
                  </a:lnTo>
                  <a:lnTo>
                    <a:pt x="35" y="0"/>
                  </a:lnTo>
                  <a:lnTo>
                    <a:pt x="37" y="0"/>
                  </a:lnTo>
                  <a:lnTo>
                    <a:pt x="38" y="2"/>
                  </a:lnTo>
                  <a:lnTo>
                    <a:pt x="39" y="2"/>
                  </a:lnTo>
                  <a:lnTo>
                    <a:pt x="42" y="2"/>
                  </a:lnTo>
                  <a:lnTo>
                    <a:pt x="43" y="3"/>
                  </a:lnTo>
                  <a:lnTo>
                    <a:pt x="45" y="3"/>
                  </a:lnTo>
                  <a:lnTo>
                    <a:pt x="46" y="3"/>
                  </a:lnTo>
                  <a:lnTo>
                    <a:pt x="47" y="5"/>
                  </a:lnTo>
                  <a:lnTo>
                    <a:pt x="49" y="7"/>
                  </a:lnTo>
                  <a:lnTo>
                    <a:pt x="50" y="7"/>
                  </a:lnTo>
                  <a:lnTo>
                    <a:pt x="51" y="8"/>
                  </a:lnTo>
                  <a:lnTo>
                    <a:pt x="53" y="10"/>
                  </a:lnTo>
                  <a:lnTo>
                    <a:pt x="54" y="11"/>
                  </a:lnTo>
                  <a:lnTo>
                    <a:pt x="55" y="13"/>
                  </a:lnTo>
                  <a:lnTo>
                    <a:pt x="57" y="14"/>
                  </a:lnTo>
                  <a:lnTo>
                    <a:pt x="57" y="16"/>
                  </a:lnTo>
                  <a:lnTo>
                    <a:pt x="58" y="16"/>
                  </a:lnTo>
                  <a:lnTo>
                    <a:pt x="59" y="17"/>
                  </a:lnTo>
                  <a:lnTo>
                    <a:pt x="59" y="19"/>
                  </a:lnTo>
                  <a:lnTo>
                    <a:pt x="61" y="20"/>
                  </a:lnTo>
                  <a:lnTo>
                    <a:pt x="61" y="22"/>
                  </a:lnTo>
                  <a:lnTo>
                    <a:pt x="62" y="25"/>
                  </a:lnTo>
                  <a:lnTo>
                    <a:pt x="62" y="27"/>
                  </a:lnTo>
                  <a:lnTo>
                    <a:pt x="62" y="28"/>
                  </a:lnTo>
                  <a:lnTo>
                    <a:pt x="63" y="30"/>
                  </a:lnTo>
                  <a:lnTo>
                    <a:pt x="63" y="31"/>
                  </a:lnTo>
                  <a:lnTo>
                    <a:pt x="63" y="33"/>
                  </a:lnTo>
                  <a:lnTo>
                    <a:pt x="63" y="34"/>
                  </a:lnTo>
                  <a:lnTo>
                    <a:pt x="63" y="37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320" name="Freeform 36"/>
            <p:cNvSpPr>
              <a:spLocks/>
            </p:cNvSpPr>
            <p:nvPr/>
          </p:nvSpPr>
          <p:spPr bwMode="auto">
            <a:xfrm>
              <a:off x="5662613" y="5029200"/>
              <a:ext cx="20638" cy="23813"/>
            </a:xfrm>
            <a:custGeom>
              <a:avLst/>
              <a:gdLst>
                <a:gd name="T0" fmla="*/ 2147483647 w 26"/>
                <a:gd name="T1" fmla="*/ 2147483647 h 31"/>
                <a:gd name="T2" fmla="*/ 2147483647 w 26"/>
                <a:gd name="T3" fmla="*/ 2147483647 h 31"/>
                <a:gd name="T4" fmla="*/ 2147483647 w 26"/>
                <a:gd name="T5" fmla="*/ 2147483647 h 31"/>
                <a:gd name="T6" fmla="*/ 2147483647 w 26"/>
                <a:gd name="T7" fmla="*/ 2147483647 h 31"/>
                <a:gd name="T8" fmla="*/ 2147483647 w 26"/>
                <a:gd name="T9" fmla="*/ 2147483647 h 31"/>
                <a:gd name="T10" fmla="*/ 2147483647 w 26"/>
                <a:gd name="T11" fmla="*/ 2147483647 h 31"/>
                <a:gd name="T12" fmla="*/ 2147483647 w 26"/>
                <a:gd name="T13" fmla="*/ 2147483647 h 31"/>
                <a:gd name="T14" fmla="*/ 2147483647 w 26"/>
                <a:gd name="T15" fmla="*/ 2147483647 h 31"/>
                <a:gd name="T16" fmla="*/ 2147483647 w 26"/>
                <a:gd name="T17" fmla="*/ 2147483647 h 31"/>
                <a:gd name="T18" fmla="*/ 2147483647 w 26"/>
                <a:gd name="T19" fmla="*/ 2147483647 h 31"/>
                <a:gd name="T20" fmla="*/ 2147483647 w 26"/>
                <a:gd name="T21" fmla="*/ 2147483647 h 31"/>
                <a:gd name="T22" fmla="*/ 2147483647 w 26"/>
                <a:gd name="T23" fmla="*/ 2147483647 h 31"/>
                <a:gd name="T24" fmla="*/ 2147483647 w 26"/>
                <a:gd name="T25" fmla="*/ 2147483647 h 31"/>
                <a:gd name="T26" fmla="*/ 2147483647 w 26"/>
                <a:gd name="T27" fmla="*/ 2147483647 h 31"/>
                <a:gd name="T28" fmla="*/ 0 w 26"/>
                <a:gd name="T29" fmla="*/ 2147483647 h 31"/>
                <a:gd name="T30" fmla="*/ 0 w 26"/>
                <a:gd name="T31" fmla="*/ 2147483647 h 31"/>
                <a:gd name="T32" fmla="*/ 0 w 26"/>
                <a:gd name="T33" fmla="*/ 2147483647 h 31"/>
                <a:gd name="T34" fmla="*/ 0 w 26"/>
                <a:gd name="T35" fmla="*/ 2147483647 h 31"/>
                <a:gd name="T36" fmla="*/ 2147483647 w 26"/>
                <a:gd name="T37" fmla="*/ 2147483647 h 31"/>
                <a:gd name="T38" fmla="*/ 2147483647 w 26"/>
                <a:gd name="T39" fmla="*/ 2147483647 h 31"/>
                <a:gd name="T40" fmla="*/ 2147483647 w 26"/>
                <a:gd name="T41" fmla="*/ 2147483647 h 31"/>
                <a:gd name="T42" fmla="*/ 2147483647 w 26"/>
                <a:gd name="T43" fmla="*/ 2147483647 h 31"/>
                <a:gd name="T44" fmla="*/ 2147483647 w 26"/>
                <a:gd name="T45" fmla="*/ 2147483647 h 31"/>
                <a:gd name="T46" fmla="*/ 2147483647 w 26"/>
                <a:gd name="T47" fmla="*/ 2147483647 h 31"/>
                <a:gd name="T48" fmla="*/ 2147483647 w 26"/>
                <a:gd name="T49" fmla="*/ 2147483647 h 31"/>
                <a:gd name="T50" fmla="*/ 2147483647 w 26"/>
                <a:gd name="T51" fmla="*/ 2147483647 h 31"/>
                <a:gd name="T52" fmla="*/ 2147483647 w 26"/>
                <a:gd name="T53" fmla="*/ 2147483647 h 31"/>
                <a:gd name="T54" fmla="*/ 2147483647 w 26"/>
                <a:gd name="T55" fmla="*/ 2147483647 h 31"/>
                <a:gd name="T56" fmla="*/ 2147483647 w 26"/>
                <a:gd name="T57" fmla="*/ 2147483647 h 31"/>
                <a:gd name="T58" fmla="*/ 2147483647 w 26"/>
                <a:gd name="T59" fmla="*/ 2147483647 h 31"/>
                <a:gd name="T60" fmla="*/ 2147483647 w 26"/>
                <a:gd name="T61" fmla="*/ 2147483647 h 31"/>
                <a:gd name="T62" fmla="*/ 2147483647 w 26"/>
                <a:gd name="T63" fmla="*/ 2147483647 h 31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26" h="31">
                  <a:moveTo>
                    <a:pt x="26" y="15"/>
                  </a:moveTo>
                  <a:lnTo>
                    <a:pt x="26" y="17"/>
                  </a:lnTo>
                  <a:lnTo>
                    <a:pt x="26" y="18"/>
                  </a:lnTo>
                  <a:lnTo>
                    <a:pt x="26" y="20"/>
                  </a:lnTo>
                  <a:lnTo>
                    <a:pt x="26" y="21"/>
                  </a:lnTo>
                  <a:lnTo>
                    <a:pt x="25" y="23"/>
                  </a:lnTo>
                  <a:lnTo>
                    <a:pt x="25" y="24"/>
                  </a:lnTo>
                  <a:lnTo>
                    <a:pt x="23" y="26"/>
                  </a:lnTo>
                  <a:lnTo>
                    <a:pt x="22" y="26"/>
                  </a:lnTo>
                  <a:lnTo>
                    <a:pt x="22" y="28"/>
                  </a:lnTo>
                  <a:lnTo>
                    <a:pt x="21" y="29"/>
                  </a:lnTo>
                  <a:lnTo>
                    <a:pt x="19" y="29"/>
                  </a:lnTo>
                  <a:lnTo>
                    <a:pt x="18" y="31"/>
                  </a:lnTo>
                  <a:lnTo>
                    <a:pt x="16" y="31"/>
                  </a:lnTo>
                  <a:lnTo>
                    <a:pt x="15" y="31"/>
                  </a:lnTo>
                  <a:lnTo>
                    <a:pt x="14" y="31"/>
                  </a:lnTo>
                  <a:lnTo>
                    <a:pt x="11" y="31"/>
                  </a:lnTo>
                  <a:lnTo>
                    <a:pt x="10" y="31"/>
                  </a:lnTo>
                  <a:lnTo>
                    <a:pt x="8" y="31"/>
                  </a:lnTo>
                  <a:lnTo>
                    <a:pt x="7" y="29"/>
                  </a:lnTo>
                  <a:lnTo>
                    <a:pt x="6" y="29"/>
                  </a:lnTo>
                  <a:lnTo>
                    <a:pt x="4" y="28"/>
                  </a:lnTo>
                  <a:lnTo>
                    <a:pt x="4" y="26"/>
                  </a:lnTo>
                  <a:lnTo>
                    <a:pt x="3" y="26"/>
                  </a:lnTo>
                  <a:lnTo>
                    <a:pt x="2" y="24"/>
                  </a:lnTo>
                  <a:lnTo>
                    <a:pt x="2" y="23"/>
                  </a:lnTo>
                  <a:lnTo>
                    <a:pt x="0" y="21"/>
                  </a:lnTo>
                  <a:lnTo>
                    <a:pt x="0" y="20"/>
                  </a:lnTo>
                  <a:lnTo>
                    <a:pt x="0" y="18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0" y="11"/>
                  </a:lnTo>
                  <a:lnTo>
                    <a:pt x="2" y="9"/>
                  </a:lnTo>
                  <a:lnTo>
                    <a:pt x="2" y="7"/>
                  </a:lnTo>
                  <a:lnTo>
                    <a:pt x="3" y="6"/>
                  </a:lnTo>
                  <a:lnTo>
                    <a:pt x="4" y="4"/>
                  </a:lnTo>
                  <a:lnTo>
                    <a:pt x="6" y="3"/>
                  </a:lnTo>
                  <a:lnTo>
                    <a:pt x="7" y="3"/>
                  </a:lnTo>
                  <a:lnTo>
                    <a:pt x="8" y="1"/>
                  </a:lnTo>
                  <a:lnTo>
                    <a:pt x="10" y="1"/>
                  </a:lnTo>
                  <a:lnTo>
                    <a:pt x="11" y="1"/>
                  </a:lnTo>
                  <a:lnTo>
                    <a:pt x="14" y="0"/>
                  </a:lnTo>
                  <a:lnTo>
                    <a:pt x="15" y="1"/>
                  </a:lnTo>
                  <a:lnTo>
                    <a:pt x="16" y="1"/>
                  </a:lnTo>
                  <a:lnTo>
                    <a:pt x="18" y="1"/>
                  </a:lnTo>
                  <a:lnTo>
                    <a:pt x="19" y="3"/>
                  </a:lnTo>
                  <a:lnTo>
                    <a:pt x="21" y="3"/>
                  </a:lnTo>
                  <a:lnTo>
                    <a:pt x="22" y="4"/>
                  </a:lnTo>
                  <a:lnTo>
                    <a:pt x="23" y="6"/>
                  </a:lnTo>
                  <a:lnTo>
                    <a:pt x="25" y="7"/>
                  </a:lnTo>
                  <a:lnTo>
                    <a:pt x="25" y="9"/>
                  </a:lnTo>
                  <a:lnTo>
                    <a:pt x="26" y="11"/>
                  </a:lnTo>
                  <a:lnTo>
                    <a:pt x="26" y="12"/>
                  </a:lnTo>
                  <a:lnTo>
                    <a:pt x="26" y="14"/>
                  </a:lnTo>
                  <a:lnTo>
                    <a:pt x="26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321" name="Freeform 37"/>
            <p:cNvSpPr>
              <a:spLocks/>
            </p:cNvSpPr>
            <p:nvPr/>
          </p:nvSpPr>
          <p:spPr bwMode="auto">
            <a:xfrm>
              <a:off x="5675313" y="5056188"/>
              <a:ext cx="9525" cy="12700"/>
            </a:xfrm>
            <a:custGeom>
              <a:avLst/>
              <a:gdLst>
                <a:gd name="T0" fmla="*/ 2147483647 w 14"/>
                <a:gd name="T1" fmla="*/ 2147483647 h 15"/>
                <a:gd name="T2" fmla="*/ 2147483647 w 14"/>
                <a:gd name="T3" fmla="*/ 2147483647 h 15"/>
                <a:gd name="T4" fmla="*/ 2147483647 w 14"/>
                <a:gd name="T5" fmla="*/ 2147483647 h 15"/>
                <a:gd name="T6" fmla="*/ 2147483647 w 14"/>
                <a:gd name="T7" fmla="*/ 2147483647 h 15"/>
                <a:gd name="T8" fmla="*/ 2147483647 w 14"/>
                <a:gd name="T9" fmla="*/ 2147483647 h 15"/>
                <a:gd name="T10" fmla="*/ 2147483647 w 14"/>
                <a:gd name="T11" fmla="*/ 2147483647 h 15"/>
                <a:gd name="T12" fmla="*/ 2147483647 w 14"/>
                <a:gd name="T13" fmla="*/ 2147483647 h 15"/>
                <a:gd name="T14" fmla="*/ 2147483647 w 14"/>
                <a:gd name="T15" fmla="*/ 2147483647 h 15"/>
                <a:gd name="T16" fmla="*/ 2147483647 w 14"/>
                <a:gd name="T17" fmla="*/ 2147483647 h 15"/>
                <a:gd name="T18" fmla="*/ 2147483647 w 14"/>
                <a:gd name="T19" fmla="*/ 2147483647 h 15"/>
                <a:gd name="T20" fmla="*/ 2147483647 w 14"/>
                <a:gd name="T21" fmla="*/ 2147483647 h 15"/>
                <a:gd name="T22" fmla="*/ 2147483647 w 14"/>
                <a:gd name="T23" fmla="*/ 2147483647 h 15"/>
                <a:gd name="T24" fmla="*/ 2147483647 w 14"/>
                <a:gd name="T25" fmla="*/ 2147483647 h 15"/>
                <a:gd name="T26" fmla="*/ 2147483647 w 14"/>
                <a:gd name="T27" fmla="*/ 2147483647 h 15"/>
                <a:gd name="T28" fmla="*/ 0 w 14"/>
                <a:gd name="T29" fmla="*/ 2147483647 h 15"/>
                <a:gd name="T30" fmla="*/ 0 w 14"/>
                <a:gd name="T31" fmla="*/ 2147483647 h 15"/>
                <a:gd name="T32" fmla="*/ 0 w 14"/>
                <a:gd name="T33" fmla="*/ 2147483647 h 15"/>
                <a:gd name="T34" fmla="*/ 0 w 14"/>
                <a:gd name="T35" fmla="*/ 2147483647 h 15"/>
                <a:gd name="T36" fmla="*/ 2147483647 w 14"/>
                <a:gd name="T37" fmla="*/ 2147483647 h 15"/>
                <a:gd name="T38" fmla="*/ 2147483647 w 14"/>
                <a:gd name="T39" fmla="*/ 2147483647 h 15"/>
                <a:gd name="T40" fmla="*/ 2147483647 w 14"/>
                <a:gd name="T41" fmla="*/ 2147483647 h 15"/>
                <a:gd name="T42" fmla="*/ 2147483647 w 14"/>
                <a:gd name="T43" fmla="*/ 2147483647 h 15"/>
                <a:gd name="T44" fmla="*/ 2147483647 w 14"/>
                <a:gd name="T45" fmla="*/ 2147483647 h 15"/>
                <a:gd name="T46" fmla="*/ 2147483647 w 14"/>
                <a:gd name="T47" fmla="*/ 0 h 15"/>
                <a:gd name="T48" fmla="*/ 2147483647 w 14"/>
                <a:gd name="T49" fmla="*/ 0 h 15"/>
                <a:gd name="T50" fmla="*/ 2147483647 w 14"/>
                <a:gd name="T51" fmla="*/ 2147483647 h 15"/>
                <a:gd name="T52" fmla="*/ 2147483647 w 14"/>
                <a:gd name="T53" fmla="*/ 2147483647 h 15"/>
                <a:gd name="T54" fmla="*/ 2147483647 w 14"/>
                <a:gd name="T55" fmla="*/ 2147483647 h 15"/>
                <a:gd name="T56" fmla="*/ 2147483647 w 14"/>
                <a:gd name="T57" fmla="*/ 2147483647 h 15"/>
                <a:gd name="T58" fmla="*/ 2147483647 w 14"/>
                <a:gd name="T59" fmla="*/ 2147483647 h 15"/>
                <a:gd name="T60" fmla="*/ 2147483647 w 14"/>
                <a:gd name="T61" fmla="*/ 2147483647 h 15"/>
                <a:gd name="T62" fmla="*/ 2147483647 w 14"/>
                <a:gd name="T63" fmla="*/ 2147483647 h 1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4" h="15">
                  <a:moveTo>
                    <a:pt x="14" y="7"/>
                  </a:moveTo>
                  <a:lnTo>
                    <a:pt x="14" y="9"/>
                  </a:lnTo>
                  <a:lnTo>
                    <a:pt x="14" y="11"/>
                  </a:lnTo>
                  <a:lnTo>
                    <a:pt x="14" y="12"/>
                  </a:lnTo>
                  <a:lnTo>
                    <a:pt x="12" y="12"/>
                  </a:lnTo>
                  <a:lnTo>
                    <a:pt x="12" y="14"/>
                  </a:lnTo>
                  <a:lnTo>
                    <a:pt x="11" y="14"/>
                  </a:lnTo>
                  <a:lnTo>
                    <a:pt x="10" y="14"/>
                  </a:lnTo>
                  <a:lnTo>
                    <a:pt x="10" y="15"/>
                  </a:lnTo>
                  <a:lnTo>
                    <a:pt x="8" y="15"/>
                  </a:lnTo>
                  <a:lnTo>
                    <a:pt x="7" y="15"/>
                  </a:lnTo>
                  <a:lnTo>
                    <a:pt x="6" y="15"/>
                  </a:lnTo>
                  <a:lnTo>
                    <a:pt x="4" y="14"/>
                  </a:lnTo>
                  <a:lnTo>
                    <a:pt x="3" y="14"/>
                  </a:lnTo>
                  <a:lnTo>
                    <a:pt x="3" y="12"/>
                  </a:lnTo>
                  <a:lnTo>
                    <a:pt x="1" y="12"/>
                  </a:lnTo>
                  <a:lnTo>
                    <a:pt x="1" y="11"/>
                  </a:lnTo>
                  <a:lnTo>
                    <a:pt x="0" y="11"/>
                  </a:lnTo>
                  <a:lnTo>
                    <a:pt x="0" y="9"/>
                  </a:lnTo>
                  <a:lnTo>
                    <a:pt x="0" y="7"/>
                  </a:lnTo>
                  <a:lnTo>
                    <a:pt x="0" y="6"/>
                  </a:lnTo>
                  <a:lnTo>
                    <a:pt x="0" y="4"/>
                  </a:lnTo>
                  <a:lnTo>
                    <a:pt x="1" y="4"/>
                  </a:lnTo>
                  <a:lnTo>
                    <a:pt x="1" y="3"/>
                  </a:lnTo>
                  <a:lnTo>
                    <a:pt x="3" y="3"/>
                  </a:lnTo>
                  <a:lnTo>
                    <a:pt x="3" y="1"/>
                  </a:lnTo>
                  <a:lnTo>
                    <a:pt x="4" y="1"/>
                  </a:lnTo>
                  <a:lnTo>
                    <a:pt x="6" y="1"/>
                  </a:lnTo>
                  <a:lnTo>
                    <a:pt x="6" y="0"/>
                  </a:lnTo>
                  <a:lnTo>
                    <a:pt x="7" y="0"/>
                  </a:lnTo>
                  <a:lnTo>
                    <a:pt x="8" y="0"/>
                  </a:lnTo>
                  <a:lnTo>
                    <a:pt x="10" y="1"/>
                  </a:lnTo>
                  <a:lnTo>
                    <a:pt x="11" y="1"/>
                  </a:lnTo>
                  <a:lnTo>
                    <a:pt x="12" y="1"/>
                  </a:lnTo>
                  <a:lnTo>
                    <a:pt x="12" y="3"/>
                  </a:lnTo>
                  <a:lnTo>
                    <a:pt x="14" y="3"/>
                  </a:lnTo>
                  <a:lnTo>
                    <a:pt x="14" y="4"/>
                  </a:lnTo>
                  <a:lnTo>
                    <a:pt x="14" y="6"/>
                  </a:lnTo>
                  <a:lnTo>
                    <a:pt x="14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322" name="Freeform 38"/>
            <p:cNvSpPr>
              <a:spLocks/>
            </p:cNvSpPr>
            <p:nvPr/>
          </p:nvSpPr>
          <p:spPr bwMode="auto">
            <a:xfrm>
              <a:off x="5570538" y="5126038"/>
              <a:ext cx="60325" cy="41275"/>
            </a:xfrm>
            <a:custGeom>
              <a:avLst/>
              <a:gdLst>
                <a:gd name="T0" fmla="*/ 0 w 76"/>
                <a:gd name="T1" fmla="*/ 2147483647 h 52"/>
                <a:gd name="T2" fmla="*/ 2147483647 w 76"/>
                <a:gd name="T3" fmla="*/ 2147483647 h 52"/>
                <a:gd name="T4" fmla="*/ 2147483647 w 76"/>
                <a:gd name="T5" fmla="*/ 2147483647 h 52"/>
                <a:gd name="T6" fmla="*/ 2147483647 w 76"/>
                <a:gd name="T7" fmla="*/ 2147483647 h 52"/>
                <a:gd name="T8" fmla="*/ 2147483647 w 76"/>
                <a:gd name="T9" fmla="*/ 2147483647 h 52"/>
                <a:gd name="T10" fmla="*/ 2147483647 w 76"/>
                <a:gd name="T11" fmla="*/ 2147483647 h 52"/>
                <a:gd name="T12" fmla="*/ 2147483647 w 76"/>
                <a:gd name="T13" fmla="*/ 2147483647 h 52"/>
                <a:gd name="T14" fmla="*/ 2147483647 w 76"/>
                <a:gd name="T15" fmla="*/ 2147483647 h 52"/>
                <a:gd name="T16" fmla="*/ 2147483647 w 76"/>
                <a:gd name="T17" fmla="*/ 2147483647 h 52"/>
                <a:gd name="T18" fmla="*/ 2147483647 w 76"/>
                <a:gd name="T19" fmla="*/ 2147483647 h 52"/>
                <a:gd name="T20" fmla="*/ 2147483647 w 76"/>
                <a:gd name="T21" fmla="*/ 2147483647 h 52"/>
                <a:gd name="T22" fmla="*/ 2147483647 w 76"/>
                <a:gd name="T23" fmla="*/ 2147483647 h 52"/>
                <a:gd name="T24" fmla="*/ 2147483647 w 76"/>
                <a:gd name="T25" fmla="*/ 2147483647 h 52"/>
                <a:gd name="T26" fmla="*/ 2147483647 w 76"/>
                <a:gd name="T27" fmla="*/ 2147483647 h 52"/>
                <a:gd name="T28" fmla="*/ 2147483647 w 76"/>
                <a:gd name="T29" fmla="*/ 2147483647 h 52"/>
                <a:gd name="T30" fmla="*/ 2147483647 w 76"/>
                <a:gd name="T31" fmla="*/ 2147483647 h 52"/>
                <a:gd name="T32" fmla="*/ 2147483647 w 76"/>
                <a:gd name="T33" fmla="*/ 2147483647 h 52"/>
                <a:gd name="T34" fmla="*/ 2147483647 w 76"/>
                <a:gd name="T35" fmla="*/ 2147483647 h 52"/>
                <a:gd name="T36" fmla="*/ 2147483647 w 76"/>
                <a:gd name="T37" fmla="*/ 2147483647 h 52"/>
                <a:gd name="T38" fmla="*/ 2147483647 w 76"/>
                <a:gd name="T39" fmla="*/ 2147483647 h 52"/>
                <a:gd name="T40" fmla="*/ 2147483647 w 76"/>
                <a:gd name="T41" fmla="*/ 2147483647 h 52"/>
                <a:gd name="T42" fmla="*/ 2147483647 w 76"/>
                <a:gd name="T43" fmla="*/ 2147483647 h 52"/>
                <a:gd name="T44" fmla="*/ 2147483647 w 76"/>
                <a:gd name="T45" fmla="*/ 2147483647 h 52"/>
                <a:gd name="T46" fmla="*/ 2147483647 w 76"/>
                <a:gd name="T47" fmla="*/ 2147483647 h 52"/>
                <a:gd name="T48" fmla="*/ 2147483647 w 76"/>
                <a:gd name="T49" fmla="*/ 2147483647 h 52"/>
                <a:gd name="T50" fmla="*/ 2147483647 w 76"/>
                <a:gd name="T51" fmla="*/ 2147483647 h 52"/>
                <a:gd name="T52" fmla="*/ 2147483647 w 76"/>
                <a:gd name="T53" fmla="*/ 2147483647 h 52"/>
                <a:gd name="T54" fmla="*/ 2147483647 w 76"/>
                <a:gd name="T55" fmla="*/ 2147483647 h 52"/>
                <a:gd name="T56" fmla="*/ 2147483647 w 76"/>
                <a:gd name="T57" fmla="*/ 2147483647 h 52"/>
                <a:gd name="T58" fmla="*/ 2147483647 w 76"/>
                <a:gd name="T59" fmla="*/ 2147483647 h 52"/>
                <a:gd name="T60" fmla="*/ 2147483647 w 76"/>
                <a:gd name="T61" fmla="*/ 2147483647 h 52"/>
                <a:gd name="T62" fmla="*/ 2147483647 w 76"/>
                <a:gd name="T63" fmla="*/ 2147483647 h 52"/>
                <a:gd name="T64" fmla="*/ 2147483647 w 76"/>
                <a:gd name="T65" fmla="*/ 0 h 52"/>
                <a:gd name="T66" fmla="*/ 2147483647 w 76"/>
                <a:gd name="T67" fmla="*/ 2147483647 h 52"/>
                <a:gd name="T68" fmla="*/ 2147483647 w 76"/>
                <a:gd name="T69" fmla="*/ 2147483647 h 52"/>
                <a:gd name="T70" fmla="*/ 2147483647 w 76"/>
                <a:gd name="T71" fmla="*/ 2147483647 h 52"/>
                <a:gd name="T72" fmla="*/ 2147483647 w 76"/>
                <a:gd name="T73" fmla="*/ 2147483647 h 52"/>
                <a:gd name="T74" fmla="*/ 2147483647 w 76"/>
                <a:gd name="T75" fmla="*/ 2147483647 h 52"/>
                <a:gd name="T76" fmla="*/ 2147483647 w 76"/>
                <a:gd name="T77" fmla="*/ 2147483647 h 52"/>
                <a:gd name="T78" fmla="*/ 2147483647 w 76"/>
                <a:gd name="T79" fmla="*/ 0 h 52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76" h="52">
                  <a:moveTo>
                    <a:pt x="0" y="0"/>
                  </a:moveTo>
                  <a:lnTo>
                    <a:pt x="0" y="1"/>
                  </a:lnTo>
                  <a:lnTo>
                    <a:pt x="2" y="5"/>
                  </a:lnTo>
                  <a:lnTo>
                    <a:pt x="2" y="6"/>
                  </a:lnTo>
                  <a:lnTo>
                    <a:pt x="2" y="9"/>
                  </a:lnTo>
                  <a:lnTo>
                    <a:pt x="3" y="12"/>
                  </a:lnTo>
                  <a:lnTo>
                    <a:pt x="3" y="14"/>
                  </a:lnTo>
                  <a:lnTo>
                    <a:pt x="3" y="17"/>
                  </a:lnTo>
                  <a:lnTo>
                    <a:pt x="4" y="18"/>
                  </a:lnTo>
                  <a:lnTo>
                    <a:pt x="6" y="22"/>
                  </a:lnTo>
                  <a:lnTo>
                    <a:pt x="6" y="23"/>
                  </a:lnTo>
                  <a:lnTo>
                    <a:pt x="7" y="26"/>
                  </a:lnTo>
                  <a:lnTo>
                    <a:pt x="8" y="28"/>
                  </a:lnTo>
                  <a:lnTo>
                    <a:pt x="10" y="29"/>
                  </a:lnTo>
                  <a:lnTo>
                    <a:pt x="10" y="32"/>
                  </a:lnTo>
                  <a:lnTo>
                    <a:pt x="11" y="34"/>
                  </a:lnTo>
                  <a:lnTo>
                    <a:pt x="12" y="35"/>
                  </a:lnTo>
                  <a:lnTo>
                    <a:pt x="14" y="37"/>
                  </a:lnTo>
                  <a:lnTo>
                    <a:pt x="15" y="39"/>
                  </a:lnTo>
                  <a:lnTo>
                    <a:pt x="16" y="42"/>
                  </a:lnTo>
                  <a:lnTo>
                    <a:pt x="18" y="43"/>
                  </a:lnTo>
                  <a:lnTo>
                    <a:pt x="19" y="45"/>
                  </a:lnTo>
                  <a:lnTo>
                    <a:pt x="22" y="45"/>
                  </a:lnTo>
                  <a:lnTo>
                    <a:pt x="23" y="46"/>
                  </a:lnTo>
                  <a:lnTo>
                    <a:pt x="25" y="48"/>
                  </a:lnTo>
                  <a:lnTo>
                    <a:pt x="26" y="49"/>
                  </a:lnTo>
                  <a:lnTo>
                    <a:pt x="27" y="49"/>
                  </a:lnTo>
                  <a:lnTo>
                    <a:pt x="30" y="51"/>
                  </a:lnTo>
                  <a:lnTo>
                    <a:pt x="31" y="51"/>
                  </a:lnTo>
                  <a:lnTo>
                    <a:pt x="33" y="52"/>
                  </a:lnTo>
                  <a:lnTo>
                    <a:pt x="35" y="52"/>
                  </a:lnTo>
                  <a:lnTo>
                    <a:pt x="37" y="52"/>
                  </a:lnTo>
                  <a:lnTo>
                    <a:pt x="38" y="52"/>
                  </a:lnTo>
                  <a:lnTo>
                    <a:pt x="41" y="52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6" y="51"/>
                  </a:lnTo>
                  <a:lnTo>
                    <a:pt x="48" y="51"/>
                  </a:lnTo>
                  <a:lnTo>
                    <a:pt x="49" y="49"/>
                  </a:lnTo>
                  <a:lnTo>
                    <a:pt x="50" y="49"/>
                  </a:lnTo>
                  <a:lnTo>
                    <a:pt x="53" y="48"/>
                  </a:lnTo>
                  <a:lnTo>
                    <a:pt x="54" y="46"/>
                  </a:lnTo>
                  <a:lnTo>
                    <a:pt x="56" y="45"/>
                  </a:lnTo>
                  <a:lnTo>
                    <a:pt x="57" y="45"/>
                  </a:lnTo>
                  <a:lnTo>
                    <a:pt x="58" y="43"/>
                  </a:lnTo>
                  <a:lnTo>
                    <a:pt x="60" y="42"/>
                  </a:lnTo>
                  <a:lnTo>
                    <a:pt x="61" y="39"/>
                  </a:lnTo>
                  <a:lnTo>
                    <a:pt x="62" y="37"/>
                  </a:lnTo>
                  <a:lnTo>
                    <a:pt x="64" y="35"/>
                  </a:lnTo>
                  <a:lnTo>
                    <a:pt x="65" y="34"/>
                  </a:lnTo>
                  <a:lnTo>
                    <a:pt x="66" y="32"/>
                  </a:lnTo>
                  <a:lnTo>
                    <a:pt x="68" y="29"/>
                  </a:lnTo>
                  <a:lnTo>
                    <a:pt x="69" y="28"/>
                  </a:lnTo>
                  <a:lnTo>
                    <a:pt x="70" y="26"/>
                  </a:lnTo>
                  <a:lnTo>
                    <a:pt x="70" y="23"/>
                  </a:lnTo>
                  <a:lnTo>
                    <a:pt x="72" y="22"/>
                  </a:lnTo>
                  <a:lnTo>
                    <a:pt x="73" y="18"/>
                  </a:lnTo>
                  <a:lnTo>
                    <a:pt x="73" y="17"/>
                  </a:lnTo>
                  <a:lnTo>
                    <a:pt x="74" y="14"/>
                  </a:lnTo>
                  <a:lnTo>
                    <a:pt x="74" y="12"/>
                  </a:lnTo>
                  <a:lnTo>
                    <a:pt x="76" y="9"/>
                  </a:lnTo>
                  <a:lnTo>
                    <a:pt x="76" y="6"/>
                  </a:lnTo>
                  <a:lnTo>
                    <a:pt x="76" y="5"/>
                  </a:lnTo>
                  <a:lnTo>
                    <a:pt x="76" y="1"/>
                  </a:lnTo>
                  <a:lnTo>
                    <a:pt x="76" y="0"/>
                  </a:lnTo>
                  <a:lnTo>
                    <a:pt x="72" y="0"/>
                  </a:lnTo>
                  <a:lnTo>
                    <a:pt x="68" y="1"/>
                  </a:lnTo>
                  <a:lnTo>
                    <a:pt x="62" y="1"/>
                  </a:lnTo>
                  <a:lnTo>
                    <a:pt x="58" y="1"/>
                  </a:lnTo>
                  <a:lnTo>
                    <a:pt x="53" y="1"/>
                  </a:lnTo>
                  <a:lnTo>
                    <a:pt x="48" y="3"/>
                  </a:lnTo>
                  <a:lnTo>
                    <a:pt x="43" y="3"/>
                  </a:lnTo>
                  <a:lnTo>
                    <a:pt x="38" y="3"/>
                  </a:lnTo>
                  <a:lnTo>
                    <a:pt x="34" y="3"/>
                  </a:lnTo>
                  <a:lnTo>
                    <a:pt x="29" y="3"/>
                  </a:lnTo>
                  <a:lnTo>
                    <a:pt x="25" y="1"/>
                  </a:lnTo>
                  <a:lnTo>
                    <a:pt x="19" y="1"/>
                  </a:lnTo>
                  <a:lnTo>
                    <a:pt x="15" y="1"/>
                  </a:lnTo>
                  <a:lnTo>
                    <a:pt x="10" y="1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323" name="Freeform 39"/>
            <p:cNvSpPr>
              <a:spLocks/>
            </p:cNvSpPr>
            <p:nvPr/>
          </p:nvSpPr>
          <p:spPr bwMode="auto">
            <a:xfrm>
              <a:off x="5576888" y="5137150"/>
              <a:ext cx="46038" cy="26988"/>
            </a:xfrm>
            <a:custGeom>
              <a:avLst/>
              <a:gdLst>
                <a:gd name="T0" fmla="*/ 2147483647 w 58"/>
                <a:gd name="T1" fmla="*/ 2147483647 h 34"/>
                <a:gd name="T2" fmla="*/ 2147483647 w 58"/>
                <a:gd name="T3" fmla="*/ 2147483647 h 34"/>
                <a:gd name="T4" fmla="*/ 2147483647 w 58"/>
                <a:gd name="T5" fmla="*/ 2147483647 h 34"/>
                <a:gd name="T6" fmla="*/ 2147483647 w 58"/>
                <a:gd name="T7" fmla="*/ 2147483647 h 34"/>
                <a:gd name="T8" fmla="*/ 2147483647 w 58"/>
                <a:gd name="T9" fmla="*/ 2147483647 h 34"/>
                <a:gd name="T10" fmla="*/ 2147483647 w 58"/>
                <a:gd name="T11" fmla="*/ 2147483647 h 34"/>
                <a:gd name="T12" fmla="*/ 2147483647 w 58"/>
                <a:gd name="T13" fmla="*/ 2147483647 h 34"/>
                <a:gd name="T14" fmla="*/ 2147483647 w 58"/>
                <a:gd name="T15" fmla="*/ 2147483647 h 34"/>
                <a:gd name="T16" fmla="*/ 2147483647 w 58"/>
                <a:gd name="T17" fmla="*/ 2147483647 h 34"/>
                <a:gd name="T18" fmla="*/ 2147483647 w 58"/>
                <a:gd name="T19" fmla="*/ 2147483647 h 34"/>
                <a:gd name="T20" fmla="*/ 2147483647 w 58"/>
                <a:gd name="T21" fmla="*/ 2147483647 h 34"/>
                <a:gd name="T22" fmla="*/ 2147483647 w 58"/>
                <a:gd name="T23" fmla="*/ 2147483647 h 34"/>
                <a:gd name="T24" fmla="*/ 2147483647 w 58"/>
                <a:gd name="T25" fmla="*/ 2147483647 h 34"/>
                <a:gd name="T26" fmla="*/ 2147483647 w 58"/>
                <a:gd name="T27" fmla="*/ 2147483647 h 34"/>
                <a:gd name="T28" fmla="*/ 2147483647 w 58"/>
                <a:gd name="T29" fmla="*/ 2147483647 h 34"/>
                <a:gd name="T30" fmla="*/ 2147483647 w 58"/>
                <a:gd name="T31" fmla="*/ 2147483647 h 34"/>
                <a:gd name="T32" fmla="*/ 2147483647 w 58"/>
                <a:gd name="T33" fmla="*/ 2147483647 h 34"/>
                <a:gd name="T34" fmla="*/ 2147483647 w 58"/>
                <a:gd name="T35" fmla="*/ 2147483647 h 34"/>
                <a:gd name="T36" fmla="*/ 2147483647 w 58"/>
                <a:gd name="T37" fmla="*/ 0 h 34"/>
                <a:gd name="T38" fmla="*/ 2147483647 w 58"/>
                <a:gd name="T39" fmla="*/ 0 h 34"/>
                <a:gd name="T40" fmla="*/ 2147483647 w 58"/>
                <a:gd name="T41" fmla="*/ 0 h 34"/>
                <a:gd name="T42" fmla="*/ 2147483647 w 58"/>
                <a:gd name="T43" fmla="*/ 0 h 34"/>
                <a:gd name="T44" fmla="*/ 2147483647 w 58"/>
                <a:gd name="T45" fmla="*/ 0 h 34"/>
                <a:gd name="T46" fmla="*/ 2147483647 w 58"/>
                <a:gd name="T47" fmla="*/ 0 h 34"/>
                <a:gd name="T48" fmla="*/ 2147483647 w 58"/>
                <a:gd name="T49" fmla="*/ 2147483647 h 34"/>
                <a:gd name="T50" fmla="*/ 2147483647 w 58"/>
                <a:gd name="T51" fmla="*/ 2147483647 h 34"/>
                <a:gd name="T52" fmla="*/ 2147483647 w 58"/>
                <a:gd name="T53" fmla="*/ 2147483647 h 34"/>
                <a:gd name="T54" fmla="*/ 2147483647 w 58"/>
                <a:gd name="T55" fmla="*/ 2147483647 h 34"/>
                <a:gd name="T56" fmla="*/ 2147483647 w 58"/>
                <a:gd name="T57" fmla="*/ 2147483647 h 34"/>
                <a:gd name="T58" fmla="*/ 2147483647 w 58"/>
                <a:gd name="T59" fmla="*/ 2147483647 h 34"/>
                <a:gd name="T60" fmla="*/ 2147483647 w 58"/>
                <a:gd name="T61" fmla="*/ 2147483647 h 34"/>
                <a:gd name="T62" fmla="*/ 2147483647 w 58"/>
                <a:gd name="T63" fmla="*/ 2147483647 h 34"/>
                <a:gd name="T64" fmla="*/ 2147483647 w 58"/>
                <a:gd name="T65" fmla="*/ 2147483647 h 34"/>
                <a:gd name="T66" fmla="*/ 2147483647 w 58"/>
                <a:gd name="T67" fmla="*/ 2147483647 h 34"/>
                <a:gd name="T68" fmla="*/ 2147483647 w 58"/>
                <a:gd name="T69" fmla="*/ 2147483647 h 34"/>
                <a:gd name="T70" fmla="*/ 2147483647 w 58"/>
                <a:gd name="T71" fmla="*/ 2147483647 h 34"/>
                <a:gd name="T72" fmla="*/ 2147483647 w 58"/>
                <a:gd name="T73" fmla="*/ 2147483647 h 34"/>
                <a:gd name="T74" fmla="*/ 2147483647 w 58"/>
                <a:gd name="T75" fmla="*/ 2147483647 h 34"/>
                <a:gd name="T76" fmla="*/ 2147483647 w 58"/>
                <a:gd name="T77" fmla="*/ 2147483647 h 34"/>
                <a:gd name="T78" fmla="*/ 2147483647 w 58"/>
                <a:gd name="T79" fmla="*/ 2147483647 h 34"/>
                <a:gd name="T80" fmla="*/ 2147483647 w 58"/>
                <a:gd name="T81" fmla="*/ 2147483647 h 34"/>
                <a:gd name="T82" fmla="*/ 2147483647 w 58"/>
                <a:gd name="T83" fmla="*/ 2147483647 h 3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58" h="34">
                  <a:moveTo>
                    <a:pt x="30" y="34"/>
                  </a:moveTo>
                  <a:lnTo>
                    <a:pt x="31" y="34"/>
                  </a:lnTo>
                  <a:lnTo>
                    <a:pt x="33" y="34"/>
                  </a:lnTo>
                  <a:lnTo>
                    <a:pt x="34" y="34"/>
                  </a:lnTo>
                  <a:lnTo>
                    <a:pt x="35" y="32"/>
                  </a:lnTo>
                  <a:lnTo>
                    <a:pt x="37" y="32"/>
                  </a:lnTo>
                  <a:lnTo>
                    <a:pt x="38" y="32"/>
                  </a:lnTo>
                  <a:lnTo>
                    <a:pt x="38" y="31"/>
                  </a:lnTo>
                  <a:lnTo>
                    <a:pt x="40" y="31"/>
                  </a:lnTo>
                  <a:lnTo>
                    <a:pt x="41" y="31"/>
                  </a:lnTo>
                  <a:lnTo>
                    <a:pt x="42" y="29"/>
                  </a:lnTo>
                  <a:lnTo>
                    <a:pt x="44" y="29"/>
                  </a:lnTo>
                  <a:lnTo>
                    <a:pt x="44" y="28"/>
                  </a:lnTo>
                  <a:lnTo>
                    <a:pt x="45" y="28"/>
                  </a:lnTo>
                  <a:lnTo>
                    <a:pt x="46" y="26"/>
                  </a:lnTo>
                  <a:lnTo>
                    <a:pt x="48" y="25"/>
                  </a:lnTo>
                  <a:lnTo>
                    <a:pt x="49" y="23"/>
                  </a:lnTo>
                  <a:lnTo>
                    <a:pt x="50" y="21"/>
                  </a:lnTo>
                  <a:lnTo>
                    <a:pt x="52" y="20"/>
                  </a:lnTo>
                  <a:lnTo>
                    <a:pt x="53" y="17"/>
                  </a:lnTo>
                  <a:lnTo>
                    <a:pt x="54" y="14"/>
                  </a:lnTo>
                  <a:lnTo>
                    <a:pt x="56" y="12"/>
                  </a:lnTo>
                  <a:lnTo>
                    <a:pt x="57" y="9"/>
                  </a:lnTo>
                  <a:lnTo>
                    <a:pt x="58" y="6"/>
                  </a:lnTo>
                  <a:lnTo>
                    <a:pt x="57" y="6"/>
                  </a:lnTo>
                  <a:lnTo>
                    <a:pt x="56" y="4"/>
                  </a:lnTo>
                  <a:lnTo>
                    <a:pt x="53" y="4"/>
                  </a:lnTo>
                  <a:lnTo>
                    <a:pt x="52" y="3"/>
                  </a:lnTo>
                  <a:lnTo>
                    <a:pt x="50" y="3"/>
                  </a:lnTo>
                  <a:lnTo>
                    <a:pt x="48" y="3"/>
                  </a:lnTo>
                  <a:lnTo>
                    <a:pt x="46" y="1"/>
                  </a:lnTo>
                  <a:lnTo>
                    <a:pt x="45" y="1"/>
                  </a:lnTo>
                  <a:lnTo>
                    <a:pt x="42" y="1"/>
                  </a:lnTo>
                  <a:lnTo>
                    <a:pt x="41" y="1"/>
                  </a:lnTo>
                  <a:lnTo>
                    <a:pt x="40" y="0"/>
                  </a:lnTo>
                  <a:lnTo>
                    <a:pt x="37" y="0"/>
                  </a:lnTo>
                  <a:lnTo>
                    <a:pt x="35" y="0"/>
                  </a:lnTo>
                  <a:lnTo>
                    <a:pt x="34" y="0"/>
                  </a:lnTo>
                  <a:lnTo>
                    <a:pt x="31" y="0"/>
                  </a:lnTo>
                  <a:lnTo>
                    <a:pt x="30" y="0"/>
                  </a:lnTo>
                  <a:lnTo>
                    <a:pt x="27" y="0"/>
                  </a:lnTo>
                  <a:lnTo>
                    <a:pt x="26" y="0"/>
                  </a:lnTo>
                  <a:lnTo>
                    <a:pt x="25" y="0"/>
                  </a:lnTo>
                  <a:lnTo>
                    <a:pt x="22" y="0"/>
                  </a:lnTo>
                  <a:lnTo>
                    <a:pt x="21" y="0"/>
                  </a:lnTo>
                  <a:lnTo>
                    <a:pt x="18" y="1"/>
                  </a:lnTo>
                  <a:lnTo>
                    <a:pt x="17" y="1"/>
                  </a:lnTo>
                  <a:lnTo>
                    <a:pt x="15" y="1"/>
                  </a:lnTo>
                  <a:lnTo>
                    <a:pt x="13" y="1"/>
                  </a:lnTo>
                  <a:lnTo>
                    <a:pt x="11" y="3"/>
                  </a:lnTo>
                  <a:lnTo>
                    <a:pt x="10" y="3"/>
                  </a:lnTo>
                  <a:lnTo>
                    <a:pt x="8" y="3"/>
                  </a:lnTo>
                  <a:lnTo>
                    <a:pt x="6" y="4"/>
                  </a:lnTo>
                  <a:lnTo>
                    <a:pt x="4" y="4"/>
                  </a:lnTo>
                  <a:lnTo>
                    <a:pt x="3" y="6"/>
                  </a:lnTo>
                  <a:lnTo>
                    <a:pt x="0" y="6"/>
                  </a:lnTo>
                  <a:lnTo>
                    <a:pt x="2" y="9"/>
                  </a:lnTo>
                  <a:lnTo>
                    <a:pt x="3" y="12"/>
                  </a:lnTo>
                  <a:lnTo>
                    <a:pt x="4" y="14"/>
                  </a:lnTo>
                  <a:lnTo>
                    <a:pt x="6" y="17"/>
                  </a:lnTo>
                  <a:lnTo>
                    <a:pt x="7" y="20"/>
                  </a:lnTo>
                  <a:lnTo>
                    <a:pt x="10" y="21"/>
                  </a:lnTo>
                  <a:lnTo>
                    <a:pt x="10" y="23"/>
                  </a:lnTo>
                  <a:lnTo>
                    <a:pt x="11" y="23"/>
                  </a:lnTo>
                  <a:lnTo>
                    <a:pt x="11" y="25"/>
                  </a:lnTo>
                  <a:lnTo>
                    <a:pt x="13" y="26"/>
                  </a:lnTo>
                  <a:lnTo>
                    <a:pt x="14" y="26"/>
                  </a:lnTo>
                  <a:lnTo>
                    <a:pt x="15" y="28"/>
                  </a:lnTo>
                  <a:lnTo>
                    <a:pt x="17" y="29"/>
                  </a:lnTo>
                  <a:lnTo>
                    <a:pt x="18" y="29"/>
                  </a:lnTo>
                  <a:lnTo>
                    <a:pt x="19" y="31"/>
                  </a:lnTo>
                  <a:lnTo>
                    <a:pt x="21" y="31"/>
                  </a:lnTo>
                  <a:lnTo>
                    <a:pt x="22" y="32"/>
                  </a:lnTo>
                  <a:lnTo>
                    <a:pt x="23" y="32"/>
                  </a:lnTo>
                  <a:lnTo>
                    <a:pt x="25" y="32"/>
                  </a:lnTo>
                  <a:lnTo>
                    <a:pt x="25" y="34"/>
                  </a:lnTo>
                  <a:lnTo>
                    <a:pt x="26" y="34"/>
                  </a:lnTo>
                  <a:lnTo>
                    <a:pt x="27" y="34"/>
                  </a:lnTo>
                  <a:lnTo>
                    <a:pt x="29" y="34"/>
                  </a:lnTo>
                  <a:lnTo>
                    <a:pt x="30" y="34"/>
                  </a:lnTo>
                  <a:close/>
                </a:path>
              </a:pathLst>
            </a:custGeom>
            <a:solidFill>
              <a:srgbClr val="BB28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324" name="Freeform 40"/>
            <p:cNvSpPr>
              <a:spLocks/>
            </p:cNvSpPr>
            <p:nvPr/>
          </p:nvSpPr>
          <p:spPr bwMode="auto">
            <a:xfrm>
              <a:off x="5537201" y="5230813"/>
              <a:ext cx="127000" cy="184150"/>
            </a:xfrm>
            <a:custGeom>
              <a:avLst/>
              <a:gdLst>
                <a:gd name="T0" fmla="*/ 2147483647 w 162"/>
                <a:gd name="T1" fmla="*/ 0 h 234"/>
                <a:gd name="T2" fmla="*/ 2147483647 w 162"/>
                <a:gd name="T3" fmla="*/ 2147483647 h 234"/>
                <a:gd name="T4" fmla="*/ 2147483647 w 162"/>
                <a:gd name="T5" fmla="*/ 2147483647 h 234"/>
                <a:gd name="T6" fmla="*/ 2147483647 w 162"/>
                <a:gd name="T7" fmla="*/ 2147483647 h 234"/>
                <a:gd name="T8" fmla="*/ 2147483647 w 162"/>
                <a:gd name="T9" fmla="*/ 2147483647 h 234"/>
                <a:gd name="T10" fmla="*/ 2147483647 w 162"/>
                <a:gd name="T11" fmla="*/ 2147483647 h 234"/>
                <a:gd name="T12" fmla="*/ 2147483647 w 162"/>
                <a:gd name="T13" fmla="*/ 2147483647 h 234"/>
                <a:gd name="T14" fmla="*/ 2147483647 w 162"/>
                <a:gd name="T15" fmla="*/ 2147483647 h 234"/>
                <a:gd name="T16" fmla="*/ 2147483647 w 162"/>
                <a:gd name="T17" fmla="*/ 2147483647 h 234"/>
                <a:gd name="T18" fmla="*/ 2147483647 w 162"/>
                <a:gd name="T19" fmla="*/ 2147483647 h 234"/>
                <a:gd name="T20" fmla="*/ 2147483647 w 162"/>
                <a:gd name="T21" fmla="*/ 2147483647 h 234"/>
                <a:gd name="T22" fmla="*/ 2147483647 w 162"/>
                <a:gd name="T23" fmla="*/ 2147483647 h 234"/>
                <a:gd name="T24" fmla="*/ 2147483647 w 162"/>
                <a:gd name="T25" fmla="*/ 2147483647 h 234"/>
                <a:gd name="T26" fmla="*/ 2147483647 w 162"/>
                <a:gd name="T27" fmla="*/ 2147483647 h 234"/>
                <a:gd name="T28" fmla="*/ 2147483647 w 162"/>
                <a:gd name="T29" fmla="*/ 2147483647 h 234"/>
                <a:gd name="T30" fmla="*/ 2147483647 w 162"/>
                <a:gd name="T31" fmla="*/ 2147483647 h 234"/>
                <a:gd name="T32" fmla="*/ 2147483647 w 162"/>
                <a:gd name="T33" fmla="*/ 2147483647 h 234"/>
                <a:gd name="T34" fmla="*/ 2147483647 w 162"/>
                <a:gd name="T35" fmla="*/ 2147483647 h 234"/>
                <a:gd name="T36" fmla="*/ 2147483647 w 162"/>
                <a:gd name="T37" fmla="*/ 2147483647 h 234"/>
                <a:gd name="T38" fmla="*/ 2147483647 w 162"/>
                <a:gd name="T39" fmla="*/ 2147483647 h 234"/>
                <a:gd name="T40" fmla="*/ 2147483647 w 162"/>
                <a:gd name="T41" fmla="*/ 2147483647 h 234"/>
                <a:gd name="T42" fmla="*/ 2147483647 w 162"/>
                <a:gd name="T43" fmla="*/ 2147483647 h 234"/>
                <a:gd name="T44" fmla="*/ 2147483647 w 162"/>
                <a:gd name="T45" fmla="*/ 2147483647 h 234"/>
                <a:gd name="T46" fmla="*/ 2147483647 w 162"/>
                <a:gd name="T47" fmla="*/ 2147483647 h 234"/>
                <a:gd name="T48" fmla="*/ 2147483647 w 162"/>
                <a:gd name="T49" fmla="*/ 2147483647 h 234"/>
                <a:gd name="T50" fmla="*/ 2147483647 w 162"/>
                <a:gd name="T51" fmla="*/ 2147483647 h 234"/>
                <a:gd name="T52" fmla="*/ 2147483647 w 162"/>
                <a:gd name="T53" fmla="*/ 2147483647 h 234"/>
                <a:gd name="T54" fmla="*/ 2147483647 w 162"/>
                <a:gd name="T55" fmla="*/ 2147483647 h 234"/>
                <a:gd name="T56" fmla="*/ 2147483647 w 162"/>
                <a:gd name="T57" fmla="*/ 2147483647 h 234"/>
                <a:gd name="T58" fmla="*/ 2147483647 w 162"/>
                <a:gd name="T59" fmla="*/ 2147483647 h 234"/>
                <a:gd name="T60" fmla="*/ 2147483647 w 162"/>
                <a:gd name="T61" fmla="*/ 2147483647 h 234"/>
                <a:gd name="T62" fmla="*/ 0 w 162"/>
                <a:gd name="T63" fmla="*/ 2147483647 h 234"/>
                <a:gd name="T64" fmla="*/ 2147483647 w 162"/>
                <a:gd name="T65" fmla="*/ 2147483647 h 234"/>
                <a:gd name="T66" fmla="*/ 2147483647 w 162"/>
                <a:gd name="T67" fmla="*/ 2147483647 h 234"/>
                <a:gd name="T68" fmla="*/ 2147483647 w 162"/>
                <a:gd name="T69" fmla="*/ 2147483647 h 234"/>
                <a:gd name="T70" fmla="*/ 2147483647 w 162"/>
                <a:gd name="T71" fmla="*/ 2147483647 h 234"/>
                <a:gd name="T72" fmla="*/ 2147483647 w 162"/>
                <a:gd name="T73" fmla="*/ 2147483647 h 234"/>
                <a:gd name="T74" fmla="*/ 2147483647 w 162"/>
                <a:gd name="T75" fmla="*/ 2147483647 h 234"/>
                <a:gd name="T76" fmla="*/ 2147483647 w 162"/>
                <a:gd name="T77" fmla="*/ 2147483647 h 234"/>
                <a:gd name="T78" fmla="*/ 2147483647 w 162"/>
                <a:gd name="T79" fmla="*/ 2147483647 h 234"/>
                <a:gd name="T80" fmla="*/ 2147483647 w 162"/>
                <a:gd name="T81" fmla="*/ 2147483647 h 234"/>
                <a:gd name="T82" fmla="*/ 2147483647 w 162"/>
                <a:gd name="T83" fmla="*/ 2147483647 h 234"/>
                <a:gd name="T84" fmla="*/ 2147483647 w 162"/>
                <a:gd name="T85" fmla="*/ 2147483647 h 234"/>
                <a:gd name="T86" fmla="*/ 2147483647 w 162"/>
                <a:gd name="T87" fmla="*/ 2147483647 h 234"/>
                <a:gd name="T88" fmla="*/ 2147483647 w 162"/>
                <a:gd name="T89" fmla="*/ 2147483647 h 234"/>
                <a:gd name="T90" fmla="*/ 2147483647 w 162"/>
                <a:gd name="T91" fmla="*/ 2147483647 h 234"/>
                <a:gd name="T92" fmla="*/ 2147483647 w 162"/>
                <a:gd name="T93" fmla="*/ 2147483647 h 234"/>
                <a:gd name="T94" fmla="*/ 2147483647 w 162"/>
                <a:gd name="T95" fmla="*/ 2147483647 h 234"/>
                <a:gd name="T96" fmla="*/ 2147483647 w 162"/>
                <a:gd name="T97" fmla="*/ 2147483647 h 234"/>
                <a:gd name="T98" fmla="*/ 2147483647 w 162"/>
                <a:gd name="T99" fmla="*/ 2147483647 h 234"/>
                <a:gd name="T100" fmla="*/ 2147483647 w 162"/>
                <a:gd name="T101" fmla="*/ 2147483647 h 234"/>
                <a:gd name="T102" fmla="*/ 2147483647 w 162"/>
                <a:gd name="T103" fmla="*/ 2147483647 h 234"/>
                <a:gd name="T104" fmla="*/ 2147483647 w 162"/>
                <a:gd name="T105" fmla="*/ 2147483647 h 234"/>
                <a:gd name="T106" fmla="*/ 2147483647 w 162"/>
                <a:gd name="T107" fmla="*/ 2147483647 h 234"/>
                <a:gd name="T108" fmla="*/ 2147483647 w 162"/>
                <a:gd name="T109" fmla="*/ 2147483647 h 234"/>
                <a:gd name="T110" fmla="*/ 2147483647 w 162"/>
                <a:gd name="T111" fmla="*/ 2147483647 h 234"/>
                <a:gd name="T112" fmla="*/ 2147483647 w 162"/>
                <a:gd name="T113" fmla="*/ 2147483647 h 234"/>
                <a:gd name="T114" fmla="*/ 2147483647 w 162"/>
                <a:gd name="T115" fmla="*/ 2147483647 h 234"/>
                <a:gd name="T116" fmla="*/ 2147483647 w 162"/>
                <a:gd name="T117" fmla="*/ 2147483647 h 234"/>
                <a:gd name="T118" fmla="*/ 2147483647 w 162"/>
                <a:gd name="T119" fmla="*/ 2147483647 h 234"/>
                <a:gd name="T120" fmla="*/ 2147483647 w 162"/>
                <a:gd name="T121" fmla="*/ 2147483647 h 234"/>
                <a:gd name="T122" fmla="*/ 2147483647 w 162"/>
                <a:gd name="T123" fmla="*/ 2147483647 h 234"/>
                <a:gd name="T124" fmla="*/ 2147483647 w 162"/>
                <a:gd name="T125" fmla="*/ 0 h 234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162" h="234">
                  <a:moveTo>
                    <a:pt x="140" y="0"/>
                  </a:moveTo>
                  <a:lnTo>
                    <a:pt x="162" y="201"/>
                  </a:lnTo>
                  <a:lnTo>
                    <a:pt x="161" y="203"/>
                  </a:lnTo>
                  <a:lnTo>
                    <a:pt x="159" y="204"/>
                  </a:lnTo>
                  <a:lnTo>
                    <a:pt x="157" y="206"/>
                  </a:lnTo>
                  <a:lnTo>
                    <a:pt x="155" y="207"/>
                  </a:lnTo>
                  <a:lnTo>
                    <a:pt x="153" y="211"/>
                  </a:lnTo>
                  <a:lnTo>
                    <a:pt x="150" y="212"/>
                  </a:lnTo>
                  <a:lnTo>
                    <a:pt x="147" y="214"/>
                  </a:lnTo>
                  <a:lnTo>
                    <a:pt x="143" y="217"/>
                  </a:lnTo>
                  <a:lnTo>
                    <a:pt x="140" y="218"/>
                  </a:lnTo>
                  <a:lnTo>
                    <a:pt x="136" y="221"/>
                  </a:lnTo>
                  <a:lnTo>
                    <a:pt x="132" y="223"/>
                  </a:lnTo>
                  <a:lnTo>
                    <a:pt x="127" y="224"/>
                  </a:lnTo>
                  <a:lnTo>
                    <a:pt x="123" y="228"/>
                  </a:lnTo>
                  <a:lnTo>
                    <a:pt x="117" y="229"/>
                  </a:lnTo>
                  <a:lnTo>
                    <a:pt x="112" y="231"/>
                  </a:lnTo>
                  <a:lnTo>
                    <a:pt x="107" y="232"/>
                  </a:lnTo>
                  <a:lnTo>
                    <a:pt x="100" y="232"/>
                  </a:lnTo>
                  <a:lnTo>
                    <a:pt x="95" y="234"/>
                  </a:lnTo>
                  <a:lnTo>
                    <a:pt x="88" y="234"/>
                  </a:lnTo>
                  <a:lnTo>
                    <a:pt x="81" y="234"/>
                  </a:lnTo>
                  <a:lnTo>
                    <a:pt x="73" y="234"/>
                  </a:lnTo>
                  <a:lnTo>
                    <a:pt x="66" y="232"/>
                  </a:lnTo>
                  <a:lnTo>
                    <a:pt x="59" y="231"/>
                  </a:lnTo>
                  <a:lnTo>
                    <a:pt x="51" y="229"/>
                  </a:lnTo>
                  <a:lnTo>
                    <a:pt x="43" y="226"/>
                  </a:lnTo>
                  <a:lnTo>
                    <a:pt x="35" y="223"/>
                  </a:lnTo>
                  <a:lnTo>
                    <a:pt x="27" y="218"/>
                  </a:lnTo>
                  <a:lnTo>
                    <a:pt x="18" y="214"/>
                  </a:lnTo>
                  <a:lnTo>
                    <a:pt x="10" y="207"/>
                  </a:lnTo>
                  <a:lnTo>
                    <a:pt x="0" y="201"/>
                  </a:lnTo>
                  <a:lnTo>
                    <a:pt x="2" y="203"/>
                  </a:lnTo>
                  <a:lnTo>
                    <a:pt x="3" y="204"/>
                  </a:lnTo>
                  <a:lnTo>
                    <a:pt x="6" y="204"/>
                  </a:lnTo>
                  <a:lnTo>
                    <a:pt x="8" y="206"/>
                  </a:lnTo>
                  <a:lnTo>
                    <a:pt x="11" y="207"/>
                  </a:lnTo>
                  <a:lnTo>
                    <a:pt x="14" y="209"/>
                  </a:lnTo>
                  <a:lnTo>
                    <a:pt x="16" y="211"/>
                  </a:lnTo>
                  <a:lnTo>
                    <a:pt x="20" y="211"/>
                  </a:lnTo>
                  <a:lnTo>
                    <a:pt x="24" y="212"/>
                  </a:lnTo>
                  <a:lnTo>
                    <a:pt x="28" y="214"/>
                  </a:lnTo>
                  <a:lnTo>
                    <a:pt x="33" y="215"/>
                  </a:lnTo>
                  <a:lnTo>
                    <a:pt x="38" y="217"/>
                  </a:lnTo>
                  <a:lnTo>
                    <a:pt x="42" y="218"/>
                  </a:lnTo>
                  <a:lnTo>
                    <a:pt x="47" y="220"/>
                  </a:lnTo>
                  <a:lnTo>
                    <a:pt x="53" y="220"/>
                  </a:lnTo>
                  <a:lnTo>
                    <a:pt x="59" y="221"/>
                  </a:lnTo>
                  <a:lnTo>
                    <a:pt x="65" y="221"/>
                  </a:lnTo>
                  <a:lnTo>
                    <a:pt x="70" y="223"/>
                  </a:lnTo>
                  <a:lnTo>
                    <a:pt x="77" y="223"/>
                  </a:lnTo>
                  <a:lnTo>
                    <a:pt x="82" y="223"/>
                  </a:lnTo>
                  <a:lnTo>
                    <a:pt x="89" y="223"/>
                  </a:lnTo>
                  <a:lnTo>
                    <a:pt x="96" y="221"/>
                  </a:lnTo>
                  <a:lnTo>
                    <a:pt x="103" y="220"/>
                  </a:lnTo>
                  <a:lnTo>
                    <a:pt x="109" y="220"/>
                  </a:lnTo>
                  <a:lnTo>
                    <a:pt x="116" y="217"/>
                  </a:lnTo>
                  <a:lnTo>
                    <a:pt x="123" y="215"/>
                  </a:lnTo>
                  <a:lnTo>
                    <a:pt x="128" y="212"/>
                  </a:lnTo>
                  <a:lnTo>
                    <a:pt x="135" y="209"/>
                  </a:lnTo>
                  <a:lnTo>
                    <a:pt x="142" y="206"/>
                  </a:lnTo>
                  <a:lnTo>
                    <a:pt x="148" y="201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E57D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325" name="Freeform 41"/>
            <p:cNvSpPr>
              <a:spLocks/>
            </p:cNvSpPr>
            <p:nvPr/>
          </p:nvSpPr>
          <p:spPr bwMode="auto">
            <a:xfrm>
              <a:off x="5562601" y="5221288"/>
              <a:ext cx="73025" cy="42863"/>
            </a:xfrm>
            <a:custGeom>
              <a:avLst/>
              <a:gdLst>
                <a:gd name="T0" fmla="*/ 0 w 91"/>
                <a:gd name="T1" fmla="*/ 0 h 55"/>
                <a:gd name="T2" fmla="*/ 2147483647 w 91"/>
                <a:gd name="T3" fmla="*/ 2147483647 h 55"/>
                <a:gd name="T4" fmla="*/ 2147483647 w 91"/>
                <a:gd name="T5" fmla="*/ 2147483647 h 55"/>
                <a:gd name="T6" fmla="*/ 2147483647 w 91"/>
                <a:gd name="T7" fmla="*/ 2147483647 h 55"/>
                <a:gd name="T8" fmla="*/ 2147483647 w 91"/>
                <a:gd name="T9" fmla="*/ 2147483647 h 55"/>
                <a:gd name="T10" fmla="*/ 2147483647 w 91"/>
                <a:gd name="T11" fmla="*/ 2147483647 h 55"/>
                <a:gd name="T12" fmla="*/ 0 w 91"/>
                <a:gd name="T13" fmla="*/ 0 h 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1" h="55">
                  <a:moveTo>
                    <a:pt x="0" y="0"/>
                  </a:moveTo>
                  <a:lnTo>
                    <a:pt x="36" y="53"/>
                  </a:lnTo>
                  <a:lnTo>
                    <a:pt x="49" y="55"/>
                  </a:lnTo>
                  <a:lnTo>
                    <a:pt x="72" y="39"/>
                  </a:lnTo>
                  <a:lnTo>
                    <a:pt x="91" y="8"/>
                  </a:lnTo>
                  <a:lnTo>
                    <a:pt x="8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9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326" name="Freeform 42"/>
            <p:cNvSpPr>
              <a:spLocks/>
            </p:cNvSpPr>
            <p:nvPr/>
          </p:nvSpPr>
          <p:spPr bwMode="auto">
            <a:xfrm>
              <a:off x="5562601" y="5194300"/>
              <a:ext cx="77788" cy="44450"/>
            </a:xfrm>
            <a:custGeom>
              <a:avLst/>
              <a:gdLst>
                <a:gd name="T0" fmla="*/ 0 w 98"/>
                <a:gd name="T1" fmla="*/ 2147483647 h 56"/>
                <a:gd name="T2" fmla="*/ 2147483647 w 98"/>
                <a:gd name="T3" fmla="*/ 0 h 56"/>
                <a:gd name="T4" fmla="*/ 2147483647 w 98"/>
                <a:gd name="T5" fmla="*/ 0 h 56"/>
                <a:gd name="T6" fmla="*/ 2147483647 w 98"/>
                <a:gd name="T7" fmla="*/ 2147483647 h 56"/>
                <a:gd name="T8" fmla="*/ 2147483647 w 98"/>
                <a:gd name="T9" fmla="*/ 2147483647 h 56"/>
                <a:gd name="T10" fmla="*/ 2147483647 w 98"/>
                <a:gd name="T11" fmla="*/ 2147483647 h 56"/>
                <a:gd name="T12" fmla="*/ 2147483647 w 98"/>
                <a:gd name="T13" fmla="*/ 2147483647 h 56"/>
                <a:gd name="T14" fmla="*/ 2147483647 w 98"/>
                <a:gd name="T15" fmla="*/ 2147483647 h 56"/>
                <a:gd name="T16" fmla="*/ 2147483647 w 98"/>
                <a:gd name="T17" fmla="*/ 2147483647 h 56"/>
                <a:gd name="T18" fmla="*/ 2147483647 w 98"/>
                <a:gd name="T19" fmla="*/ 2147483647 h 56"/>
                <a:gd name="T20" fmla="*/ 2147483647 w 98"/>
                <a:gd name="T21" fmla="*/ 2147483647 h 56"/>
                <a:gd name="T22" fmla="*/ 2147483647 w 98"/>
                <a:gd name="T23" fmla="*/ 2147483647 h 56"/>
                <a:gd name="T24" fmla="*/ 2147483647 w 98"/>
                <a:gd name="T25" fmla="*/ 2147483647 h 56"/>
                <a:gd name="T26" fmla="*/ 2147483647 w 98"/>
                <a:gd name="T27" fmla="*/ 2147483647 h 56"/>
                <a:gd name="T28" fmla="*/ 2147483647 w 98"/>
                <a:gd name="T29" fmla="*/ 2147483647 h 56"/>
                <a:gd name="T30" fmla="*/ 2147483647 w 98"/>
                <a:gd name="T31" fmla="*/ 2147483647 h 56"/>
                <a:gd name="T32" fmla="*/ 2147483647 w 98"/>
                <a:gd name="T33" fmla="*/ 2147483647 h 56"/>
                <a:gd name="T34" fmla="*/ 2147483647 w 98"/>
                <a:gd name="T35" fmla="*/ 2147483647 h 56"/>
                <a:gd name="T36" fmla="*/ 2147483647 w 98"/>
                <a:gd name="T37" fmla="*/ 2147483647 h 56"/>
                <a:gd name="T38" fmla="*/ 2147483647 w 98"/>
                <a:gd name="T39" fmla="*/ 2147483647 h 56"/>
                <a:gd name="T40" fmla="*/ 2147483647 w 98"/>
                <a:gd name="T41" fmla="*/ 2147483647 h 56"/>
                <a:gd name="T42" fmla="*/ 2147483647 w 98"/>
                <a:gd name="T43" fmla="*/ 2147483647 h 56"/>
                <a:gd name="T44" fmla="*/ 2147483647 w 98"/>
                <a:gd name="T45" fmla="*/ 2147483647 h 56"/>
                <a:gd name="T46" fmla="*/ 2147483647 w 98"/>
                <a:gd name="T47" fmla="*/ 2147483647 h 56"/>
                <a:gd name="T48" fmla="*/ 2147483647 w 98"/>
                <a:gd name="T49" fmla="*/ 2147483647 h 56"/>
                <a:gd name="T50" fmla="*/ 2147483647 w 98"/>
                <a:gd name="T51" fmla="*/ 2147483647 h 56"/>
                <a:gd name="T52" fmla="*/ 2147483647 w 98"/>
                <a:gd name="T53" fmla="*/ 2147483647 h 56"/>
                <a:gd name="T54" fmla="*/ 2147483647 w 98"/>
                <a:gd name="T55" fmla="*/ 2147483647 h 56"/>
                <a:gd name="T56" fmla="*/ 2147483647 w 98"/>
                <a:gd name="T57" fmla="*/ 2147483647 h 56"/>
                <a:gd name="T58" fmla="*/ 2147483647 w 98"/>
                <a:gd name="T59" fmla="*/ 0 h 56"/>
                <a:gd name="T60" fmla="*/ 2147483647 w 98"/>
                <a:gd name="T61" fmla="*/ 2147483647 h 56"/>
                <a:gd name="T62" fmla="*/ 2147483647 w 98"/>
                <a:gd name="T63" fmla="*/ 2147483647 h 56"/>
                <a:gd name="T64" fmla="*/ 2147483647 w 98"/>
                <a:gd name="T65" fmla="*/ 2147483647 h 56"/>
                <a:gd name="T66" fmla="*/ 2147483647 w 98"/>
                <a:gd name="T67" fmla="*/ 2147483647 h 56"/>
                <a:gd name="T68" fmla="*/ 2147483647 w 98"/>
                <a:gd name="T69" fmla="*/ 2147483647 h 56"/>
                <a:gd name="T70" fmla="*/ 2147483647 w 98"/>
                <a:gd name="T71" fmla="*/ 2147483647 h 56"/>
                <a:gd name="T72" fmla="*/ 2147483647 w 98"/>
                <a:gd name="T73" fmla="*/ 2147483647 h 56"/>
                <a:gd name="T74" fmla="*/ 2147483647 w 98"/>
                <a:gd name="T75" fmla="*/ 2147483647 h 56"/>
                <a:gd name="T76" fmla="*/ 2147483647 w 98"/>
                <a:gd name="T77" fmla="*/ 2147483647 h 56"/>
                <a:gd name="T78" fmla="*/ 2147483647 w 98"/>
                <a:gd name="T79" fmla="*/ 2147483647 h 56"/>
                <a:gd name="T80" fmla="*/ 2147483647 w 98"/>
                <a:gd name="T81" fmla="*/ 2147483647 h 56"/>
                <a:gd name="T82" fmla="*/ 2147483647 w 98"/>
                <a:gd name="T83" fmla="*/ 2147483647 h 56"/>
                <a:gd name="T84" fmla="*/ 2147483647 w 98"/>
                <a:gd name="T85" fmla="*/ 2147483647 h 56"/>
                <a:gd name="T86" fmla="*/ 2147483647 w 98"/>
                <a:gd name="T87" fmla="*/ 2147483647 h 56"/>
                <a:gd name="T88" fmla="*/ 2147483647 w 98"/>
                <a:gd name="T89" fmla="*/ 2147483647 h 56"/>
                <a:gd name="T90" fmla="*/ 2147483647 w 98"/>
                <a:gd name="T91" fmla="*/ 2147483647 h 56"/>
                <a:gd name="T92" fmla="*/ 2147483647 w 98"/>
                <a:gd name="T93" fmla="*/ 2147483647 h 56"/>
                <a:gd name="T94" fmla="*/ 2147483647 w 98"/>
                <a:gd name="T95" fmla="*/ 2147483647 h 56"/>
                <a:gd name="T96" fmla="*/ 2147483647 w 98"/>
                <a:gd name="T97" fmla="*/ 2147483647 h 56"/>
                <a:gd name="T98" fmla="*/ 2147483647 w 98"/>
                <a:gd name="T99" fmla="*/ 2147483647 h 56"/>
                <a:gd name="T100" fmla="*/ 2147483647 w 98"/>
                <a:gd name="T101" fmla="*/ 2147483647 h 56"/>
                <a:gd name="T102" fmla="*/ 2147483647 w 98"/>
                <a:gd name="T103" fmla="*/ 2147483647 h 56"/>
                <a:gd name="T104" fmla="*/ 2147483647 w 98"/>
                <a:gd name="T105" fmla="*/ 2147483647 h 56"/>
                <a:gd name="T106" fmla="*/ 2147483647 w 98"/>
                <a:gd name="T107" fmla="*/ 2147483647 h 56"/>
                <a:gd name="T108" fmla="*/ 2147483647 w 98"/>
                <a:gd name="T109" fmla="*/ 2147483647 h 56"/>
                <a:gd name="T110" fmla="*/ 2147483647 w 98"/>
                <a:gd name="T111" fmla="*/ 2147483647 h 56"/>
                <a:gd name="T112" fmla="*/ 2147483647 w 98"/>
                <a:gd name="T113" fmla="*/ 2147483647 h 56"/>
                <a:gd name="T114" fmla="*/ 2147483647 w 98"/>
                <a:gd name="T115" fmla="*/ 2147483647 h 56"/>
                <a:gd name="T116" fmla="*/ 2147483647 w 98"/>
                <a:gd name="T117" fmla="*/ 2147483647 h 56"/>
                <a:gd name="T118" fmla="*/ 2147483647 w 98"/>
                <a:gd name="T119" fmla="*/ 2147483647 h 56"/>
                <a:gd name="T120" fmla="*/ 0 w 98"/>
                <a:gd name="T121" fmla="*/ 2147483647 h 5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98" h="56">
                  <a:moveTo>
                    <a:pt x="0" y="31"/>
                  </a:moveTo>
                  <a:lnTo>
                    <a:pt x="9" y="0"/>
                  </a:lnTo>
                  <a:lnTo>
                    <a:pt x="10" y="2"/>
                  </a:lnTo>
                  <a:lnTo>
                    <a:pt x="13" y="4"/>
                  </a:lnTo>
                  <a:lnTo>
                    <a:pt x="16" y="5"/>
                  </a:lnTo>
                  <a:lnTo>
                    <a:pt x="17" y="5"/>
                  </a:lnTo>
                  <a:lnTo>
                    <a:pt x="18" y="7"/>
                  </a:lnTo>
                  <a:lnTo>
                    <a:pt x="20" y="8"/>
                  </a:lnTo>
                  <a:lnTo>
                    <a:pt x="22" y="8"/>
                  </a:lnTo>
                  <a:lnTo>
                    <a:pt x="24" y="10"/>
                  </a:lnTo>
                  <a:lnTo>
                    <a:pt x="26" y="11"/>
                  </a:lnTo>
                  <a:lnTo>
                    <a:pt x="29" y="11"/>
                  </a:lnTo>
                  <a:lnTo>
                    <a:pt x="32" y="13"/>
                  </a:lnTo>
                  <a:lnTo>
                    <a:pt x="35" y="13"/>
                  </a:lnTo>
                  <a:lnTo>
                    <a:pt x="37" y="14"/>
                  </a:lnTo>
                  <a:lnTo>
                    <a:pt x="40" y="14"/>
                  </a:lnTo>
                  <a:lnTo>
                    <a:pt x="43" y="14"/>
                  </a:lnTo>
                  <a:lnTo>
                    <a:pt x="45" y="14"/>
                  </a:lnTo>
                  <a:lnTo>
                    <a:pt x="49" y="14"/>
                  </a:lnTo>
                  <a:lnTo>
                    <a:pt x="52" y="14"/>
                  </a:lnTo>
                  <a:lnTo>
                    <a:pt x="56" y="14"/>
                  </a:lnTo>
                  <a:lnTo>
                    <a:pt x="59" y="13"/>
                  </a:lnTo>
                  <a:lnTo>
                    <a:pt x="63" y="13"/>
                  </a:lnTo>
                  <a:lnTo>
                    <a:pt x="67" y="11"/>
                  </a:lnTo>
                  <a:lnTo>
                    <a:pt x="71" y="10"/>
                  </a:lnTo>
                  <a:lnTo>
                    <a:pt x="74" y="8"/>
                  </a:lnTo>
                  <a:lnTo>
                    <a:pt x="78" y="5"/>
                  </a:lnTo>
                  <a:lnTo>
                    <a:pt x="82" y="4"/>
                  </a:lnTo>
                  <a:lnTo>
                    <a:pt x="86" y="0"/>
                  </a:lnTo>
                  <a:lnTo>
                    <a:pt x="98" y="31"/>
                  </a:lnTo>
                  <a:lnTo>
                    <a:pt x="97" y="33"/>
                  </a:lnTo>
                  <a:lnTo>
                    <a:pt x="95" y="34"/>
                  </a:lnTo>
                  <a:lnTo>
                    <a:pt x="94" y="34"/>
                  </a:lnTo>
                  <a:lnTo>
                    <a:pt x="93" y="36"/>
                  </a:lnTo>
                  <a:lnTo>
                    <a:pt x="91" y="38"/>
                  </a:lnTo>
                  <a:lnTo>
                    <a:pt x="90" y="39"/>
                  </a:lnTo>
                  <a:lnTo>
                    <a:pt x="87" y="41"/>
                  </a:lnTo>
                  <a:lnTo>
                    <a:pt x="86" y="44"/>
                  </a:lnTo>
                  <a:lnTo>
                    <a:pt x="83" y="45"/>
                  </a:lnTo>
                  <a:lnTo>
                    <a:pt x="80" y="47"/>
                  </a:lnTo>
                  <a:lnTo>
                    <a:pt x="78" y="48"/>
                  </a:lnTo>
                  <a:lnTo>
                    <a:pt x="75" y="50"/>
                  </a:lnTo>
                  <a:lnTo>
                    <a:pt x="72" y="51"/>
                  </a:lnTo>
                  <a:lnTo>
                    <a:pt x="68" y="53"/>
                  </a:lnTo>
                  <a:lnTo>
                    <a:pt x="66" y="55"/>
                  </a:lnTo>
                  <a:lnTo>
                    <a:pt x="62" y="55"/>
                  </a:lnTo>
                  <a:lnTo>
                    <a:pt x="58" y="56"/>
                  </a:lnTo>
                  <a:lnTo>
                    <a:pt x="53" y="56"/>
                  </a:lnTo>
                  <a:lnTo>
                    <a:pt x="49" y="56"/>
                  </a:lnTo>
                  <a:lnTo>
                    <a:pt x="45" y="56"/>
                  </a:lnTo>
                  <a:lnTo>
                    <a:pt x="41" y="56"/>
                  </a:lnTo>
                  <a:lnTo>
                    <a:pt x="37" y="56"/>
                  </a:lnTo>
                  <a:lnTo>
                    <a:pt x="33" y="55"/>
                  </a:lnTo>
                  <a:lnTo>
                    <a:pt x="28" y="53"/>
                  </a:lnTo>
                  <a:lnTo>
                    <a:pt x="24" y="50"/>
                  </a:lnTo>
                  <a:lnTo>
                    <a:pt x="18" y="48"/>
                  </a:lnTo>
                  <a:lnTo>
                    <a:pt x="14" y="45"/>
                  </a:lnTo>
                  <a:lnTo>
                    <a:pt x="9" y="41"/>
                  </a:lnTo>
                  <a:lnTo>
                    <a:pt x="5" y="36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327" name="Freeform 43"/>
            <p:cNvSpPr>
              <a:spLocks/>
            </p:cNvSpPr>
            <p:nvPr/>
          </p:nvSpPr>
          <p:spPr bwMode="auto">
            <a:xfrm>
              <a:off x="5586413" y="5208588"/>
              <a:ext cx="28575" cy="38100"/>
            </a:xfrm>
            <a:custGeom>
              <a:avLst/>
              <a:gdLst>
                <a:gd name="T0" fmla="*/ 2147483647 w 38"/>
                <a:gd name="T1" fmla="*/ 0 h 48"/>
                <a:gd name="T2" fmla="*/ 0 w 38"/>
                <a:gd name="T3" fmla="*/ 2147483647 h 48"/>
                <a:gd name="T4" fmla="*/ 2147483647 w 38"/>
                <a:gd name="T5" fmla="*/ 2147483647 h 48"/>
                <a:gd name="T6" fmla="*/ 2147483647 w 38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8" h="48">
                  <a:moveTo>
                    <a:pt x="19" y="0"/>
                  </a:moveTo>
                  <a:lnTo>
                    <a:pt x="0" y="48"/>
                  </a:lnTo>
                  <a:lnTo>
                    <a:pt x="38" y="48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A9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328" name="Freeform 44"/>
            <p:cNvSpPr>
              <a:spLocks/>
            </p:cNvSpPr>
            <p:nvPr/>
          </p:nvSpPr>
          <p:spPr bwMode="auto">
            <a:xfrm>
              <a:off x="5449888" y="4865688"/>
              <a:ext cx="293688" cy="161925"/>
            </a:xfrm>
            <a:custGeom>
              <a:avLst/>
              <a:gdLst>
                <a:gd name="T0" fmla="*/ 2147483647 w 369"/>
                <a:gd name="T1" fmla="*/ 2147483647 h 204"/>
                <a:gd name="T2" fmla="*/ 2147483647 w 369"/>
                <a:gd name="T3" fmla="*/ 2147483647 h 204"/>
                <a:gd name="T4" fmla="*/ 2147483647 w 369"/>
                <a:gd name="T5" fmla="*/ 2147483647 h 204"/>
                <a:gd name="T6" fmla="*/ 2147483647 w 369"/>
                <a:gd name="T7" fmla="*/ 2147483647 h 204"/>
                <a:gd name="T8" fmla="*/ 2147483647 w 369"/>
                <a:gd name="T9" fmla="*/ 2147483647 h 204"/>
                <a:gd name="T10" fmla="*/ 2147483647 w 369"/>
                <a:gd name="T11" fmla="*/ 2147483647 h 204"/>
                <a:gd name="T12" fmla="*/ 2147483647 w 369"/>
                <a:gd name="T13" fmla="*/ 2147483647 h 204"/>
                <a:gd name="T14" fmla="*/ 2147483647 w 369"/>
                <a:gd name="T15" fmla="*/ 2147483647 h 204"/>
                <a:gd name="T16" fmla="*/ 2147483647 w 369"/>
                <a:gd name="T17" fmla="*/ 2147483647 h 204"/>
                <a:gd name="T18" fmla="*/ 2147483647 w 369"/>
                <a:gd name="T19" fmla="*/ 2147483647 h 204"/>
                <a:gd name="T20" fmla="*/ 2147483647 w 369"/>
                <a:gd name="T21" fmla="*/ 2147483647 h 204"/>
                <a:gd name="T22" fmla="*/ 2147483647 w 369"/>
                <a:gd name="T23" fmla="*/ 2147483647 h 204"/>
                <a:gd name="T24" fmla="*/ 2147483647 w 369"/>
                <a:gd name="T25" fmla="*/ 2147483647 h 204"/>
                <a:gd name="T26" fmla="*/ 2147483647 w 369"/>
                <a:gd name="T27" fmla="*/ 2147483647 h 204"/>
                <a:gd name="T28" fmla="*/ 2147483647 w 369"/>
                <a:gd name="T29" fmla="*/ 2147483647 h 204"/>
                <a:gd name="T30" fmla="*/ 2147483647 w 369"/>
                <a:gd name="T31" fmla="*/ 2147483647 h 204"/>
                <a:gd name="T32" fmla="*/ 2147483647 w 369"/>
                <a:gd name="T33" fmla="*/ 2147483647 h 204"/>
                <a:gd name="T34" fmla="*/ 2147483647 w 369"/>
                <a:gd name="T35" fmla="*/ 2147483647 h 204"/>
                <a:gd name="T36" fmla="*/ 2147483647 w 369"/>
                <a:gd name="T37" fmla="*/ 2147483647 h 204"/>
                <a:gd name="T38" fmla="*/ 2147483647 w 369"/>
                <a:gd name="T39" fmla="*/ 2147483647 h 204"/>
                <a:gd name="T40" fmla="*/ 2147483647 w 369"/>
                <a:gd name="T41" fmla="*/ 2147483647 h 204"/>
                <a:gd name="T42" fmla="*/ 2147483647 w 369"/>
                <a:gd name="T43" fmla="*/ 2147483647 h 204"/>
                <a:gd name="T44" fmla="*/ 2147483647 w 369"/>
                <a:gd name="T45" fmla="*/ 2147483647 h 204"/>
                <a:gd name="T46" fmla="*/ 2147483647 w 369"/>
                <a:gd name="T47" fmla="*/ 2147483647 h 204"/>
                <a:gd name="T48" fmla="*/ 2147483647 w 369"/>
                <a:gd name="T49" fmla="*/ 2147483647 h 204"/>
                <a:gd name="T50" fmla="*/ 2147483647 w 369"/>
                <a:gd name="T51" fmla="*/ 2147483647 h 204"/>
                <a:gd name="T52" fmla="*/ 2147483647 w 369"/>
                <a:gd name="T53" fmla="*/ 2147483647 h 204"/>
                <a:gd name="T54" fmla="*/ 2147483647 w 369"/>
                <a:gd name="T55" fmla="*/ 2147483647 h 204"/>
                <a:gd name="T56" fmla="*/ 2147483647 w 369"/>
                <a:gd name="T57" fmla="*/ 2147483647 h 204"/>
                <a:gd name="T58" fmla="*/ 2147483647 w 369"/>
                <a:gd name="T59" fmla="*/ 2147483647 h 204"/>
                <a:gd name="T60" fmla="*/ 2147483647 w 369"/>
                <a:gd name="T61" fmla="*/ 2147483647 h 204"/>
                <a:gd name="T62" fmla="*/ 2147483647 w 369"/>
                <a:gd name="T63" fmla="*/ 2147483647 h 204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369" h="204">
                  <a:moveTo>
                    <a:pt x="0" y="204"/>
                  </a:moveTo>
                  <a:lnTo>
                    <a:pt x="1" y="204"/>
                  </a:lnTo>
                  <a:lnTo>
                    <a:pt x="4" y="204"/>
                  </a:lnTo>
                  <a:lnTo>
                    <a:pt x="8" y="204"/>
                  </a:lnTo>
                  <a:lnTo>
                    <a:pt x="11" y="203"/>
                  </a:lnTo>
                  <a:lnTo>
                    <a:pt x="15" y="203"/>
                  </a:lnTo>
                  <a:lnTo>
                    <a:pt x="20" y="201"/>
                  </a:lnTo>
                  <a:lnTo>
                    <a:pt x="24" y="200"/>
                  </a:lnTo>
                  <a:lnTo>
                    <a:pt x="30" y="198"/>
                  </a:lnTo>
                  <a:lnTo>
                    <a:pt x="36" y="195"/>
                  </a:lnTo>
                  <a:lnTo>
                    <a:pt x="43" y="193"/>
                  </a:lnTo>
                  <a:lnTo>
                    <a:pt x="50" y="190"/>
                  </a:lnTo>
                  <a:lnTo>
                    <a:pt x="57" y="187"/>
                  </a:lnTo>
                  <a:lnTo>
                    <a:pt x="65" y="183"/>
                  </a:lnTo>
                  <a:lnTo>
                    <a:pt x="73" y="179"/>
                  </a:lnTo>
                  <a:lnTo>
                    <a:pt x="81" y="175"/>
                  </a:lnTo>
                  <a:lnTo>
                    <a:pt x="89" y="169"/>
                  </a:lnTo>
                  <a:lnTo>
                    <a:pt x="98" y="164"/>
                  </a:lnTo>
                  <a:lnTo>
                    <a:pt x="106" y="156"/>
                  </a:lnTo>
                  <a:lnTo>
                    <a:pt x="116" y="150"/>
                  </a:lnTo>
                  <a:lnTo>
                    <a:pt x="127" y="142"/>
                  </a:lnTo>
                  <a:lnTo>
                    <a:pt x="136" y="135"/>
                  </a:lnTo>
                  <a:lnTo>
                    <a:pt x="146" y="125"/>
                  </a:lnTo>
                  <a:lnTo>
                    <a:pt x="156" y="115"/>
                  </a:lnTo>
                  <a:lnTo>
                    <a:pt x="166" y="105"/>
                  </a:lnTo>
                  <a:lnTo>
                    <a:pt x="177" y="93"/>
                  </a:lnTo>
                  <a:lnTo>
                    <a:pt x="187" y="81"/>
                  </a:lnTo>
                  <a:lnTo>
                    <a:pt x="197" y="68"/>
                  </a:lnTo>
                  <a:lnTo>
                    <a:pt x="208" y="54"/>
                  </a:lnTo>
                  <a:lnTo>
                    <a:pt x="218" y="39"/>
                  </a:lnTo>
                  <a:lnTo>
                    <a:pt x="229" y="23"/>
                  </a:lnTo>
                  <a:lnTo>
                    <a:pt x="231" y="23"/>
                  </a:lnTo>
                  <a:lnTo>
                    <a:pt x="233" y="23"/>
                  </a:lnTo>
                  <a:lnTo>
                    <a:pt x="236" y="25"/>
                  </a:lnTo>
                  <a:lnTo>
                    <a:pt x="237" y="25"/>
                  </a:lnTo>
                  <a:lnTo>
                    <a:pt x="241" y="25"/>
                  </a:lnTo>
                  <a:lnTo>
                    <a:pt x="244" y="25"/>
                  </a:lnTo>
                  <a:lnTo>
                    <a:pt x="248" y="26"/>
                  </a:lnTo>
                  <a:lnTo>
                    <a:pt x="252" y="26"/>
                  </a:lnTo>
                  <a:lnTo>
                    <a:pt x="256" y="28"/>
                  </a:lnTo>
                  <a:lnTo>
                    <a:pt x="262" y="30"/>
                  </a:lnTo>
                  <a:lnTo>
                    <a:pt x="266" y="31"/>
                  </a:lnTo>
                  <a:lnTo>
                    <a:pt x="271" y="33"/>
                  </a:lnTo>
                  <a:lnTo>
                    <a:pt x="276" y="36"/>
                  </a:lnTo>
                  <a:lnTo>
                    <a:pt x="282" y="37"/>
                  </a:lnTo>
                  <a:lnTo>
                    <a:pt x="287" y="40"/>
                  </a:lnTo>
                  <a:lnTo>
                    <a:pt x="293" y="43"/>
                  </a:lnTo>
                  <a:lnTo>
                    <a:pt x="298" y="47"/>
                  </a:lnTo>
                  <a:lnTo>
                    <a:pt x="305" y="51"/>
                  </a:lnTo>
                  <a:lnTo>
                    <a:pt x="310" y="56"/>
                  </a:lnTo>
                  <a:lnTo>
                    <a:pt x="315" y="60"/>
                  </a:lnTo>
                  <a:lnTo>
                    <a:pt x="322" y="65"/>
                  </a:lnTo>
                  <a:lnTo>
                    <a:pt x="328" y="71"/>
                  </a:lnTo>
                  <a:lnTo>
                    <a:pt x="333" y="77"/>
                  </a:lnTo>
                  <a:lnTo>
                    <a:pt x="338" y="85"/>
                  </a:lnTo>
                  <a:lnTo>
                    <a:pt x="344" y="93"/>
                  </a:lnTo>
                  <a:lnTo>
                    <a:pt x="349" y="101"/>
                  </a:lnTo>
                  <a:lnTo>
                    <a:pt x="355" y="108"/>
                  </a:lnTo>
                  <a:lnTo>
                    <a:pt x="360" y="118"/>
                  </a:lnTo>
                  <a:lnTo>
                    <a:pt x="364" y="128"/>
                  </a:lnTo>
                  <a:lnTo>
                    <a:pt x="369" y="139"/>
                  </a:lnTo>
                  <a:lnTo>
                    <a:pt x="340" y="11"/>
                  </a:lnTo>
                  <a:lnTo>
                    <a:pt x="175" y="0"/>
                  </a:lnTo>
                  <a:lnTo>
                    <a:pt x="3" y="179"/>
                  </a:lnTo>
                  <a:lnTo>
                    <a:pt x="0" y="204"/>
                  </a:lnTo>
                  <a:close/>
                </a:path>
              </a:pathLst>
            </a:custGeom>
            <a:solidFill>
              <a:srgbClr val="EDB1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329" name="Freeform 45"/>
            <p:cNvSpPr>
              <a:spLocks/>
            </p:cNvSpPr>
            <p:nvPr/>
          </p:nvSpPr>
          <p:spPr bwMode="auto">
            <a:xfrm>
              <a:off x="5554663" y="4870450"/>
              <a:ext cx="92075" cy="157163"/>
            </a:xfrm>
            <a:custGeom>
              <a:avLst/>
              <a:gdLst>
                <a:gd name="T0" fmla="*/ 2147483647 w 116"/>
                <a:gd name="T1" fmla="*/ 2147483647 h 198"/>
                <a:gd name="T2" fmla="*/ 2147483647 w 116"/>
                <a:gd name="T3" fmla="*/ 2147483647 h 198"/>
                <a:gd name="T4" fmla="*/ 2147483647 w 116"/>
                <a:gd name="T5" fmla="*/ 2147483647 h 198"/>
                <a:gd name="T6" fmla="*/ 2147483647 w 116"/>
                <a:gd name="T7" fmla="*/ 2147483647 h 198"/>
                <a:gd name="T8" fmla="*/ 2147483647 w 116"/>
                <a:gd name="T9" fmla="*/ 2147483647 h 198"/>
                <a:gd name="T10" fmla="*/ 2147483647 w 116"/>
                <a:gd name="T11" fmla="*/ 2147483647 h 198"/>
                <a:gd name="T12" fmla="*/ 2147483647 w 116"/>
                <a:gd name="T13" fmla="*/ 2147483647 h 198"/>
                <a:gd name="T14" fmla="*/ 2147483647 w 116"/>
                <a:gd name="T15" fmla="*/ 2147483647 h 198"/>
                <a:gd name="T16" fmla="*/ 2147483647 w 116"/>
                <a:gd name="T17" fmla="*/ 2147483647 h 198"/>
                <a:gd name="T18" fmla="*/ 2147483647 w 116"/>
                <a:gd name="T19" fmla="*/ 2147483647 h 198"/>
                <a:gd name="T20" fmla="*/ 2147483647 w 116"/>
                <a:gd name="T21" fmla="*/ 2147483647 h 198"/>
                <a:gd name="T22" fmla="*/ 2147483647 w 116"/>
                <a:gd name="T23" fmla="*/ 2147483647 h 198"/>
                <a:gd name="T24" fmla="*/ 2147483647 w 116"/>
                <a:gd name="T25" fmla="*/ 2147483647 h 198"/>
                <a:gd name="T26" fmla="*/ 2147483647 w 116"/>
                <a:gd name="T27" fmla="*/ 2147483647 h 198"/>
                <a:gd name="T28" fmla="*/ 2147483647 w 116"/>
                <a:gd name="T29" fmla="*/ 2147483647 h 198"/>
                <a:gd name="T30" fmla="*/ 2147483647 w 116"/>
                <a:gd name="T31" fmla="*/ 2147483647 h 198"/>
                <a:gd name="T32" fmla="*/ 2147483647 w 116"/>
                <a:gd name="T33" fmla="*/ 2147483647 h 198"/>
                <a:gd name="T34" fmla="*/ 2147483647 w 116"/>
                <a:gd name="T35" fmla="*/ 2147483647 h 198"/>
                <a:gd name="T36" fmla="*/ 2147483647 w 116"/>
                <a:gd name="T37" fmla="*/ 2147483647 h 198"/>
                <a:gd name="T38" fmla="*/ 2147483647 w 116"/>
                <a:gd name="T39" fmla="*/ 2147483647 h 198"/>
                <a:gd name="T40" fmla="*/ 2147483647 w 116"/>
                <a:gd name="T41" fmla="*/ 2147483647 h 198"/>
                <a:gd name="T42" fmla="*/ 2147483647 w 116"/>
                <a:gd name="T43" fmla="*/ 2147483647 h 198"/>
                <a:gd name="T44" fmla="*/ 2147483647 w 116"/>
                <a:gd name="T45" fmla="*/ 2147483647 h 198"/>
                <a:gd name="T46" fmla="*/ 2147483647 w 116"/>
                <a:gd name="T47" fmla="*/ 2147483647 h 198"/>
                <a:gd name="T48" fmla="*/ 2147483647 w 116"/>
                <a:gd name="T49" fmla="*/ 2147483647 h 198"/>
                <a:gd name="T50" fmla="*/ 2147483647 w 116"/>
                <a:gd name="T51" fmla="*/ 2147483647 h 198"/>
                <a:gd name="T52" fmla="*/ 2147483647 w 116"/>
                <a:gd name="T53" fmla="*/ 2147483647 h 198"/>
                <a:gd name="T54" fmla="*/ 2147483647 w 116"/>
                <a:gd name="T55" fmla="*/ 2147483647 h 198"/>
                <a:gd name="T56" fmla="*/ 0 w 116"/>
                <a:gd name="T57" fmla="*/ 2147483647 h 198"/>
                <a:gd name="T58" fmla="*/ 0 w 116"/>
                <a:gd name="T59" fmla="*/ 2147483647 h 198"/>
                <a:gd name="T60" fmla="*/ 2147483647 w 116"/>
                <a:gd name="T61" fmla="*/ 2147483647 h 198"/>
                <a:gd name="T62" fmla="*/ 2147483647 w 116"/>
                <a:gd name="T63" fmla="*/ 2147483647 h 198"/>
                <a:gd name="T64" fmla="*/ 2147483647 w 116"/>
                <a:gd name="T65" fmla="*/ 2147483647 h 198"/>
                <a:gd name="T66" fmla="*/ 2147483647 w 116"/>
                <a:gd name="T67" fmla="*/ 2147483647 h 198"/>
                <a:gd name="T68" fmla="*/ 2147483647 w 116"/>
                <a:gd name="T69" fmla="*/ 2147483647 h 198"/>
                <a:gd name="T70" fmla="*/ 2147483647 w 116"/>
                <a:gd name="T71" fmla="*/ 2147483647 h 198"/>
                <a:gd name="T72" fmla="*/ 2147483647 w 116"/>
                <a:gd name="T73" fmla="*/ 2147483647 h 198"/>
                <a:gd name="T74" fmla="*/ 2147483647 w 116"/>
                <a:gd name="T75" fmla="*/ 2147483647 h 198"/>
                <a:gd name="T76" fmla="*/ 2147483647 w 116"/>
                <a:gd name="T77" fmla="*/ 2147483647 h 198"/>
                <a:gd name="T78" fmla="*/ 2147483647 w 116"/>
                <a:gd name="T79" fmla="*/ 2147483647 h 198"/>
                <a:gd name="T80" fmla="*/ 2147483647 w 116"/>
                <a:gd name="T81" fmla="*/ 2147483647 h 198"/>
                <a:gd name="T82" fmla="*/ 2147483647 w 116"/>
                <a:gd name="T83" fmla="*/ 2147483647 h 198"/>
                <a:gd name="T84" fmla="*/ 2147483647 w 116"/>
                <a:gd name="T85" fmla="*/ 2147483647 h 198"/>
                <a:gd name="T86" fmla="*/ 2147483647 w 116"/>
                <a:gd name="T87" fmla="*/ 2147483647 h 198"/>
                <a:gd name="T88" fmla="*/ 2147483647 w 116"/>
                <a:gd name="T89" fmla="*/ 2147483647 h 198"/>
                <a:gd name="T90" fmla="*/ 2147483647 w 116"/>
                <a:gd name="T91" fmla="*/ 2147483647 h 198"/>
                <a:gd name="T92" fmla="*/ 2147483647 w 116"/>
                <a:gd name="T93" fmla="*/ 2147483647 h 198"/>
                <a:gd name="T94" fmla="*/ 2147483647 w 116"/>
                <a:gd name="T95" fmla="*/ 2147483647 h 198"/>
                <a:gd name="T96" fmla="*/ 2147483647 w 116"/>
                <a:gd name="T97" fmla="*/ 2147483647 h 198"/>
                <a:gd name="T98" fmla="*/ 2147483647 w 116"/>
                <a:gd name="T99" fmla="*/ 2147483647 h 198"/>
                <a:gd name="T100" fmla="*/ 2147483647 w 116"/>
                <a:gd name="T101" fmla="*/ 2147483647 h 198"/>
                <a:gd name="T102" fmla="*/ 2147483647 w 116"/>
                <a:gd name="T103" fmla="*/ 2147483647 h 198"/>
                <a:gd name="T104" fmla="*/ 2147483647 w 116"/>
                <a:gd name="T105" fmla="*/ 2147483647 h 198"/>
                <a:gd name="T106" fmla="*/ 2147483647 w 116"/>
                <a:gd name="T107" fmla="*/ 2147483647 h 198"/>
                <a:gd name="T108" fmla="*/ 2147483647 w 116"/>
                <a:gd name="T109" fmla="*/ 2147483647 h 198"/>
                <a:gd name="T110" fmla="*/ 2147483647 w 116"/>
                <a:gd name="T111" fmla="*/ 2147483647 h 198"/>
                <a:gd name="T112" fmla="*/ 2147483647 w 116"/>
                <a:gd name="T113" fmla="*/ 2147483647 h 198"/>
                <a:gd name="T114" fmla="*/ 2147483647 w 116"/>
                <a:gd name="T115" fmla="*/ 2147483647 h 198"/>
                <a:gd name="T116" fmla="*/ 2147483647 w 116"/>
                <a:gd name="T117" fmla="*/ 0 h 198"/>
                <a:gd name="T118" fmla="*/ 2147483647 w 116"/>
                <a:gd name="T119" fmla="*/ 2147483647 h 198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16" h="198">
                  <a:moveTo>
                    <a:pt x="77" y="7"/>
                  </a:moveTo>
                  <a:lnTo>
                    <a:pt x="77" y="8"/>
                  </a:lnTo>
                  <a:lnTo>
                    <a:pt x="76" y="13"/>
                  </a:lnTo>
                  <a:lnTo>
                    <a:pt x="74" y="20"/>
                  </a:lnTo>
                  <a:lnTo>
                    <a:pt x="73" y="30"/>
                  </a:lnTo>
                  <a:lnTo>
                    <a:pt x="72" y="34"/>
                  </a:lnTo>
                  <a:lnTo>
                    <a:pt x="70" y="41"/>
                  </a:lnTo>
                  <a:lnTo>
                    <a:pt x="69" y="47"/>
                  </a:lnTo>
                  <a:lnTo>
                    <a:pt x="68" y="53"/>
                  </a:lnTo>
                  <a:lnTo>
                    <a:pt x="66" y="61"/>
                  </a:lnTo>
                  <a:lnTo>
                    <a:pt x="63" y="67"/>
                  </a:lnTo>
                  <a:lnTo>
                    <a:pt x="62" y="75"/>
                  </a:lnTo>
                  <a:lnTo>
                    <a:pt x="59" y="82"/>
                  </a:lnTo>
                  <a:lnTo>
                    <a:pt x="58" y="90"/>
                  </a:lnTo>
                  <a:lnTo>
                    <a:pt x="55" y="98"/>
                  </a:lnTo>
                  <a:lnTo>
                    <a:pt x="53" y="105"/>
                  </a:lnTo>
                  <a:lnTo>
                    <a:pt x="50" y="113"/>
                  </a:lnTo>
                  <a:lnTo>
                    <a:pt x="46" y="122"/>
                  </a:lnTo>
                  <a:lnTo>
                    <a:pt x="43" y="130"/>
                  </a:lnTo>
                  <a:lnTo>
                    <a:pt x="39" y="138"/>
                  </a:lnTo>
                  <a:lnTo>
                    <a:pt x="36" y="146"/>
                  </a:lnTo>
                  <a:lnTo>
                    <a:pt x="32" y="153"/>
                  </a:lnTo>
                  <a:lnTo>
                    <a:pt x="28" y="161"/>
                  </a:lnTo>
                  <a:lnTo>
                    <a:pt x="24" y="167"/>
                  </a:lnTo>
                  <a:lnTo>
                    <a:pt x="19" y="175"/>
                  </a:lnTo>
                  <a:lnTo>
                    <a:pt x="15" y="181"/>
                  </a:lnTo>
                  <a:lnTo>
                    <a:pt x="10" y="187"/>
                  </a:lnTo>
                  <a:lnTo>
                    <a:pt x="4" y="194"/>
                  </a:lnTo>
                  <a:lnTo>
                    <a:pt x="0" y="198"/>
                  </a:lnTo>
                  <a:lnTo>
                    <a:pt x="3" y="197"/>
                  </a:lnTo>
                  <a:lnTo>
                    <a:pt x="5" y="195"/>
                  </a:lnTo>
                  <a:lnTo>
                    <a:pt x="8" y="194"/>
                  </a:lnTo>
                  <a:lnTo>
                    <a:pt x="11" y="192"/>
                  </a:lnTo>
                  <a:lnTo>
                    <a:pt x="14" y="190"/>
                  </a:lnTo>
                  <a:lnTo>
                    <a:pt x="16" y="187"/>
                  </a:lnTo>
                  <a:lnTo>
                    <a:pt x="20" y="184"/>
                  </a:lnTo>
                  <a:lnTo>
                    <a:pt x="24" y="181"/>
                  </a:lnTo>
                  <a:lnTo>
                    <a:pt x="28" y="178"/>
                  </a:lnTo>
                  <a:lnTo>
                    <a:pt x="32" y="173"/>
                  </a:lnTo>
                  <a:lnTo>
                    <a:pt x="38" y="169"/>
                  </a:lnTo>
                  <a:lnTo>
                    <a:pt x="42" y="164"/>
                  </a:lnTo>
                  <a:lnTo>
                    <a:pt x="46" y="160"/>
                  </a:lnTo>
                  <a:lnTo>
                    <a:pt x="51" y="153"/>
                  </a:lnTo>
                  <a:lnTo>
                    <a:pt x="57" y="147"/>
                  </a:lnTo>
                  <a:lnTo>
                    <a:pt x="61" y="139"/>
                  </a:lnTo>
                  <a:lnTo>
                    <a:pt x="66" y="133"/>
                  </a:lnTo>
                  <a:lnTo>
                    <a:pt x="70" y="126"/>
                  </a:lnTo>
                  <a:lnTo>
                    <a:pt x="76" y="116"/>
                  </a:lnTo>
                  <a:lnTo>
                    <a:pt x="81" y="107"/>
                  </a:lnTo>
                  <a:lnTo>
                    <a:pt x="85" y="98"/>
                  </a:lnTo>
                  <a:lnTo>
                    <a:pt x="90" y="88"/>
                  </a:lnTo>
                  <a:lnTo>
                    <a:pt x="94" y="78"/>
                  </a:lnTo>
                  <a:lnTo>
                    <a:pt x="99" y="67"/>
                  </a:lnTo>
                  <a:lnTo>
                    <a:pt x="103" y="54"/>
                  </a:lnTo>
                  <a:lnTo>
                    <a:pt x="107" y="42"/>
                  </a:lnTo>
                  <a:lnTo>
                    <a:pt x="109" y="30"/>
                  </a:lnTo>
                  <a:lnTo>
                    <a:pt x="113" y="16"/>
                  </a:lnTo>
                  <a:lnTo>
                    <a:pt x="116" y="0"/>
                  </a:lnTo>
                  <a:lnTo>
                    <a:pt x="77" y="7"/>
                  </a:lnTo>
                  <a:close/>
                </a:path>
              </a:pathLst>
            </a:custGeom>
            <a:solidFill>
              <a:srgbClr val="EDB1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330" name="Freeform 46"/>
            <p:cNvSpPr>
              <a:spLocks/>
            </p:cNvSpPr>
            <p:nvPr/>
          </p:nvSpPr>
          <p:spPr bwMode="auto">
            <a:xfrm>
              <a:off x="5432426" y="5070475"/>
              <a:ext cx="23813" cy="28575"/>
            </a:xfrm>
            <a:custGeom>
              <a:avLst/>
              <a:gdLst>
                <a:gd name="T0" fmla="*/ 2147483647 w 30"/>
                <a:gd name="T1" fmla="*/ 2147483647 h 36"/>
                <a:gd name="T2" fmla="*/ 2147483647 w 30"/>
                <a:gd name="T3" fmla="*/ 2147483647 h 36"/>
                <a:gd name="T4" fmla="*/ 2147483647 w 30"/>
                <a:gd name="T5" fmla="*/ 2147483647 h 36"/>
                <a:gd name="T6" fmla="*/ 2147483647 w 30"/>
                <a:gd name="T7" fmla="*/ 2147483647 h 36"/>
                <a:gd name="T8" fmla="*/ 2147483647 w 30"/>
                <a:gd name="T9" fmla="*/ 2147483647 h 36"/>
                <a:gd name="T10" fmla="*/ 2147483647 w 30"/>
                <a:gd name="T11" fmla="*/ 2147483647 h 36"/>
                <a:gd name="T12" fmla="*/ 2147483647 w 30"/>
                <a:gd name="T13" fmla="*/ 2147483647 h 36"/>
                <a:gd name="T14" fmla="*/ 2147483647 w 30"/>
                <a:gd name="T15" fmla="*/ 2147483647 h 36"/>
                <a:gd name="T16" fmla="*/ 2147483647 w 30"/>
                <a:gd name="T17" fmla="*/ 2147483647 h 36"/>
                <a:gd name="T18" fmla="*/ 2147483647 w 30"/>
                <a:gd name="T19" fmla="*/ 2147483647 h 36"/>
                <a:gd name="T20" fmla="*/ 2147483647 w 30"/>
                <a:gd name="T21" fmla="*/ 2147483647 h 36"/>
                <a:gd name="T22" fmla="*/ 2147483647 w 30"/>
                <a:gd name="T23" fmla="*/ 2147483647 h 36"/>
                <a:gd name="T24" fmla="*/ 2147483647 w 30"/>
                <a:gd name="T25" fmla="*/ 2147483647 h 36"/>
                <a:gd name="T26" fmla="*/ 2147483647 w 30"/>
                <a:gd name="T27" fmla="*/ 2147483647 h 36"/>
                <a:gd name="T28" fmla="*/ 2147483647 w 30"/>
                <a:gd name="T29" fmla="*/ 2147483647 h 36"/>
                <a:gd name="T30" fmla="*/ 2147483647 w 30"/>
                <a:gd name="T31" fmla="*/ 2147483647 h 36"/>
                <a:gd name="T32" fmla="*/ 0 w 30"/>
                <a:gd name="T33" fmla="*/ 2147483647 h 36"/>
                <a:gd name="T34" fmla="*/ 0 w 30"/>
                <a:gd name="T35" fmla="*/ 2147483647 h 36"/>
                <a:gd name="T36" fmla="*/ 0 w 30"/>
                <a:gd name="T37" fmla="*/ 2147483647 h 36"/>
                <a:gd name="T38" fmla="*/ 0 w 30"/>
                <a:gd name="T39" fmla="*/ 2147483647 h 36"/>
                <a:gd name="T40" fmla="*/ 2147483647 w 30"/>
                <a:gd name="T41" fmla="*/ 2147483647 h 36"/>
                <a:gd name="T42" fmla="*/ 2147483647 w 30"/>
                <a:gd name="T43" fmla="*/ 2147483647 h 36"/>
                <a:gd name="T44" fmla="*/ 2147483647 w 30"/>
                <a:gd name="T45" fmla="*/ 2147483647 h 36"/>
                <a:gd name="T46" fmla="*/ 2147483647 w 30"/>
                <a:gd name="T47" fmla="*/ 2147483647 h 36"/>
                <a:gd name="T48" fmla="*/ 2147483647 w 30"/>
                <a:gd name="T49" fmla="*/ 2147483647 h 36"/>
                <a:gd name="T50" fmla="*/ 2147483647 w 30"/>
                <a:gd name="T51" fmla="*/ 0 h 36"/>
                <a:gd name="T52" fmla="*/ 2147483647 w 30"/>
                <a:gd name="T53" fmla="*/ 0 h 36"/>
                <a:gd name="T54" fmla="*/ 2147483647 w 30"/>
                <a:gd name="T55" fmla="*/ 0 h 36"/>
                <a:gd name="T56" fmla="*/ 2147483647 w 30"/>
                <a:gd name="T57" fmla="*/ 0 h 36"/>
                <a:gd name="T58" fmla="*/ 2147483647 w 30"/>
                <a:gd name="T59" fmla="*/ 2147483647 h 36"/>
                <a:gd name="T60" fmla="*/ 2147483647 w 30"/>
                <a:gd name="T61" fmla="*/ 2147483647 h 36"/>
                <a:gd name="T62" fmla="*/ 2147483647 w 30"/>
                <a:gd name="T63" fmla="*/ 2147483647 h 36"/>
                <a:gd name="T64" fmla="*/ 2147483647 w 30"/>
                <a:gd name="T65" fmla="*/ 2147483647 h 36"/>
                <a:gd name="T66" fmla="*/ 2147483647 w 30"/>
                <a:gd name="T67" fmla="*/ 2147483647 h 36"/>
                <a:gd name="T68" fmla="*/ 2147483647 w 30"/>
                <a:gd name="T69" fmla="*/ 2147483647 h 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30" h="36">
                  <a:moveTo>
                    <a:pt x="30" y="17"/>
                  </a:moveTo>
                  <a:lnTo>
                    <a:pt x="30" y="19"/>
                  </a:lnTo>
                  <a:lnTo>
                    <a:pt x="30" y="22"/>
                  </a:lnTo>
                  <a:lnTo>
                    <a:pt x="29" y="23"/>
                  </a:lnTo>
                  <a:lnTo>
                    <a:pt x="29" y="25"/>
                  </a:lnTo>
                  <a:lnTo>
                    <a:pt x="29" y="27"/>
                  </a:lnTo>
                  <a:lnTo>
                    <a:pt x="27" y="28"/>
                  </a:lnTo>
                  <a:lnTo>
                    <a:pt x="26" y="30"/>
                  </a:lnTo>
                  <a:lnTo>
                    <a:pt x="25" y="31"/>
                  </a:lnTo>
                  <a:lnTo>
                    <a:pt x="23" y="33"/>
                  </a:lnTo>
                  <a:lnTo>
                    <a:pt x="22" y="33"/>
                  </a:lnTo>
                  <a:lnTo>
                    <a:pt x="21" y="34"/>
                  </a:lnTo>
                  <a:lnTo>
                    <a:pt x="19" y="34"/>
                  </a:lnTo>
                  <a:lnTo>
                    <a:pt x="18" y="36"/>
                  </a:lnTo>
                  <a:lnTo>
                    <a:pt x="17" y="36"/>
                  </a:lnTo>
                  <a:lnTo>
                    <a:pt x="15" y="36"/>
                  </a:lnTo>
                  <a:lnTo>
                    <a:pt x="14" y="36"/>
                  </a:lnTo>
                  <a:lnTo>
                    <a:pt x="12" y="36"/>
                  </a:lnTo>
                  <a:lnTo>
                    <a:pt x="11" y="34"/>
                  </a:lnTo>
                  <a:lnTo>
                    <a:pt x="10" y="34"/>
                  </a:lnTo>
                  <a:lnTo>
                    <a:pt x="8" y="33"/>
                  </a:lnTo>
                  <a:lnTo>
                    <a:pt x="7" y="33"/>
                  </a:lnTo>
                  <a:lnTo>
                    <a:pt x="6" y="31"/>
                  </a:lnTo>
                  <a:lnTo>
                    <a:pt x="4" y="30"/>
                  </a:lnTo>
                  <a:lnTo>
                    <a:pt x="3" y="28"/>
                  </a:lnTo>
                  <a:lnTo>
                    <a:pt x="2" y="27"/>
                  </a:lnTo>
                  <a:lnTo>
                    <a:pt x="2" y="25"/>
                  </a:lnTo>
                  <a:lnTo>
                    <a:pt x="2" y="23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0" y="19"/>
                  </a:lnTo>
                  <a:lnTo>
                    <a:pt x="0" y="17"/>
                  </a:lnTo>
                  <a:lnTo>
                    <a:pt x="0" y="16"/>
                  </a:lnTo>
                  <a:lnTo>
                    <a:pt x="0" y="14"/>
                  </a:lnTo>
                  <a:lnTo>
                    <a:pt x="2" y="13"/>
                  </a:lnTo>
                  <a:lnTo>
                    <a:pt x="2" y="11"/>
                  </a:lnTo>
                  <a:lnTo>
                    <a:pt x="2" y="10"/>
                  </a:lnTo>
                  <a:lnTo>
                    <a:pt x="3" y="8"/>
                  </a:lnTo>
                  <a:lnTo>
                    <a:pt x="4" y="6"/>
                  </a:lnTo>
                  <a:lnTo>
                    <a:pt x="4" y="5"/>
                  </a:lnTo>
                  <a:lnTo>
                    <a:pt x="6" y="3"/>
                  </a:lnTo>
                  <a:lnTo>
                    <a:pt x="7" y="3"/>
                  </a:lnTo>
                  <a:lnTo>
                    <a:pt x="8" y="2"/>
                  </a:lnTo>
                  <a:lnTo>
                    <a:pt x="10" y="2"/>
                  </a:lnTo>
                  <a:lnTo>
                    <a:pt x="11" y="0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5" y="0"/>
                  </a:lnTo>
                  <a:lnTo>
                    <a:pt x="17" y="0"/>
                  </a:lnTo>
                  <a:lnTo>
                    <a:pt x="18" y="0"/>
                  </a:lnTo>
                  <a:lnTo>
                    <a:pt x="19" y="0"/>
                  </a:lnTo>
                  <a:lnTo>
                    <a:pt x="21" y="2"/>
                  </a:lnTo>
                  <a:lnTo>
                    <a:pt x="22" y="2"/>
                  </a:lnTo>
                  <a:lnTo>
                    <a:pt x="23" y="3"/>
                  </a:lnTo>
                  <a:lnTo>
                    <a:pt x="25" y="3"/>
                  </a:lnTo>
                  <a:lnTo>
                    <a:pt x="26" y="5"/>
                  </a:lnTo>
                  <a:lnTo>
                    <a:pt x="26" y="6"/>
                  </a:lnTo>
                  <a:lnTo>
                    <a:pt x="27" y="8"/>
                  </a:lnTo>
                  <a:lnTo>
                    <a:pt x="29" y="10"/>
                  </a:lnTo>
                  <a:lnTo>
                    <a:pt x="29" y="11"/>
                  </a:lnTo>
                  <a:lnTo>
                    <a:pt x="29" y="13"/>
                  </a:lnTo>
                  <a:lnTo>
                    <a:pt x="30" y="14"/>
                  </a:lnTo>
                  <a:lnTo>
                    <a:pt x="30" y="16"/>
                  </a:lnTo>
                  <a:lnTo>
                    <a:pt x="30" y="17"/>
                  </a:lnTo>
                  <a:close/>
                </a:path>
              </a:pathLst>
            </a:custGeom>
            <a:solidFill>
              <a:srgbClr val="E3E3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331" name="Freeform 47"/>
            <p:cNvSpPr>
              <a:spLocks/>
            </p:cNvSpPr>
            <p:nvPr/>
          </p:nvSpPr>
          <p:spPr bwMode="auto">
            <a:xfrm>
              <a:off x="5435601" y="5075238"/>
              <a:ext cx="11113" cy="9525"/>
            </a:xfrm>
            <a:custGeom>
              <a:avLst/>
              <a:gdLst>
                <a:gd name="T0" fmla="*/ 2147483647 w 14"/>
                <a:gd name="T1" fmla="*/ 2147483647 h 13"/>
                <a:gd name="T2" fmla="*/ 2147483647 w 14"/>
                <a:gd name="T3" fmla="*/ 2147483647 h 13"/>
                <a:gd name="T4" fmla="*/ 2147483647 w 14"/>
                <a:gd name="T5" fmla="*/ 2147483647 h 13"/>
                <a:gd name="T6" fmla="*/ 2147483647 w 14"/>
                <a:gd name="T7" fmla="*/ 2147483647 h 13"/>
                <a:gd name="T8" fmla="*/ 2147483647 w 14"/>
                <a:gd name="T9" fmla="*/ 2147483647 h 13"/>
                <a:gd name="T10" fmla="*/ 2147483647 w 14"/>
                <a:gd name="T11" fmla="*/ 2147483647 h 13"/>
                <a:gd name="T12" fmla="*/ 2147483647 w 14"/>
                <a:gd name="T13" fmla="*/ 2147483647 h 13"/>
                <a:gd name="T14" fmla="*/ 2147483647 w 14"/>
                <a:gd name="T15" fmla="*/ 2147483647 h 13"/>
                <a:gd name="T16" fmla="*/ 2147483647 w 14"/>
                <a:gd name="T17" fmla="*/ 2147483647 h 13"/>
                <a:gd name="T18" fmla="*/ 2147483647 w 14"/>
                <a:gd name="T19" fmla="*/ 2147483647 h 13"/>
                <a:gd name="T20" fmla="*/ 2147483647 w 14"/>
                <a:gd name="T21" fmla="*/ 2147483647 h 13"/>
                <a:gd name="T22" fmla="*/ 2147483647 w 14"/>
                <a:gd name="T23" fmla="*/ 2147483647 h 13"/>
                <a:gd name="T24" fmla="*/ 2147483647 w 14"/>
                <a:gd name="T25" fmla="*/ 2147483647 h 13"/>
                <a:gd name="T26" fmla="*/ 2147483647 w 14"/>
                <a:gd name="T27" fmla="*/ 2147483647 h 13"/>
                <a:gd name="T28" fmla="*/ 0 w 14"/>
                <a:gd name="T29" fmla="*/ 2147483647 h 13"/>
                <a:gd name="T30" fmla="*/ 0 w 14"/>
                <a:gd name="T31" fmla="*/ 2147483647 h 13"/>
                <a:gd name="T32" fmla="*/ 0 w 14"/>
                <a:gd name="T33" fmla="*/ 2147483647 h 13"/>
                <a:gd name="T34" fmla="*/ 0 w 14"/>
                <a:gd name="T35" fmla="*/ 2147483647 h 13"/>
                <a:gd name="T36" fmla="*/ 2147483647 w 14"/>
                <a:gd name="T37" fmla="*/ 2147483647 h 13"/>
                <a:gd name="T38" fmla="*/ 2147483647 w 14"/>
                <a:gd name="T39" fmla="*/ 2147483647 h 13"/>
                <a:gd name="T40" fmla="*/ 2147483647 w 14"/>
                <a:gd name="T41" fmla="*/ 2147483647 h 13"/>
                <a:gd name="T42" fmla="*/ 2147483647 w 14"/>
                <a:gd name="T43" fmla="*/ 2147483647 h 13"/>
                <a:gd name="T44" fmla="*/ 2147483647 w 14"/>
                <a:gd name="T45" fmla="*/ 0 h 13"/>
                <a:gd name="T46" fmla="*/ 2147483647 w 14"/>
                <a:gd name="T47" fmla="*/ 0 h 13"/>
                <a:gd name="T48" fmla="*/ 2147483647 w 14"/>
                <a:gd name="T49" fmla="*/ 0 h 13"/>
                <a:gd name="T50" fmla="*/ 2147483647 w 14"/>
                <a:gd name="T51" fmla="*/ 0 h 13"/>
                <a:gd name="T52" fmla="*/ 2147483647 w 14"/>
                <a:gd name="T53" fmla="*/ 2147483647 h 13"/>
                <a:gd name="T54" fmla="*/ 2147483647 w 14"/>
                <a:gd name="T55" fmla="*/ 2147483647 h 13"/>
                <a:gd name="T56" fmla="*/ 2147483647 w 14"/>
                <a:gd name="T57" fmla="*/ 2147483647 h 13"/>
                <a:gd name="T58" fmla="*/ 2147483647 w 14"/>
                <a:gd name="T59" fmla="*/ 2147483647 h 13"/>
                <a:gd name="T60" fmla="*/ 2147483647 w 14"/>
                <a:gd name="T61" fmla="*/ 2147483647 h 13"/>
                <a:gd name="T62" fmla="*/ 2147483647 w 14"/>
                <a:gd name="T63" fmla="*/ 2147483647 h 13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4" h="13">
                  <a:moveTo>
                    <a:pt x="14" y="7"/>
                  </a:moveTo>
                  <a:lnTo>
                    <a:pt x="14" y="8"/>
                  </a:lnTo>
                  <a:lnTo>
                    <a:pt x="13" y="8"/>
                  </a:lnTo>
                  <a:lnTo>
                    <a:pt x="13" y="10"/>
                  </a:lnTo>
                  <a:lnTo>
                    <a:pt x="13" y="11"/>
                  </a:lnTo>
                  <a:lnTo>
                    <a:pt x="11" y="11"/>
                  </a:lnTo>
                  <a:lnTo>
                    <a:pt x="11" y="13"/>
                  </a:lnTo>
                  <a:lnTo>
                    <a:pt x="10" y="13"/>
                  </a:lnTo>
                  <a:lnTo>
                    <a:pt x="8" y="13"/>
                  </a:lnTo>
                  <a:lnTo>
                    <a:pt x="7" y="13"/>
                  </a:lnTo>
                  <a:lnTo>
                    <a:pt x="6" y="13"/>
                  </a:lnTo>
                  <a:lnTo>
                    <a:pt x="4" y="13"/>
                  </a:lnTo>
                  <a:lnTo>
                    <a:pt x="3" y="13"/>
                  </a:lnTo>
                  <a:lnTo>
                    <a:pt x="3" y="11"/>
                  </a:lnTo>
                  <a:lnTo>
                    <a:pt x="2" y="11"/>
                  </a:lnTo>
                  <a:lnTo>
                    <a:pt x="2" y="10"/>
                  </a:lnTo>
                  <a:lnTo>
                    <a:pt x="0" y="8"/>
                  </a:lnTo>
                  <a:lnTo>
                    <a:pt x="0" y="7"/>
                  </a:lnTo>
                  <a:lnTo>
                    <a:pt x="0" y="5"/>
                  </a:lnTo>
                  <a:lnTo>
                    <a:pt x="2" y="5"/>
                  </a:lnTo>
                  <a:lnTo>
                    <a:pt x="2" y="4"/>
                  </a:lnTo>
                  <a:lnTo>
                    <a:pt x="3" y="2"/>
                  </a:lnTo>
                  <a:lnTo>
                    <a:pt x="4" y="2"/>
                  </a:lnTo>
                  <a:lnTo>
                    <a:pt x="4" y="0"/>
                  </a:lnTo>
                  <a:lnTo>
                    <a:pt x="6" y="0"/>
                  </a:lnTo>
                  <a:lnTo>
                    <a:pt x="7" y="0"/>
                  </a:lnTo>
                  <a:lnTo>
                    <a:pt x="8" y="0"/>
                  </a:lnTo>
                  <a:lnTo>
                    <a:pt x="10" y="0"/>
                  </a:lnTo>
                  <a:lnTo>
                    <a:pt x="10" y="2"/>
                  </a:lnTo>
                  <a:lnTo>
                    <a:pt x="11" y="2"/>
                  </a:lnTo>
                  <a:lnTo>
                    <a:pt x="11" y="4"/>
                  </a:lnTo>
                  <a:lnTo>
                    <a:pt x="13" y="4"/>
                  </a:lnTo>
                  <a:lnTo>
                    <a:pt x="13" y="5"/>
                  </a:lnTo>
                  <a:lnTo>
                    <a:pt x="14" y="7"/>
                  </a:lnTo>
                  <a:close/>
                </a:path>
              </a:pathLst>
            </a:custGeom>
            <a:solidFill>
              <a:srgbClr val="B7B6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332" name="Freeform 48"/>
            <p:cNvSpPr>
              <a:spLocks/>
            </p:cNvSpPr>
            <p:nvPr/>
          </p:nvSpPr>
          <p:spPr bwMode="auto">
            <a:xfrm>
              <a:off x="5445126" y="5086350"/>
              <a:ext cx="6350" cy="6350"/>
            </a:xfrm>
            <a:custGeom>
              <a:avLst/>
              <a:gdLst>
                <a:gd name="T0" fmla="*/ 2147483647 w 8"/>
                <a:gd name="T1" fmla="*/ 2147483647 h 8"/>
                <a:gd name="T2" fmla="*/ 2147483647 w 8"/>
                <a:gd name="T3" fmla="*/ 2147483647 h 8"/>
                <a:gd name="T4" fmla="*/ 2147483647 w 8"/>
                <a:gd name="T5" fmla="*/ 2147483647 h 8"/>
                <a:gd name="T6" fmla="*/ 2147483647 w 8"/>
                <a:gd name="T7" fmla="*/ 2147483647 h 8"/>
                <a:gd name="T8" fmla="*/ 2147483647 w 8"/>
                <a:gd name="T9" fmla="*/ 2147483647 h 8"/>
                <a:gd name="T10" fmla="*/ 2147483647 w 8"/>
                <a:gd name="T11" fmla="*/ 2147483647 h 8"/>
                <a:gd name="T12" fmla="*/ 2147483647 w 8"/>
                <a:gd name="T13" fmla="*/ 2147483647 h 8"/>
                <a:gd name="T14" fmla="*/ 2147483647 w 8"/>
                <a:gd name="T15" fmla="*/ 2147483647 h 8"/>
                <a:gd name="T16" fmla="*/ 2147483647 w 8"/>
                <a:gd name="T17" fmla="*/ 2147483647 h 8"/>
                <a:gd name="T18" fmla="*/ 2147483647 w 8"/>
                <a:gd name="T19" fmla="*/ 2147483647 h 8"/>
                <a:gd name="T20" fmla="*/ 2147483647 w 8"/>
                <a:gd name="T21" fmla="*/ 2147483647 h 8"/>
                <a:gd name="T22" fmla="*/ 2147483647 w 8"/>
                <a:gd name="T23" fmla="*/ 2147483647 h 8"/>
                <a:gd name="T24" fmla="*/ 2147483647 w 8"/>
                <a:gd name="T25" fmla="*/ 2147483647 h 8"/>
                <a:gd name="T26" fmla="*/ 2147483647 w 8"/>
                <a:gd name="T27" fmla="*/ 2147483647 h 8"/>
                <a:gd name="T28" fmla="*/ 2147483647 w 8"/>
                <a:gd name="T29" fmla="*/ 2147483647 h 8"/>
                <a:gd name="T30" fmla="*/ 2147483647 w 8"/>
                <a:gd name="T31" fmla="*/ 2147483647 h 8"/>
                <a:gd name="T32" fmla="*/ 0 w 8"/>
                <a:gd name="T33" fmla="*/ 2147483647 h 8"/>
                <a:gd name="T34" fmla="*/ 2147483647 w 8"/>
                <a:gd name="T35" fmla="*/ 2147483647 h 8"/>
                <a:gd name="T36" fmla="*/ 2147483647 w 8"/>
                <a:gd name="T37" fmla="*/ 2147483647 h 8"/>
                <a:gd name="T38" fmla="*/ 2147483647 w 8"/>
                <a:gd name="T39" fmla="*/ 2147483647 h 8"/>
                <a:gd name="T40" fmla="*/ 2147483647 w 8"/>
                <a:gd name="T41" fmla="*/ 2147483647 h 8"/>
                <a:gd name="T42" fmla="*/ 2147483647 w 8"/>
                <a:gd name="T43" fmla="*/ 2147483647 h 8"/>
                <a:gd name="T44" fmla="*/ 2147483647 w 8"/>
                <a:gd name="T45" fmla="*/ 2147483647 h 8"/>
                <a:gd name="T46" fmla="*/ 2147483647 w 8"/>
                <a:gd name="T47" fmla="*/ 0 h 8"/>
                <a:gd name="T48" fmla="*/ 2147483647 w 8"/>
                <a:gd name="T49" fmla="*/ 0 h 8"/>
                <a:gd name="T50" fmla="*/ 2147483647 w 8"/>
                <a:gd name="T51" fmla="*/ 0 h 8"/>
                <a:gd name="T52" fmla="*/ 2147483647 w 8"/>
                <a:gd name="T53" fmla="*/ 2147483647 h 8"/>
                <a:gd name="T54" fmla="*/ 2147483647 w 8"/>
                <a:gd name="T55" fmla="*/ 2147483647 h 8"/>
                <a:gd name="T56" fmla="*/ 2147483647 w 8"/>
                <a:gd name="T57" fmla="*/ 2147483647 h 8"/>
                <a:gd name="T58" fmla="*/ 2147483647 w 8"/>
                <a:gd name="T59" fmla="*/ 2147483647 h 8"/>
                <a:gd name="T60" fmla="*/ 2147483647 w 8"/>
                <a:gd name="T61" fmla="*/ 2147483647 h 8"/>
                <a:gd name="T62" fmla="*/ 2147483647 w 8"/>
                <a:gd name="T63" fmla="*/ 2147483647 h 8"/>
                <a:gd name="T64" fmla="*/ 2147483647 w 8"/>
                <a:gd name="T65" fmla="*/ 2147483647 h 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8" h="8">
                  <a:moveTo>
                    <a:pt x="8" y="3"/>
                  </a:moveTo>
                  <a:lnTo>
                    <a:pt x="8" y="5"/>
                  </a:lnTo>
                  <a:lnTo>
                    <a:pt x="7" y="5"/>
                  </a:lnTo>
                  <a:lnTo>
                    <a:pt x="7" y="7"/>
                  </a:lnTo>
                  <a:lnTo>
                    <a:pt x="6" y="7"/>
                  </a:lnTo>
                  <a:lnTo>
                    <a:pt x="6" y="8"/>
                  </a:lnTo>
                  <a:lnTo>
                    <a:pt x="4" y="8"/>
                  </a:lnTo>
                  <a:lnTo>
                    <a:pt x="3" y="7"/>
                  </a:lnTo>
                  <a:lnTo>
                    <a:pt x="2" y="7"/>
                  </a:lnTo>
                  <a:lnTo>
                    <a:pt x="2" y="5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2"/>
                  </a:lnTo>
                  <a:lnTo>
                    <a:pt x="3" y="2"/>
                  </a:lnTo>
                  <a:lnTo>
                    <a:pt x="4" y="0"/>
                  </a:lnTo>
                  <a:lnTo>
                    <a:pt x="6" y="0"/>
                  </a:lnTo>
                  <a:lnTo>
                    <a:pt x="6" y="2"/>
                  </a:lnTo>
                  <a:lnTo>
                    <a:pt x="7" y="2"/>
                  </a:lnTo>
                  <a:lnTo>
                    <a:pt x="7" y="3"/>
                  </a:lnTo>
                  <a:lnTo>
                    <a:pt x="8" y="3"/>
                  </a:lnTo>
                  <a:close/>
                </a:path>
              </a:pathLst>
            </a:custGeom>
            <a:solidFill>
              <a:srgbClr val="B7B6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333" name="Freeform 49"/>
            <p:cNvSpPr>
              <a:spLocks/>
            </p:cNvSpPr>
            <p:nvPr/>
          </p:nvSpPr>
          <p:spPr bwMode="auto">
            <a:xfrm>
              <a:off x="5743576" y="5070475"/>
              <a:ext cx="23813" cy="28575"/>
            </a:xfrm>
            <a:custGeom>
              <a:avLst/>
              <a:gdLst>
                <a:gd name="T0" fmla="*/ 2147483647 w 31"/>
                <a:gd name="T1" fmla="*/ 2147483647 h 36"/>
                <a:gd name="T2" fmla="*/ 2147483647 w 31"/>
                <a:gd name="T3" fmla="*/ 2147483647 h 36"/>
                <a:gd name="T4" fmla="*/ 2147483647 w 31"/>
                <a:gd name="T5" fmla="*/ 2147483647 h 36"/>
                <a:gd name="T6" fmla="*/ 2147483647 w 31"/>
                <a:gd name="T7" fmla="*/ 2147483647 h 36"/>
                <a:gd name="T8" fmla="*/ 2147483647 w 31"/>
                <a:gd name="T9" fmla="*/ 2147483647 h 36"/>
                <a:gd name="T10" fmla="*/ 2147483647 w 31"/>
                <a:gd name="T11" fmla="*/ 2147483647 h 36"/>
                <a:gd name="T12" fmla="*/ 2147483647 w 31"/>
                <a:gd name="T13" fmla="*/ 2147483647 h 36"/>
                <a:gd name="T14" fmla="*/ 2147483647 w 31"/>
                <a:gd name="T15" fmla="*/ 2147483647 h 36"/>
                <a:gd name="T16" fmla="*/ 2147483647 w 31"/>
                <a:gd name="T17" fmla="*/ 2147483647 h 36"/>
                <a:gd name="T18" fmla="*/ 2147483647 w 31"/>
                <a:gd name="T19" fmla="*/ 2147483647 h 36"/>
                <a:gd name="T20" fmla="*/ 2147483647 w 31"/>
                <a:gd name="T21" fmla="*/ 2147483647 h 36"/>
                <a:gd name="T22" fmla="*/ 2147483647 w 31"/>
                <a:gd name="T23" fmla="*/ 2147483647 h 36"/>
                <a:gd name="T24" fmla="*/ 2147483647 w 31"/>
                <a:gd name="T25" fmla="*/ 2147483647 h 36"/>
                <a:gd name="T26" fmla="*/ 2147483647 w 31"/>
                <a:gd name="T27" fmla="*/ 2147483647 h 36"/>
                <a:gd name="T28" fmla="*/ 2147483647 w 31"/>
                <a:gd name="T29" fmla="*/ 2147483647 h 36"/>
                <a:gd name="T30" fmla="*/ 0 w 31"/>
                <a:gd name="T31" fmla="*/ 2147483647 h 36"/>
                <a:gd name="T32" fmla="*/ 0 w 31"/>
                <a:gd name="T33" fmla="*/ 2147483647 h 36"/>
                <a:gd name="T34" fmla="*/ 0 w 31"/>
                <a:gd name="T35" fmla="*/ 2147483647 h 36"/>
                <a:gd name="T36" fmla="*/ 0 w 31"/>
                <a:gd name="T37" fmla="*/ 2147483647 h 36"/>
                <a:gd name="T38" fmla="*/ 0 w 31"/>
                <a:gd name="T39" fmla="*/ 2147483647 h 36"/>
                <a:gd name="T40" fmla="*/ 0 w 31"/>
                <a:gd name="T41" fmla="*/ 2147483647 h 36"/>
                <a:gd name="T42" fmla="*/ 2147483647 w 31"/>
                <a:gd name="T43" fmla="*/ 2147483647 h 36"/>
                <a:gd name="T44" fmla="*/ 2147483647 w 31"/>
                <a:gd name="T45" fmla="*/ 2147483647 h 36"/>
                <a:gd name="T46" fmla="*/ 2147483647 w 31"/>
                <a:gd name="T47" fmla="*/ 2147483647 h 36"/>
                <a:gd name="T48" fmla="*/ 2147483647 w 31"/>
                <a:gd name="T49" fmla="*/ 2147483647 h 36"/>
                <a:gd name="T50" fmla="*/ 2147483647 w 31"/>
                <a:gd name="T51" fmla="*/ 0 h 36"/>
                <a:gd name="T52" fmla="*/ 2147483647 w 31"/>
                <a:gd name="T53" fmla="*/ 0 h 36"/>
                <a:gd name="T54" fmla="*/ 2147483647 w 31"/>
                <a:gd name="T55" fmla="*/ 0 h 36"/>
                <a:gd name="T56" fmla="*/ 2147483647 w 31"/>
                <a:gd name="T57" fmla="*/ 0 h 36"/>
                <a:gd name="T58" fmla="*/ 2147483647 w 31"/>
                <a:gd name="T59" fmla="*/ 2147483647 h 36"/>
                <a:gd name="T60" fmla="*/ 2147483647 w 31"/>
                <a:gd name="T61" fmla="*/ 2147483647 h 36"/>
                <a:gd name="T62" fmla="*/ 2147483647 w 31"/>
                <a:gd name="T63" fmla="*/ 2147483647 h 36"/>
                <a:gd name="T64" fmla="*/ 2147483647 w 31"/>
                <a:gd name="T65" fmla="*/ 2147483647 h 36"/>
                <a:gd name="T66" fmla="*/ 2147483647 w 31"/>
                <a:gd name="T67" fmla="*/ 2147483647 h 36"/>
                <a:gd name="T68" fmla="*/ 2147483647 w 31"/>
                <a:gd name="T69" fmla="*/ 2147483647 h 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31" h="36">
                  <a:moveTo>
                    <a:pt x="31" y="17"/>
                  </a:moveTo>
                  <a:lnTo>
                    <a:pt x="30" y="19"/>
                  </a:lnTo>
                  <a:lnTo>
                    <a:pt x="30" y="22"/>
                  </a:lnTo>
                  <a:lnTo>
                    <a:pt x="30" y="23"/>
                  </a:lnTo>
                  <a:lnTo>
                    <a:pt x="30" y="25"/>
                  </a:lnTo>
                  <a:lnTo>
                    <a:pt x="29" y="27"/>
                  </a:lnTo>
                  <a:lnTo>
                    <a:pt x="29" y="28"/>
                  </a:lnTo>
                  <a:lnTo>
                    <a:pt x="27" y="30"/>
                  </a:lnTo>
                  <a:lnTo>
                    <a:pt x="26" y="30"/>
                  </a:lnTo>
                  <a:lnTo>
                    <a:pt x="25" y="31"/>
                  </a:lnTo>
                  <a:lnTo>
                    <a:pt x="23" y="33"/>
                  </a:lnTo>
                  <a:lnTo>
                    <a:pt x="22" y="34"/>
                  </a:lnTo>
                  <a:lnTo>
                    <a:pt x="21" y="34"/>
                  </a:lnTo>
                  <a:lnTo>
                    <a:pt x="18" y="36"/>
                  </a:lnTo>
                  <a:lnTo>
                    <a:pt x="17" y="36"/>
                  </a:lnTo>
                  <a:lnTo>
                    <a:pt x="15" y="36"/>
                  </a:lnTo>
                  <a:lnTo>
                    <a:pt x="14" y="36"/>
                  </a:lnTo>
                  <a:lnTo>
                    <a:pt x="13" y="36"/>
                  </a:lnTo>
                  <a:lnTo>
                    <a:pt x="11" y="34"/>
                  </a:lnTo>
                  <a:lnTo>
                    <a:pt x="10" y="34"/>
                  </a:lnTo>
                  <a:lnTo>
                    <a:pt x="9" y="33"/>
                  </a:lnTo>
                  <a:lnTo>
                    <a:pt x="7" y="33"/>
                  </a:lnTo>
                  <a:lnTo>
                    <a:pt x="6" y="31"/>
                  </a:lnTo>
                  <a:lnTo>
                    <a:pt x="4" y="30"/>
                  </a:lnTo>
                  <a:lnTo>
                    <a:pt x="3" y="30"/>
                  </a:lnTo>
                  <a:lnTo>
                    <a:pt x="3" y="28"/>
                  </a:lnTo>
                  <a:lnTo>
                    <a:pt x="2" y="27"/>
                  </a:lnTo>
                  <a:lnTo>
                    <a:pt x="2" y="25"/>
                  </a:lnTo>
                  <a:lnTo>
                    <a:pt x="0" y="23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0" y="19"/>
                  </a:lnTo>
                  <a:lnTo>
                    <a:pt x="0" y="17"/>
                  </a:lnTo>
                  <a:lnTo>
                    <a:pt x="0" y="16"/>
                  </a:lnTo>
                  <a:lnTo>
                    <a:pt x="0" y="14"/>
                  </a:lnTo>
                  <a:lnTo>
                    <a:pt x="0" y="13"/>
                  </a:lnTo>
                  <a:lnTo>
                    <a:pt x="2" y="11"/>
                  </a:lnTo>
                  <a:lnTo>
                    <a:pt x="2" y="10"/>
                  </a:lnTo>
                  <a:lnTo>
                    <a:pt x="3" y="8"/>
                  </a:lnTo>
                  <a:lnTo>
                    <a:pt x="3" y="6"/>
                  </a:lnTo>
                  <a:lnTo>
                    <a:pt x="4" y="5"/>
                  </a:lnTo>
                  <a:lnTo>
                    <a:pt x="6" y="3"/>
                  </a:lnTo>
                  <a:lnTo>
                    <a:pt x="7" y="3"/>
                  </a:lnTo>
                  <a:lnTo>
                    <a:pt x="9" y="2"/>
                  </a:lnTo>
                  <a:lnTo>
                    <a:pt x="10" y="2"/>
                  </a:lnTo>
                  <a:lnTo>
                    <a:pt x="11" y="0"/>
                  </a:lnTo>
                  <a:lnTo>
                    <a:pt x="13" y="0"/>
                  </a:lnTo>
                  <a:lnTo>
                    <a:pt x="14" y="0"/>
                  </a:lnTo>
                  <a:lnTo>
                    <a:pt x="15" y="0"/>
                  </a:lnTo>
                  <a:lnTo>
                    <a:pt x="17" y="0"/>
                  </a:lnTo>
                  <a:lnTo>
                    <a:pt x="18" y="0"/>
                  </a:lnTo>
                  <a:lnTo>
                    <a:pt x="21" y="0"/>
                  </a:lnTo>
                  <a:lnTo>
                    <a:pt x="22" y="2"/>
                  </a:lnTo>
                  <a:lnTo>
                    <a:pt x="23" y="2"/>
                  </a:lnTo>
                  <a:lnTo>
                    <a:pt x="23" y="3"/>
                  </a:lnTo>
                  <a:lnTo>
                    <a:pt x="25" y="3"/>
                  </a:lnTo>
                  <a:lnTo>
                    <a:pt x="26" y="5"/>
                  </a:lnTo>
                  <a:lnTo>
                    <a:pt x="27" y="6"/>
                  </a:lnTo>
                  <a:lnTo>
                    <a:pt x="29" y="8"/>
                  </a:lnTo>
                  <a:lnTo>
                    <a:pt x="29" y="10"/>
                  </a:lnTo>
                  <a:lnTo>
                    <a:pt x="30" y="11"/>
                  </a:lnTo>
                  <a:lnTo>
                    <a:pt x="30" y="13"/>
                  </a:lnTo>
                  <a:lnTo>
                    <a:pt x="30" y="14"/>
                  </a:lnTo>
                  <a:lnTo>
                    <a:pt x="30" y="16"/>
                  </a:lnTo>
                  <a:lnTo>
                    <a:pt x="31" y="17"/>
                  </a:lnTo>
                  <a:close/>
                </a:path>
              </a:pathLst>
            </a:custGeom>
            <a:solidFill>
              <a:srgbClr val="E3E3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334" name="Freeform 50"/>
            <p:cNvSpPr>
              <a:spLocks/>
            </p:cNvSpPr>
            <p:nvPr/>
          </p:nvSpPr>
          <p:spPr bwMode="auto">
            <a:xfrm>
              <a:off x="5746751" y="5075238"/>
              <a:ext cx="9525" cy="9525"/>
            </a:xfrm>
            <a:custGeom>
              <a:avLst/>
              <a:gdLst>
                <a:gd name="T0" fmla="*/ 2147483647 w 11"/>
                <a:gd name="T1" fmla="*/ 2147483647 h 13"/>
                <a:gd name="T2" fmla="*/ 2147483647 w 11"/>
                <a:gd name="T3" fmla="*/ 2147483647 h 13"/>
                <a:gd name="T4" fmla="*/ 2147483647 w 11"/>
                <a:gd name="T5" fmla="*/ 2147483647 h 13"/>
                <a:gd name="T6" fmla="*/ 2147483647 w 11"/>
                <a:gd name="T7" fmla="*/ 2147483647 h 13"/>
                <a:gd name="T8" fmla="*/ 2147483647 w 11"/>
                <a:gd name="T9" fmla="*/ 2147483647 h 13"/>
                <a:gd name="T10" fmla="*/ 2147483647 w 11"/>
                <a:gd name="T11" fmla="*/ 2147483647 h 13"/>
                <a:gd name="T12" fmla="*/ 2147483647 w 11"/>
                <a:gd name="T13" fmla="*/ 2147483647 h 13"/>
                <a:gd name="T14" fmla="*/ 2147483647 w 11"/>
                <a:gd name="T15" fmla="*/ 2147483647 h 13"/>
                <a:gd name="T16" fmla="*/ 2147483647 w 11"/>
                <a:gd name="T17" fmla="*/ 2147483647 h 13"/>
                <a:gd name="T18" fmla="*/ 2147483647 w 11"/>
                <a:gd name="T19" fmla="*/ 2147483647 h 13"/>
                <a:gd name="T20" fmla="*/ 2147483647 w 11"/>
                <a:gd name="T21" fmla="*/ 2147483647 h 13"/>
                <a:gd name="T22" fmla="*/ 2147483647 w 11"/>
                <a:gd name="T23" fmla="*/ 2147483647 h 13"/>
                <a:gd name="T24" fmla="*/ 2147483647 w 11"/>
                <a:gd name="T25" fmla="*/ 2147483647 h 13"/>
                <a:gd name="T26" fmla="*/ 0 w 11"/>
                <a:gd name="T27" fmla="*/ 2147483647 h 13"/>
                <a:gd name="T28" fmla="*/ 0 w 11"/>
                <a:gd name="T29" fmla="*/ 2147483647 h 13"/>
                <a:gd name="T30" fmla="*/ 0 w 11"/>
                <a:gd name="T31" fmla="*/ 2147483647 h 13"/>
                <a:gd name="T32" fmla="*/ 0 w 11"/>
                <a:gd name="T33" fmla="*/ 2147483647 h 13"/>
                <a:gd name="T34" fmla="*/ 0 w 11"/>
                <a:gd name="T35" fmla="*/ 2147483647 h 13"/>
                <a:gd name="T36" fmla="*/ 0 w 11"/>
                <a:gd name="T37" fmla="*/ 2147483647 h 13"/>
                <a:gd name="T38" fmla="*/ 2147483647 w 11"/>
                <a:gd name="T39" fmla="*/ 2147483647 h 13"/>
                <a:gd name="T40" fmla="*/ 2147483647 w 11"/>
                <a:gd name="T41" fmla="*/ 2147483647 h 13"/>
                <a:gd name="T42" fmla="*/ 2147483647 w 11"/>
                <a:gd name="T43" fmla="*/ 2147483647 h 13"/>
                <a:gd name="T44" fmla="*/ 2147483647 w 11"/>
                <a:gd name="T45" fmla="*/ 0 h 13"/>
                <a:gd name="T46" fmla="*/ 2147483647 w 11"/>
                <a:gd name="T47" fmla="*/ 0 h 13"/>
                <a:gd name="T48" fmla="*/ 2147483647 w 11"/>
                <a:gd name="T49" fmla="*/ 0 h 13"/>
                <a:gd name="T50" fmla="*/ 2147483647 w 11"/>
                <a:gd name="T51" fmla="*/ 0 h 13"/>
                <a:gd name="T52" fmla="*/ 2147483647 w 11"/>
                <a:gd name="T53" fmla="*/ 2147483647 h 13"/>
                <a:gd name="T54" fmla="*/ 2147483647 w 11"/>
                <a:gd name="T55" fmla="*/ 2147483647 h 13"/>
                <a:gd name="T56" fmla="*/ 2147483647 w 11"/>
                <a:gd name="T57" fmla="*/ 2147483647 h 13"/>
                <a:gd name="T58" fmla="*/ 2147483647 w 11"/>
                <a:gd name="T59" fmla="*/ 2147483647 h 13"/>
                <a:gd name="T60" fmla="*/ 2147483647 w 11"/>
                <a:gd name="T61" fmla="*/ 2147483647 h 13"/>
                <a:gd name="T62" fmla="*/ 2147483647 w 11"/>
                <a:gd name="T63" fmla="*/ 2147483647 h 13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1" h="13">
                  <a:moveTo>
                    <a:pt x="11" y="7"/>
                  </a:moveTo>
                  <a:lnTo>
                    <a:pt x="11" y="8"/>
                  </a:lnTo>
                  <a:lnTo>
                    <a:pt x="11" y="10"/>
                  </a:lnTo>
                  <a:lnTo>
                    <a:pt x="9" y="11"/>
                  </a:lnTo>
                  <a:lnTo>
                    <a:pt x="8" y="13"/>
                  </a:lnTo>
                  <a:lnTo>
                    <a:pt x="7" y="13"/>
                  </a:lnTo>
                  <a:lnTo>
                    <a:pt x="5" y="13"/>
                  </a:lnTo>
                  <a:lnTo>
                    <a:pt x="4" y="13"/>
                  </a:lnTo>
                  <a:lnTo>
                    <a:pt x="3" y="13"/>
                  </a:lnTo>
                  <a:lnTo>
                    <a:pt x="1" y="11"/>
                  </a:lnTo>
                  <a:lnTo>
                    <a:pt x="0" y="11"/>
                  </a:lnTo>
                  <a:lnTo>
                    <a:pt x="0" y="10"/>
                  </a:lnTo>
                  <a:lnTo>
                    <a:pt x="0" y="8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4"/>
                  </a:lnTo>
                  <a:lnTo>
                    <a:pt x="1" y="4"/>
                  </a:lnTo>
                  <a:lnTo>
                    <a:pt x="1" y="2"/>
                  </a:lnTo>
                  <a:lnTo>
                    <a:pt x="3" y="2"/>
                  </a:lnTo>
                  <a:lnTo>
                    <a:pt x="3" y="0"/>
                  </a:lnTo>
                  <a:lnTo>
                    <a:pt x="4" y="0"/>
                  </a:lnTo>
                  <a:lnTo>
                    <a:pt x="5" y="0"/>
                  </a:lnTo>
                  <a:lnTo>
                    <a:pt x="7" y="0"/>
                  </a:lnTo>
                  <a:lnTo>
                    <a:pt x="8" y="0"/>
                  </a:lnTo>
                  <a:lnTo>
                    <a:pt x="8" y="2"/>
                  </a:lnTo>
                  <a:lnTo>
                    <a:pt x="9" y="2"/>
                  </a:lnTo>
                  <a:lnTo>
                    <a:pt x="9" y="4"/>
                  </a:lnTo>
                  <a:lnTo>
                    <a:pt x="11" y="4"/>
                  </a:lnTo>
                  <a:lnTo>
                    <a:pt x="11" y="5"/>
                  </a:lnTo>
                  <a:lnTo>
                    <a:pt x="11" y="7"/>
                  </a:lnTo>
                  <a:close/>
                </a:path>
              </a:pathLst>
            </a:custGeom>
            <a:solidFill>
              <a:srgbClr val="B7B6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335" name="Freeform 51"/>
            <p:cNvSpPr>
              <a:spLocks/>
            </p:cNvSpPr>
            <p:nvPr/>
          </p:nvSpPr>
          <p:spPr bwMode="auto">
            <a:xfrm>
              <a:off x="5756276" y="5086350"/>
              <a:ext cx="3175" cy="6350"/>
            </a:xfrm>
            <a:custGeom>
              <a:avLst/>
              <a:gdLst>
                <a:gd name="T0" fmla="*/ 2147483647 w 5"/>
                <a:gd name="T1" fmla="*/ 2147483647 h 8"/>
                <a:gd name="T2" fmla="*/ 2147483647 w 5"/>
                <a:gd name="T3" fmla="*/ 2147483647 h 8"/>
                <a:gd name="T4" fmla="*/ 2147483647 w 5"/>
                <a:gd name="T5" fmla="*/ 2147483647 h 8"/>
                <a:gd name="T6" fmla="*/ 2147483647 w 5"/>
                <a:gd name="T7" fmla="*/ 2147483647 h 8"/>
                <a:gd name="T8" fmla="*/ 2147483647 w 5"/>
                <a:gd name="T9" fmla="*/ 2147483647 h 8"/>
                <a:gd name="T10" fmla="*/ 2147483647 w 5"/>
                <a:gd name="T11" fmla="*/ 2147483647 h 8"/>
                <a:gd name="T12" fmla="*/ 2147483647 w 5"/>
                <a:gd name="T13" fmla="*/ 2147483647 h 8"/>
                <a:gd name="T14" fmla="*/ 2147483647 w 5"/>
                <a:gd name="T15" fmla="*/ 2147483647 h 8"/>
                <a:gd name="T16" fmla="*/ 2147483647 w 5"/>
                <a:gd name="T17" fmla="*/ 2147483647 h 8"/>
                <a:gd name="T18" fmla="*/ 2147483647 w 5"/>
                <a:gd name="T19" fmla="*/ 2147483647 h 8"/>
                <a:gd name="T20" fmla="*/ 2147483647 w 5"/>
                <a:gd name="T21" fmla="*/ 2147483647 h 8"/>
                <a:gd name="T22" fmla="*/ 2147483647 w 5"/>
                <a:gd name="T23" fmla="*/ 2147483647 h 8"/>
                <a:gd name="T24" fmla="*/ 2147483647 w 5"/>
                <a:gd name="T25" fmla="*/ 2147483647 h 8"/>
                <a:gd name="T26" fmla="*/ 0 w 5"/>
                <a:gd name="T27" fmla="*/ 2147483647 h 8"/>
                <a:gd name="T28" fmla="*/ 0 w 5"/>
                <a:gd name="T29" fmla="*/ 2147483647 h 8"/>
                <a:gd name="T30" fmla="*/ 0 w 5"/>
                <a:gd name="T31" fmla="*/ 2147483647 h 8"/>
                <a:gd name="T32" fmla="*/ 0 w 5"/>
                <a:gd name="T33" fmla="*/ 2147483647 h 8"/>
                <a:gd name="T34" fmla="*/ 0 w 5"/>
                <a:gd name="T35" fmla="*/ 2147483647 h 8"/>
                <a:gd name="T36" fmla="*/ 0 w 5"/>
                <a:gd name="T37" fmla="*/ 2147483647 h 8"/>
                <a:gd name="T38" fmla="*/ 0 w 5"/>
                <a:gd name="T39" fmla="*/ 2147483647 h 8"/>
                <a:gd name="T40" fmla="*/ 2147483647 w 5"/>
                <a:gd name="T41" fmla="*/ 2147483647 h 8"/>
                <a:gd name="T42" fmla="*/ 2147483647 w 5"/>
                <a:gd name="T43" fmla="*/ 2147483647 h 8"/>
                <a:gd name="T44" fmla="*/ 2147483647 w 5"/>
                <a:gd name="T45" fmla="*/ 2147483647 h 8"/>
                <a:gd name="T46" fmla="*/ 2147483647 w 5"/>
                <a:gd name="T47" fmla="*/ 0 h 8"/>
                <a:gd name="T48" fmla="*/ 2147483647 w 5"/>
                <a:gd name="T49" fmla="*/ 0 h 8"/>
                <a:gd name="T50" fmla="*/ 2147483647 w 5"/>
                <a:gd name="T51" fmla="*/ 0 h 8"/>
                <a:gd name="T52" fmla="*/ 2147483647 w 5"/>
                <a:gd name="T53" fmla="*/ 2147483647 h 8"/>
                <a:gd name="T54" fmla="*/ 2147483647 w 5"/>
                <a:gd name="T55" fmla="*/ 2147483647 h 8"/>
                <a:gd name="T56" fmla="*/ 2147483647 w 5"/>
                <a:gd name="T57" fmla="*/ 2147483647 h 8"/>
                <a:gd name="T58" fmla="*/ 2147483647 w 5"/>
                <a:gd name="T59" fmla="*/ 2147483647 h 8"/>
                <a:gd name="T60" fmla="*/ 2147483647 w 5"/>
                <a:gd name="T61" fmla="*/ 2147483647 h 8"/>
                <a:gd name="T62" fmla="*/ 2147483647 w 5"/>
                <a:gd name="T63" fmla="*/ 2147483647 h 8"/>
                <a:gd name="T64" fmla="*/ 2147483647 w 5"/>
                <a:gd name="T65" fmla="*/ 2147483647 h 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5" h="8">
                  <a:moveTo>
                    <a:pt x="5" y="3"/>
                  </a:moveTo>
                  <a:lnTo>
                    <a:pt x="5" y="5"/>
                  </a:lnTo>
                  <a:lnTo>
                    <a:pt x="5" y="7"/>
                  </a:lnTo>
                  <a:lnTo>
                    <a:pt x="4" y="7"/>
                  </a:lnTo>
                  <a:lnTo>
                    <a:pt x="4" y="8"/>
                  </a:lnTo>
                  <a:lnTo>
                    <a:pt x="2" y="8"/>
                  </a:lnTo>
                  <a:lnTo>
                    <a:pt x="1" y="7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3"/>
                  </a:lnTo>
                  <a:lnTo>
                    <a:pt x="0" y="2"/>
                  </a:lnTo>
                  <a:lnTo>
                    <a:pt x="1" y="2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2"/>
                  </a:lnTo>
                  <a:lnTo>
                    <a:pt x="5" y="2"/>
                  </a:lnTo>
                  <a:lnTo>
                    <a:pt x="5" y="3"/>
                  </a:lnTo>
                  <a:close/>
                </a:path>
              </a:pathLst>
            </a:custGeom>
            <a:solidFill>
              <a:srgbClr val="B7B6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336" name="Freeform 52"/>
            <p:cNvSpPr>
              <a:spLocks/>
            </p:cNvSpPr>
            <p:nvPr/>
          </p:nvSpPr>
          <p:spPr bwMode="auto">
            <a:xfrm>
              <a:off x="5630863" y="4870450"/>
              <a:ext cx="104775" cy="106363"/>
            </a:xfrm>
            <a:custGeom>
              <a:avLst/>
              <a:gdLst>
                <a:gd name="T0" fmla="*/ 2147483647 w 132"/>
                <a:gd name="T1" fmla="*/ 0 h 133"/>
                <a:gd name="T2" fmla="*/ 2147483647 w 132"/>
                <a:gd name="T3" fmla="*/ 0 h 133"/>
                <a:gd name="T4" fmla="*/ 2147483647 w 132"/>
                <a:gd name="T5" fmla="*/ 0 h 133"/>
                <a:gd name="T6" fmla="*/ 2147483647 w 132"/>
                <a:gd name="T7" fmla="*/ 2147483647 h 133"/>
                <a:gd name="T8" fmla="*/ 2147483647 w 132"/>
                <a:gd name="T9" fmla="*/ 2147483647 h 133"/>
                <a:gd name="T10" fmla="*/ 2147483647 w 132"/>
                <a:gd name="T11" fmla="*/ 2147483647 h 133"/>
                <a:gd name="T12" fmla="*/ 2147483647 w 132"/>
                <a:gd name="T13" fmla="*/ 2147483647 h 133"/>
                <a:gd name="T14" fmla="*/ 2147483647 w 132"/>
                <a:gd name="T15" fmla="*/ 2147483647 h 133"/>
                <a:gd name="T16" fmla="*/ 2147483647 w 132"/>
                <a:gd name="T17" fmla="*/ 2147483647 h 133"/>
                <a:gd name="T18" fmla="*/ 2147483647 w 132"/>
                <a:gd name="T19" fmla="*/ 2147483647 h 133"/>
                <a:gd name="T20" fmla="*/ 2147483647 w 132"/>
                <a:gd name="T21" fmla="*/ 2147483647 h 133"/>
                <a:gd name="T22" fmla="*/ 2147483647 w 132"/>
                <a:gd name="T23" fmla="*/ 2147483647 h 133"/>
                <a:gd name="T24" fmla="*/ 2147483647 w 132"/>
                <a:gd name="T25" fmla="*/ 2147483647 h 133"/>
                <a:gd name="T26" fmla="*/ 2147483647 w 132"/>
                <a:gd name="T27" fmla="*/ 2147483647 h 133"/>
                <a:gd name="T28" fmla="*/ 2147483647 w 132"/>
                <a:gd name="T29" fmla="*/ 2147483647 h 133"/>
                <a:gd name="T30" fmla="*/ 2147483647 w 132"/>
                <a:gd name="T31" fmla="*/ 2147483647 h 133"/>
                <a:gd name="T32" fmla="*/ 2147483647 w 132"/>
                <a:gd name="T33" fmla="*/ 2147483647 h 133"/>
                <a:gd name="T34" fmla="*/ 2147483647 w 132"/>
                <a:gd name="T35" fmla="*/ 2147483647 h 133"/>
                <a:gd name="T36" fmla="*/ 2147483647 w 132"/>
                <a:gd name="T37" fmla="*/ 2147483647 h 133"/>
                <a:gd name="T38" fmla="*/ 2147483647 w 132"/>
                <a:gd name="T39" fmla="*/ 2147483647 h 133"/>
                <a:gd name="T40" fmla="*/ 2147483647 w 132"/>
                <a:gd name="T41" fmla="*/ 2147483647 h 133"/>
                <a:gd name="T42" fmla="*/ 2147483647 w 132"/>
                <a:gd name="T43" fmla="*/ 2147483647 h 133"/>
                <a:gd name="T44" fmla="*/ 2147483647 w 132"/>
                <a:gd name="T45" fmla="*/ 2147483647 h 133"/>
                <a:gd name="T46" fmla="*/ 2147483647 w 132"/>
                <a:gd name="T47" fmla="*/ 2147483647 h 133"/>
                <a:gd name="T48" fmla="*/ 2147483647 w 132"/>
                <a:gd name="T49" fmla="*/ 2147483647 h 133"/>
                <a:gd name="T50" fmla="*/ 2147483647 w 132"/>
                <a:gd name="T51" fmla="*/ 2147483647 h 133"/>
                <a:gd name="T52" fmla="*/ 2147483647 w 132"/>
                <a:gd name="T53" fmla="*/ 2147483647 h 133"/>
                <a:gd name="T54" fmla="*/ 2147483647 w 132"/>
                <a:gd name="T55" fmla="*/ 2147483647 h 133"/>
                <a:gd name="T56" fmla="*/ 2147483647 w 132"/>
                <a:gd name="T57" fmla="*/ 2147483647 h 133"/>
                <a:gd name="T58" fmla="*/ 2147483647 w 132"/>
                <a:gd name="T59" fmla="*/ 2147483647 h 133"/>
                <a:gd name="T60" fmla="*/ 2147483647 w 132"/>
                <a:gd name="T61" fmla="*/ 2147483647 h 133"/>
                <a:gd name="T62" fmla="*/ 2147483647 w 132"/>
                <a:gd name="T63" fmla="*/ 2147483647 h 133"/>
                <a:gd name="T64" fmla="*/ 2147483647 w 132"/>
                <a:gd name="T65" fmla="*/ 2147483647 h 133"/>
                <a:gd name="T66" fmla="*/ 2147483647 w 132"/>
                <a:gd name="T67" fmla="*/ 2147483647 h 133"/>
                <a:gd name="T68" fmla="*/ 2147483647 w 132"/>
                <a:gd name="T69" fmla="*/ 2147483647 h 133"/>
                <a:gd name="T70" fmla="*/ 2147483647 w 132"/>
                <a:gd name="T71" fmla="*/ 2147483647 h 133"/>
                <a:gd name="T72" fmla="*/ 2147483647 w 132"/>
                <a:gd name="T73" fmla="*/ 2147483647 h 133"/>
                <a:gd name="T74" fmla="*/ 2147483647 w 132"/>
                <a:gd name="T75" fmla="*/ 2147483647 h 133"/>
                <a:gd name="T76" fmla="*/ 2147483647 w 132"/>
                <a:gd name="T77" fmla="*/ 2147483647 h 133"/>
                <a:gd name="T78" fmla="*/ 2147483647 w 132"/>
                <a:gd name="T79" fmla="*/ 2147483647 h 133"/>
                <a:gd name="T80" fmla="*/ 2147483647 w 132"/>
                <a:gd name="T81" fmla="*/ 2147483647 h 133"/>
                <a:gd name="T82" fmla="*/ 2147483647 w 132"/>
                <a:gd name="T83" fmla="*/ 2147483647 h 133"/>
                <a:gd name="T84" fmla="*/ 2147483647 w 132"/>
                <a:gd name="T85" fmla="*/ 2147483647 h 133"/>
                <a:gd name="T86" fmla="*/ 2147483647 w 132"/>
                <a:gd name="T87" fmla="*/ 2147483647 h 133"/>
                <a:gd name="T88" fmla="*/ 2147483647 w 132"/>
                <a:gd name="T89" fmla="*/ 2147483647 h 133"/>
                <a:gd name="T90" fmla="*/ 2147483647 w 132"/>
                <a:gd name="T91" fmla="*/ 2147483647 h 133"/>
                <a:gd name="T92" fmla="*/ 2147483647 w 132"/>
                <a:gd name="T93" fmla="*/ 2147483647 h 133"/>
                <a:gd name="T94" fmla="*/ 2147483647 w 132"/>
                <a:gd name="T95" fmla="*/ 2147483647 h 133"/>
                <a:gd name="T96" fmla="*/ 2147483647 w 132"/>
                <a:gd name="T97" fmla="*/ 2147483647 h 133"/>
                <a:gd name="T98" fmla="*/ 2147483647 w 132"/>
                <a:gd name="T99" fmla="*/ 2147483647 h 133"/>
                <a:gd name="T100" fmla="*/ 2147483647 w 132"/>
                <a:gd name="T101" fmla="*/ 2147483647 h 133"/>
                <a:gd name="T102" fmla="*/ 2147483647 w 132"/>
                <a:gd name="T103" fmla="*/ 2147483647 h 133"/>
                <a:gd name="T104" fmla="*/ 2147483647 w 132"/>
                <a:gd name="T105" fmla="*/ 2147483647 h 133"/>
                <a:gd name="T106" fmla="*/ 2147483647 w 132"/>
                <a:gd name="T107" fmla="*/ 2147483647 h 133"/>
                <a:gd name="T108" fmla="*/ 2147483647 w 132"/>
                <a:gd name="T109" fmla="*/ 2147483647 h 133"/>
                <a:gd name="T110" fmla="*/ 2147483647 w 132"/>
                <a:gd name="T111" fmla="*/ 2147483647 h 133"/>
                <a:gd name="T112" fmla="*/ 2147483647 w 132"/>
                <a:gd name="T113" fmla="*/ 2147483647 h 133"/>
                <a:gd name="T114" fmla="*/ 2147483647 w 132"/>
                <a:gd name="T115" fmla="*/ 2147483647 h 133"/>
                <a:gd name="T116" fmla="*/ 2147483647 w 132"/>
                <a:gd name="T117" fmla="*/ 2147483647 h 133"/>
                <a:gd name="T118" fmla="*/ 2147483647 w 132"/>
                <a:gd name="T119" fmla="*/ 2147483647 h 133"/>
                <a:gd name="T120" fmla="*/ 0 w 132"/>
                <a:gd name="T121" fmla="*/ 2147483647 h 133"/>
                <a:gd name="T122" fmla="*/ 2147483647 w 132"/>
                <a:gd name="T123" fmla="*/ 0 h 133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32" h="133">
                  <a:moveTo>
                    <a:pt x="1" y="0"/>
                  </a:moveTo>
                  <a:lnTo>
                    <a:pt x="3" y="0"/>
                  </a:lnTo>
                  <a:lnTo>
                    <a:pt x="7" y="0"/>
                  </a:lnTo>
                  <a:lnTo>
                    <a:pt x="9" y="2"/>
                  </a:lnTo>
                  <a:lnTo>
                    <a:pt x="12" y="2"/>
                  </a:lnTo>
                  <a:lnTo>
                    <a:pt x="16" y="2"/>
                  </a:lnTo>
                  <a:lnTo>
                    <a:pt x="20" y="3"/>
                  </a:lnTo>
                  <a:lnTo>
                    <a:pt x="24" y="3"/>
                  </a:lnTo>
                  <a:lnTo>
                    <a:pt x="29" y="5"/>
                  </a:lnTo>
                  <a:lnTo>
                    <a:pt x="34" y="7"/>
                  </a:lnTo>
                  <a:lnTo>
                    <a:pt x="39" y="8"/>
                  </a:lnTo>
                  <a:lnTo>
                    <a:pt x="44" y="10"/>
                  </a:lnTo>
                  <a:lnTo>
                    <a:pt x="50" y="11"/>
                  </a:lnTo>
                  <a:lnTo>
                    <a:pt x="56" y="14"/>
                  </a:lnTo>
                  <a:lnTo>
                    <a:pt x="62" y="17"/>
                  </a:lnTo>
                  <a:lnTo>
                    <a:pt x="67" y="20"/>
                  </a:lnTo>
                  <a:lnTo>
                    <a:pt x="74" y="25"/>
                  </a:lnTo>
                  <a:lnTo>
                    <a:pt x="79" y="28"/>
                  </a:lnTo>
                  <a:lnTo>
                    <a:pt x="85" y="33"/>
                  </a:lnTo>
                  <a:lnTo>
                    <a:pt x="90" y="39"/>
                  </a:lnTo>
                  <a:lnTo>
                    <a:pt x="96" y="44"/>
                  </a:lnTo>
                  <a:lnTo>
                    <a:pt x="101" y="50"/>
                  </a:lnTo>
                  <a:lnTo>
                    <a:pt x="106" y="56"/>
                  </a:lnTo>
                  <a:lnTo>
                    <a:pt x="110" y="64"/>
                  </a:lnTo>
                  <a:lnTo>
                    <a:pt x="116" y="71"/>
                  </a:lnTo>
                  <a:lnTo>
                    <a:pt x="120" y="81"/>
                  </a:lnTo>
                  <a:lnTo>
                    <a:pt x="123" y="90"/>
                  </a:lnTo>
                  <a:lnTo>
                    <a:pt x="127" y="99"/>
                  </a:lnTo>
                  <a:lnTo>
                    <a:pt x="129" y="110"/>
                  </a:lnTo>
                  <a:lnTo>
                    <a:pt x="131" y="121"/>
                  </a:lnTo>
                  <a:lnTo>
                    <a:pt x="132" y="133"/>
                  </a:lnTo>
                  <a:lnTo>
                    <a:pt x="132" y="132"/>
                  </a:lnTo>
                  <a:lnTo>
                    <a:pt x="131" y="129"/>
                  </a:lnTo>
                  <a:lnTo>
                    <a:pt x="131" y="127"/>
                  </a:lnTo>
                  <a:lnTo>
                    <a:pt x="129" y="124"/>
                  </a:lnTo>
                  <a:lnTo>
                    <a:pt x="128" y="121"/>
                  </a:lnTo>
                  <a:lnTo>
                    <a:pt x="127" y="118"/>
                  </a:lnTo>
                  <a:lnTo>
                    <a:pt x="125" y="115"/>
                  </a:lnTo>
                  <a:lnTo>
                    <a:pt x="124" y="110"/>
                  </a:lnTo>
                  <a:lnTo>
                    <a:pt x="121" y="105"/>
                  </a:lnTo>
                  <a:lnTo>
                    <a:pt x="118" y="102"/>
                  </a:lnTo>
                  <a:lnTo>
                    <a:pt x="117" y="98"/>
                  </a:lnTo>
                  <a:lnTo>
                    <a:pt x="113" y="93"/>
                  </a:lnTo>
                  <a:lnTo>
                    <a:pt x="110" y="88"/>
                  </a:lnTo>
                  <a:lnTo>
                    <a:pt x="106" y="82"/>
                  </a:lnTo>
                  <a:lnTo>
                    <a:pt x="104" y="78"/>
                  </a:lnTo>
                  <a:lnTo>
                    <a:pt x="100" y="73"/>
                  </a:lnTo>
                  <a:lnTo>
                    <a:pt x="94" y="68"/>
                  </a:lnTo>
                  <a:lnTo>
                    <a:pt x="90" y="64"/>
                  </a:lnTo>
                  <a:lnTo>
                    <a:pt x="85" y="58"/>
                  </a:lnTo>
                  <a:lnTo>
                    <a:pt x="79" y="53"/>
                  </a:lnTo>
                  <a:lnTo>
                    <a:pt x="73" y="48"/>
                  </a:lnTo>
                  <a:lnTo>
                    <a:pt x="67" y="44"/>
                  </a:lnTo>
                  <a:lnTo>
                    <a:pt x="61" y="41"/>
                  </a:lnTo>
                  <a:lnTo>
                    <a:pt x="52" y="36"/>
                  </a:lnTo>
                  <a:lnTo>
                    <a:pt x="46" y="33"/>
                  </a:lnTo>
                  <a:lnTo>
                    <a:pt x="38" y="28"/>
                  </a:lnTo>
                  <a:lnTo>
                    <a:pt x="28" y="25"/>
                  </a:lnTo>
                  <a:lnTo>
                    <a:pt x="20" y="22"/>
                  </a:lnTo>
                  <a:lnTo>
                    <a:pt x="11" y="20"/>
                  </a:lnTo>
                  <a:lnTo>
                    <a:pt x="0" y="1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DB1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337" name="Freeform 53"/>
            <p:cNvSpPr>
              <a:spLocks/>
            </p:cNvSpPr>
            <p:nvPr/>
          </p:nvSpPr>
          <p:spPr bwMode="auto">
            <a:xfrm>
              <a:off x="5567363" y="4868863"/>
              <a:ext cx="71438" cy="149225"/>
            </a:xfrm>
            <a:custGeom>
              <a:avLst/>
              <a:gdLst>
                <a:gd name="T0" fmla="*/ 2147483647 w 91"/>
                <a:gd name="T1" fmla="*/ 0 h 189"/>
                <a:gd name="T2" fmla="*/ 2147483647 w 91"/>
                <a:gd name="T3" fmla="*/ 2147483647 h 189"/>
                <a:gd name="T4" fmla="*/ 2147483647 w 91"/>
                <a:gd name="T5" fmla="*/ 2147483647 h 189"/>
                <a:gd name="T6" fmla="*/ 2147483647 w 91"/>
                <a:gd name="T7" fmla="*/ 2147483647 h 189"/>
                <a:gd name="T8" fmla="*/ 2147483647 w 91"/>
                <a:gd name="T9" fmla="*/ 2147483647 h 189"/>
                <a:gd name="T10" fmla="*/ 2147483647 w 91"/>
                <a:gd name="T11" fmla="*/ 2147483647 h 189"/>
                <a:gd name="T12" fmla="*/ 2147483647 w 91"/>
                <a:gd name="T13" fmla="*/ 2147483647 h 189"/>
                <a:gd name="T14" fmla="*/ 2147483647 w 91"/>
                <a:gd name="T15" fmla="*/ 2147483647 h 189"/>
                <a:gd name="T16" fmla="*/ 2147483647 w 91"/>
                <a:gd name="T17" fmla="*/ 2147483647 h 189"/>
                <a:gd name="T18" fmla="*/ 2147483647 w 91"/>
                <a:gd name="T19" fmla="*/ 2147483647 h 189"/>
                <a:gd name="T20" fmla="*/ 2147483647 w 91"/>
                <a:gd name="T21" fmla="*/ 2147483647 h 189"/>
                <a:gd name="T22" fmla="*/ 2147483647 w 91"/>
                <a:gd name="T23" fmla="*/ 2147483647 h 189"/>
                <a:gd name="T24" fmla="*/ 2147483647 w 91"/>
                <a:gd name="T25" fmla="*/ 2147483647 h 189"/>
                <a:gd name="T26" fmla="*/ 2147483647 w 91"/>
                <a:gd name="T27" fmla="*/ 2147483647 h 189"/>
                <a:gd name="T28" fmla="*/ 2147483647 w 91"/>
                <a:gd name="T29" fmla="*/ 2147483647 h 189"/>
                <a:gd name="T30" fmla="*/ 2147483647 w 91"/>
                <a:gd name="T31" fmla="*/ 2147483647 h 189"/>
                <a:gd name="T32" fmla="*/ 2147483647 w 91"/>
                <a:gd name="T33" fmla="*/ 2147483647 h 189"/>
                <a:gd name="T34" fmla="*/ 2147483647 w 91"/>
                <a:gd name="T35" fmla="*/ 2147483647 h 189"/>
                <a:gd name="T36" fmla="*/ 2147483647 w 91"/>
                <a:gd name="T37" fmla="*/ 2147483647 h 189"/>
                <a:gd name="T38" fmla="*/ 2147483647 w 91"/>
                <a:gd name="T39" fmla="*/ 2147483647 h 189"/>
                <a:gd name="T40" fmla="*/ 2147483647 w 91"/>
                <a:gd name="T41" fmla="*/ 2147483647 h 189"/>
                <a:gd name="T42" fmla="*/ 2147483647 w 91"/>
                <a:gd name="T43" fmla="*/ 2147483647 h 189"/>
                <a:gd name="T44" fmla="*/ 2147483647 w 91"/>
                <a:gd name="T45" fmla="*/ 2147483647 h 189"/>
                <a:gd name="T46" fmla="*/ 2147483647 w 91"/>
                <a:gd name="T47" fmla="*/ 2147483647 h 189"/>
                <a:gd name="T48" fmla="*/ 2147483647 w 91"/>
                <a:gd name="T49" fmla="*/ 2147483647 h 189"/>
                <a:gd name="T50" fmla="*/ 2147483647 w 91"/>
                <a:gd name="T51" fmla="*/ 2147483647 h 189"/>
                <a:gd name="T52" fmla="*/ 2147483647 w 91"/>
                <a:gd name="T53" fmla="*/ 2147483647 h 189"/>
                <a:gd name="T54" fmla="*/ 2147483647 w 91"/>
                <a:gd name="T55" fmla="*/ 2147483647 h 189"/>
                <a:gd name="T56" fmla="*/ 0 w 91"/>
                <a:gd name="T57" fmla="*/ 2147483647 h 189"/>
                <a:gd name="T58" fmla="*/ 2147483647 w 91"/>
                <a:gd name="T59" fmla="*/ 2147483647 h 189"/>
                <a:gd name="T60" fmla="*/ 2147483647 w 91"/>
                <a:gd name="T61" fmla="*/ 2147483647 h 189"/>
                <a:gd name="T62" fmla="*/ 2147483647 w 91"/>
                <a:gd name="T63" fmla="*/ 2147483647 h 189"/>
                <a:gd name="T64" fmla="*/ 2147483647 w 91"/>
                <a:gd name="T65" fmla="*/ 2147483647 h 189"/>
                <a:gd name="T66" fmla="*/ 2147483647 w 91"/>
                <a:gd name="T67" fmla="*/ 2147483647 h 189"/>
                <a:gd name="T68" fmla="*/ 2147483647 w 91"/>
                <a:gd name="T69" fmla="*/ 2147483647 h 189"/>
                <a:gd name="T70" fmla="*/ 2147483647 w 91"/>
                <a:gd name="T71" fmla="*/ 2147483647 h 189"/>
                <a:gd name="T72" fmla="*/ 2147483647 w 91"/>
                <a:gd name="T73" fmla="*/ 2147483647 h 189"/>
                <a:gd name="T74" fmla="*/ 2147483647 w 91"/>
                <a:gd name="T75" fmla="*/ 2147483647 h 189"/>
                <a:gd name="T76" fmla="*/ 2147483647 w 91"/>
                <a:gd name="T77" fmla="*/ 2147483647 h 189"/>
                <a:gd name="T78" fmla="*/ 2147483647 w 91"/>
                <a:gd name="T79" fmla="*/ 2147483647 h 189"/>
                <a:gd name="T80" fmla="*/ 2147483647 w 91"/>
                <a:gd name="T81" fmla="*/ 2147483647 h 189"/>
                <a:gd name="T82" fmla="*/ 2147483647 w 91"/>
                <a:gd name="T83" fmla="*/ 2147483647 h 189"/>
                <a:gd name="T84" fmla="*/ 2147483647 w 91"/>
                <a:gd name="T85" fmla="*/ 2147483647 h 189"/>
                <a:gd name="T86" fmla="*/ 2147483647 w 91"/>
                <a:gd name="T87" fmla="*/ 2147483647 h 189"/>
                <a:gd name="T88" fmla="*/ 2147483647 w 91"/>
                <a:gd name="T89" fmla="*/ 2147483647 h 189"/>
                <a:gd name="T90" fmla="*/ 2147483647 w 91"/>
                <a:gd name="T91" fmla="*/ 2147483647 h 189"/>
                <a:gd name="T92" fmla="*/ 2147483647 w 91"/>
                <a:gd name="T93" fmla="*/ 2147483647 h 189"/>
                <a:gd name="T94" fmla="*/ 2147483647 w 91"/>
                <a:gd name="T95" fmla="*/ 2147483647 h 189"/>
                <a:gd name="T96" fmla="*/ 2147483647 w 91"/>
                <a:gd name="T97" fmla="*/ 2147483647 h 189"/>
                <a:gd name="T98" fmla="*/ 2147483647 w 91"/>
                <a:gd name="T99" fmla="*/ 2147483647 h 189"/>
                <a:gd name="T100" fmla="*/ 2147483647 w 91"/>
                <a:gd name="T101" fmla="*/ 2147483647 h 189"/>
                <a:gd name="T102" fmla="*/ 2147483647 w 91"/>
                <a:gd name="T103" fmla="*/ 2147483647 h 189"/>
                <a:gd name="T104" fmla="*/ 2147483647 w 91"/>
                <a:gd name="T105" fmla="*/ 2147483647 h 189"/>
                <a:gd name="T106" fmla="*/ 2147483647 w 91"/>
                <a:gd name="T107" fmla="*/ 2147483647 h 189"/>
                <a:gd name="T108" fmla="*/ 2147483647 w 91"/>
                <a:gd name="T109" fmla="*/ 2147483647 h 189"/>
                <a:gd name="T110" fmla="*/ 2147483647 w 91"/>
                <a:gd name="T111" fmla="*/ 2147483647 h 189"/>
                <a:gd name="T112" fmla="*/ 2147483647 w 91"/>
                <a:gd name="T113" fmla="*/ 2147483647 h 189"/>
                <a:gd name="T114" fmla="*/ 2147483647 w 91"/>
                <a:gd name="T115" fmla="*/ 2147483647 h 189"/>
                <a:gd name="T116" fmla="*/ 2147483647 w 91"/>
                <a:gd name="T117" fmla="*/ 2147483647 h 189"/>
                <a:gd name="T118" fmla="*/ 2147483647 w 91"/>
                <a:gd name="T119" fmla="*/ 0 h 189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91" h="189">
                  <a:moveTo>
                    <a:pt x="72" y="0"/>
                  </a:moveTo>
                  <a:lnTo>
                    <a:pt x="72" y="2"/>
                  </a:lnTo>
                  <a:lnTo>
                    <a:pt x="70" y="6"/>
                  </a:lnTo>
                  <a:lnTo>
                    <a:pt x="69" y="13"/>
                  </a:lnTo>
                  <a:lnTo>
                    <a:pt x="68" y="22"/>
                  </a:lnTo>
                  <a:lnTo>
                    <a:pt x="68" y="27"/>
                  </a:lnTo>
                  <a:lnTo>
                    <a:pt x="66" y="31"/>
                  </a:lnTo>
                  <a:lnTo>
                    <a:pt x="65" y="37"/>
                  </a:lnTo>
                  <a:lnTo>
                    <a:pt x="64" y="44"/>
                  </a:lnTo>
                  <a:lnTo>
                    <a:pt x="62" y="50"/>
                  </a:lnTo>
                  <a:lnTo>
                    <a:pt x="60" y="57"/>
                  </a:lnTo>
                  <a:lnTo>
                    <a:pt x="58" y="64"/>
                  </a:lnTo>
                  <a:lnTo>
                    <a:pt x="57" y="71"/>
                  </a:lnTo>
                  <a:lnTo>
                    <a:pt x="54" y="79"/>
                  </a:lnTo>
                  <a:lnTo>
                    <a:pt x="52" y="87"/>
                  </a:lnTo>
                  <a:lnTo>
                    <a:pt x="49" y="95"/>
                  </a:lnTo>
                  <a:lnTo>
                    <a:pt x="46" y="102"/>
                  </a:lnTo>
                  <a:lnTo>
                    <a:pt x="43" y="110"/>
                  </a:lnTo>
                  <a:lnTo>
                    <a:pt x="41" y="118"/>
                  </a:lnTo>
                  <a:lnTo>
                    <a:pt x="38" y="125"/>
                  </a:lnTo>
                  <a:lnTo>
                    <a:pt x="34" y="133"/>
                  </a:lnTo>
                  <a:lnTo>
                    <a:pt x="31" y="141"/>
                  </a:lnTo>
                  <a:lnTo>
                    <a:pt x="27" y="149"/>
                  </a:lnTo>
                  <a:lnTo>
                    <a:pt x="23" y="156"/>
                  </a:lnTo>
                  <a:lnTo>
                    <a:pt x="19" y="163"/>
                  </a:lnTo>
                  <a:lnTo>
                    <a:pt x="15" y="170"/>
                  </a:lnTo>
                  <a:lnTo>
                    <a:pt x="10" y="176"/>
                  </a:lnTo>
                  <a:lnTo>
                    <a:pt x="6" y="183"/>
                  </a:lnTo>
                  <a:lnTo>
                    <a:pt x="0" y="189"/>
                  </a:lnTo>
                  <a:lnTo>
                    <a:pt x="2" y="189"/>
                  </a:lnTo>
                  <a:lnTo>
                    <a:pt x="3" y="186"/>
                  </a:lnTo>
                  <a:lnTo>
                    <a:pt x="6" y="184"/>
                  </a:lnTo>
                  <a:lnTo>
                    <a:pt x="7" y="181"/>
                  </a:lnTo>
                  <a:lnTo>
                    <a:pt x="10" y="180"/>
                  </a:lnTo>
                  <a:lnTo>
                    <a:pt x="12" y="176"/>
                  </a:lnTo>
                  <a:lnTo>
                    <a:pt x="15" y="173"/>
                  </a:lnTo>
                  <a:lnTo>
                    <a:pt x="18" y="170"/>
                  </a:lnTo>
                  <a:lnTo>
                    <a:pt x="20" y="166"/>
                  </a:lnTo>
                  <a:lnTo>
                    <a:pt x="25" y="161"/>
                  </a:lnTo>
                  <a:lnTo>
                    <a:pt x="27" y="156"/>
                  </a:lnTo>
                  <a:lnTo>
                    <a:pt x="31" y="152"/>
                  </a:lnTo>
                  <a:lnTo>
                    <a:pt x="35" y="146"/>
                  </a:lnTo>
                  <a:lnTo>
                    <a:pt x="39" y="139"/>
                  </a:lnTo>
                  <a:lnTo>
                    <a:pt x="43" y="133"/>
                  </a:lnTo>
                  <a:lnTo>
                    <a:pt x="46" y="127"/>
                  </a:lnTo>
                  <a:lnTo>
                    <a:pt x="50" y="121"/>
                  </a:lnTo>
                  <a:lnTo>
                    <a:pt x="54" y="113"/>
                  </a:lnTo>
                  <a:lnTo>
                    <a:pt x="58" y="105"/>
                  </a:lnTo>
                  <a:lnTo>
                    <a:pt x="62" y="98"/>
                  </a:lnTo>
                  <a:lnTo>
                    <a:pt x="65" y="90"/>
                  </a:lnTo>
                  <a:lnTo>
                    <a:pt x="69" y="82"/>
                  </a:lnTo>
                  <a:lnTo>
                    <a:pt x="73" y="73"/>
                  </a:lnTo>
                  <a:lnTo>
                    <a:pt x="76" y="64"/>
                  </a:lnTo>
                  <a:lnTo>
                    <a:pt x="78" y="54"/>
                  </a:lnTo>
                  <a:lnTo>
                    <a:pt x="81" y="45"/>
                  </a:lnTo>
                  <a:lnTo>
                    <a:pt x="84" y="34"/>
                  </a:lnTo>
                  <a:lnTo>
                    <a:pt x="87" y="25"/>
                  </a:lnTo>
                  <a:lnTo>
                    <a:pt x="88" y="14"/>
                  </a:lnTo>
                  <a:lnTo>
                    <a:pt x="91" y="3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743F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338" name="Freeform 54"/>
            <p:cNvSpPr>
              <a:spLocks/>
            </p:cNvSpPr>
            <p:nvPr/>
          </p:nvSpPr>
          <p:spPr bwMode="auto">
            <a:xfrm>
              <a:off x="5443538" y="4794250"/>
              <a:ext cx="314325" cy="269875"/>
            </a:xfrm>
            <a:custGeom>
              <a:avLst/>
              <a:gdLst>
                <a:gd name="T0" fmla="*/ 2147483647 w 396"/>
                <a:gd name="T1" fmla="*/ 2147483647 h 341"/>
                <a:gd name="T2" fmla="*/ 2147483647 w 396"/>
                <a:gd name="T3" fmla="*/ 2147483647 h 341"/>
                <a:gd name="T4" fmla="*/ 2147483647 w 396"/>
                <a:gd name="T5" fmla="*/ 2147483647 h 341"/>
                <a:gd name="T6" fmla="*/ 2147483647 w 396"/>
                <a:gd name="T7" fmla="*/ 2147483647 h 341"/>
                <a:gd name="T8" fmla="*/ 2147483647 w 396"/>
                <a:gd name="T9" fmla="*/ 2147483647 h 341"/>
                <a:gd name="T10" fmla="*/ 2147483647 w 396"/>
                <a:gd name="T11" fmla="*/ 2147483647 h 341"/>
                <a:gd name="T12" fmla="*/ 2147483647 w 396"/>
                <a:gd name="T13" fmla="*/ 2147483647 h 341"/>
                <a:gd name="T14" fmla="*/ 2147483647 w 396"/>
                <a:gd name="T15" fmla="*/ 2147483647 h 341"/>
                <a:gd name="T16" fmla="*/ 2147483647 w 396"/>
                <a:gd name="T17" fmla="*/ 2147483647 h 341"/>
                <a:gd name="T18" fmla="*/ 2147483647 w 396"/>
                <a:gd name="T19" fmla="*/ 0 h 341"/>
                <a:gd name="T20" fmla="*/ 2147483647 w 396"/>
                <a:gd name="T21" fmla="*/ 2147483647 h 341"/>
                <a:gd name="T22" fmla="*/ 2147483647 w 396"/>
                <a:gd name="T23" fmla="*/ 2147483647 h 341"/>
                <a:gd name="T24" fmla="*/ 2147483647 w 396"/>
                <a:gd name="T25" fmla="*/ 2147483647 h 341"/>
                <a:gd name="T26" fmla="*/ 2147483647 w 396"/>
                <a:gd name="T27" fmla="*/ 2147483647 h 341"/>
                <a:gd name="T28" fmla="*/ 2147483647 w 396"/>
                <a:gd name="T29" fmla="*/ 2147483647 h 341"/>
                <a:gd name="T30" fmla="*/ 2147483647 w 396"/>
                <a:gd name="T31" fmla="*/ 2147483647 h 341"/>
                <a:gd name="T32" fmla="*/ 2147483647 w 396"/>
                <a:gd name="T33" fmla="*/ 2147483647 h 341"/>
                <a:gd name="T34" fmla="*/ 2147483647 w 396"/>
                <a:gd name="T35" fmla="*/ 2147483647 h 341"/>
                <a:gd name="T36" fmla="*/ 2147483647 w 396"/>
                <a:gd name="T37" fmla="*/ 2147483647 h 341"/>
                <a:gd name="T38" fmla="*/ 2147483647 w 396"/>
                <a:gd name="T39" fmla="*/ 2147483647 h 341"/>
                <a:gd name="T40" fmla="*/ 2147483647 w 396"/>
                <a:gd name="T41" fmla="*/ 2147483647 h 341"/>
                <a:gd name="T42" fmla="*/ 2147483647 w 396"/>
                <a:gd name="T43" fmla="*/ 2147483647 h 341"/>
                <a:gd name="T44" fmla="*/ 2147483647 w 396"/>
                <a:gd name="T45" fmla="*/ 2147483647 h 341"/>
                <a:gd name="T46" fmla="*/ 2147483647 w 396"/>
                <a:gd name="T47" fmla="*/ 2147483647 h 341"/>
                <a:gd name="T48" fmla="*/ 2147483647 w 396"/>
                <a:gd name="T49" fmla="*/ 2147483647 h 341"/>
                <a:gd name="T50" fmla="*/ 2147483647 w 396"/>
                <a:gd name="T51" fmla="*/ 2147483647 h 341"/>
                <a:gd name="T52" fmla="*/ 2147483647 w 396"/>
                <a:gd name="T53" fmla="*/ 2147483647 h 341"/>
                <a:gd name="T54" fmla="*/ 2147483647 w 396"/>
                <a:gd name="T55" fmla="*/ 2147483647 h 341"/>
                <a:gd name="T56" fmla="*/ 2147483647 w 396"/>
                <a:gd name="T57" fmla="*/ 2147483647 h 341"/>
                <a:gd name="T58" fmla="*/ 2147483647 w 396"/>
                <a:gd name="T59" fmla="*/ 2147483647 h 341"/>
                <a:gd name="T60" fmla="*/ 2147483647 w 396"/>
                <a:gd name="T61" fmla="*/ 2147483647 h 341"/>
                <a:gd name="T62" fmla="*/ 2147483647 w 396"/>
                <a:gd name="T63" fmla="*/ 2147483647 h 341"/>
                <a:gd name="T64" fmla="*/ 2147483647 w 396"/>
                <a:gd name="T65" fmla="*/ 2147483647 h 341"/>
                <a:gd name="T66" fmla="*/ 2147483647 w 396"/>
                <a:gd name="T67" fmla="*/ 2147483647 h 341"/>
                <a:gd name="T68" fmla="*/ 2147483647 w 396"/>
                <a:gd name="T69" fmla="*/ 2147483647 h 341"/>
                <a:gd name="T70" fmla="*/ 2147483647 w 396"/>
                <a:gd name="T71" fmla="*/ 2147483647 h 341"/>
                <a:gd name="T72" fmla="*/ 2147483647 w 396"/>
                <a:gd name="T73" fmla="*/ 2147483647 h 341"/>
                <a:gd name="T74" fmla="*/ 2147483647 w 396"/>
                <a:gd name="T75" fmla="*/ 2147483647 h 341"/>
                <a:gd name="T76" fmla="*/ 2147483647 w 396"/>
                <a:gd name="T77" fmla="*/ 2147483647 h 341"/>
                <a:gd name="T78" fmla="*/ 2147483647 w 396"/>
                <a:gd name="T79" fmla="*/ 2147483647 h 341"/>
                <a:gd name="T80" fmla="*/ 2147483647 w 396"/>
                <a:gd name="T81" fmla="*/ 2147483647 h 341"/>
                <a:gd name="T82" fmla="*/ 2147483647 w 396"/>
                <a:gd name="T83" fmla="*/ 2147483647 h 341"/>
                <a:gd name="T84" fmla="*/ 2147483647 w 396"/>
                <a:gd name="T85" fmla="*/ 2147483647 h 341"/>
                <a:gd name="T86" fmla="*/ 2147483647 w 396"/>
                <a:gd name="T87" fmla="*/ 2147483647 h 341"/>
                <a:gd name="T88" fmla="*/ 2147483647 w 396"/>
                <a:gd name="T89" fmla="*/ 2147483647 h 341"/>
                <a:gd name="T90" fmla="*/ 2147483647 w 396"/>
                <a:gd name="T91" fmla="*/ 2147483647 h 341"/>
                <a:gd name="T92" fmla="*/ 2147483647 w 396"/>
                <a:gd name="T93" fmla="*/ 2147483647 h 341"/>
                <a:gd name="T94" fmla="*/ 2147483647 w 396"/>
                <a:gd name="T95" fmla="*/ 2147483647 h 341"/>
                <a:gd name="T96" fmla="*/ 2147483647 w 396"/>
                <a:gd name="T97" fmla="*/ 2147483647 h 341"/>
                <a:gd name="T98" fmla="*/ 2147483647 w 396"/>
                <a:gd name="T99" fmla="*/ 2147483647 h 341"/>
                <a:gd name="T100" fmla="*/ 2147483647 w 396"/>
                <a:gd name="T101" fmla="*/ 2147483647 h 341"/>
                <a:gd name="T102" fmla="*/ 2147483647 w 396"/>
                <a:gd name="T103" fmla="*/ 2147483647 h 341"/>
                <a:gd name="T104" fmla="*/ 2147483647 w 396"/>
                <a:gd name="T105" fmla="*/ 2147483647 h 341"/>
                <a:gd name="T106" fmla="*/ 2147483647 w 396"/>
                <a:gd name="T107" fmla="*/ 2147483647 h 341"/>
                <a:gd name="T108" fmla="*/ 2147483647 w 396"/>
                <a:gd name="T109" fmla="*/ 2147483647 h 341"/>
                <a:gd name="T110" fmla="*/ 2147483647 w 396"/>
                <a:gd name="T111" fmla="*/ 2147483647 h 341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396" h="341">
                  <a:moveTo>
                    <a:pt x="384" y="320"/>
                  </a:moveTo>
                  <a:lnTo>
                    <a:pt x="386" y="317"/>
                  </a:lnTo>
                  <a:lnTo>
                    <a:pt x="386" y="313"/>
                  </a:lnTo>
                  <a:lnTo>
                    <a:pt x="387" y="308"/>
                  </a:lnTo>
                  <a:lnTo>
                    <a:pt x="387" y="305"/>
                  </a:lnTo>
                  <a:lnTo>
                    <a:pt x="388" y="300"/>
                  </a:lnTo>
                  <a:lnTo>
                    <a:pt x="390" y="297"/>
                  </a:lnTo>
                  <a:lnTo>
                    <a:pt x="390" y="293"/>
                  </a:lnTo>
                  <a:lnTo>
                    <a:pt x="390" y="290"/>
                  </a:lnTo>
                  <a:lnTo>
                    <a:pt x="391" y="280"/>
                  </a:lnTo>
                  <a:lnTo>
                    <a:pt x="392" y="271"/>
                  </a:lnTo>
                  <a:lnTo>
                    <a:pt x="394" y="260"/>
                  </a:lnTo>
                  <a:lnTo>
                    <a:pt x="395" y="249"/>
                  </a:lnTo>
                  <a:lnTo>
                    <a:pt x="396" y="239"/>
                  </a:lnTo>
                  <a:lnTo>
                    <a:pt x="396" y="226"/>
                  </a:lnTo>
                  <a:lnTo>
                    <a:pt x="396" y="215"/>
                  </a:lnTo>
                  <a:lnTo>
                    <a:pt x="396" y="203"/>
                  </a:lnTo>
                  <a:lnTo>
                    <a:pt x="396" y="191"/>
                  </a:lnTo>
                  <a:lnTo>
                    <a:pt x="395" y="178"/>
                  </a:lnTo>
                  <a:lnTo>
                    <a:pt x="394" y="166"/>
                  </a:lnTo>
                  <a:lnTo>
                    <a:pt x="392" y="154"/>
                  </a:lnTo>
                  <a:lnTo>
                    <a:pt x="390" y="143"/>
                  </a:lnTo>
                  <a:lnTo>
                    <a:pt x="387" y="130"/>
                  </a:lnTo>
                  <a:lnTo>
                    <a:pt x="384" y="118"/>
                  </a:lnTo>
                  <a:lnTo>
                    <a:pt x="380" y="107"/>
                  </a:lnTo>
                  <a:lnTo>
                    <a:pt x="375" y="95"/>
                  </a:lnTo>
                  <a:lnTo>
                    <a:pt x="369" y="84"/>
                  </a:lnTo>
                  <a:lnTo>
                    <a:pt x="364" y="75"/>
                  </a:lnTo>
                  <a:lnTo>
                    <a:pt x="357" y="64"/>
                  </a:lnTo>
                  <a:lnTo>
                    <a:pt x="349" y="55"/>
                  </a:lnTo>
                  <a:lnTo>
                    <a:pt x="341" y="45"/>
                  </a:lnTo>
                  <a:lnTo>
                    <a:pt x="332" y="38"/>
                  </a:lnTo>
                  <a:lnTo>
                    <a:pt x="321" y="30"/>
                  </a:lnTo>
                  <a:lnTo>
                    <a:pt x="309" y="22"/>
                  </a:lnTo>
                  <a:lnTo>
                    <a:pt x="297" y="16"/>
                  </a:lnTo>
                  <a:lnTo>
                    <a:pt x="283" y="11"/>
                  </a:lnTo>
                  <a:lnTo>
                    <a:pt x="268" y="7"/>
                  </a:lnTo>
                  <a:lnTo>
                    <a:pt x="253" y="4"/>
                  </a:lnTo>
                  <a:lnTo>
                    <a:pt x="236" y="2"/>
                  </a:lnTo>
                  <a:lnTo>
                    <a:pt x="218" y="0"/>
                  </a:lnTo>
                  <a:lnTo>
                    <a:pt x="198" y="0"/>
                  </a:lnTo>
                  <a:lnTo>
                    <a:pt x="181" y="0"/>
                  </a:lnTo>
                  <a:lnTo>
                    <a:pt x="163" y="2"/>
                  </a:lnTo>
                  <a:lnTo>
                    <a:pt x="147" y="4"/>
                  </a:lnTo>
                  <a:lnTo>
                    <a:pt x="132" y="7"/>
                  </a:lnTo>
                  <a:lnTo>
                    <a:pt x="119" y="10"/>
                  </a:lnTo>
                  <a:lnTo>
                    <a:pt x="105" y="14"/>
                  </a:lnTo>
                  <a:lnTo>
                    <a:pt x="93" y="19"/>
                  </a:lnTo>
                  <a:lnTo>
                    <a:pt x="82" y="25"/>
                  </a:lnTo>
                  <a:lnTo>
                    <a:pt x="71" y="33"/>
                  </a:lnTo>
                  <a:lnTo>
                    <a:pt x="62" y="41"/>
                  </a:lnTo>
                  <a:lnTo>
                    <a:pt x="54" y="48"/>
                  </a:lnTo>
                  <a:lnTo>
                    <a:pt x="46" y="56"/>
                  </a:lnTo>
                  <a:lnTo>
                    <a:pt x="39" y="65"/>
                  </a:lnTo>
                  <a:lnTo>
                    <a:pt x="32" y="75"/>
                  </a:lnTo>
                  <a:lnTo>
                    <a:pt x="27" y="86"/>
                  </a:lnTo>
                  <a:lnTo>
                    <a:pt x="21" y="95"/>
                  </a:lnTo>
                  <a:lnTo>
                    <a:pt x="17" y="106"/>
                  </a:lnTo>
                  <a:lnTo>
                    <a:pt x="13" y="116"/>
                  </a:lnTo>
                  <a:lnTo>
                    <a:pt x="11" y="127"/>
                  </a:lnTo>
                  <a:lnTo>
                    <a:pt x="8" y="138"/>
                  </a:lnTo>
                  <a:lnTo>
                    <a:pt x="5" y="150"/>
                  </a:lnTo>
                  <a:lnTo>
                    <a:pt x="4" y="161"/>
                  </a:lnTo>
                  <a:lnTo>
                    <a:pt x="3" y="174"/>
                  </a:lnTo>
                  <a:lnTo>
                    <a:pt x="1" y="184"/>
                  </a:lnTo>
                  <a:lnTo>
                    <a:pt x="1" y="195"/>
                  </a:lnTo>
                  <a:lnTo>
                    <a:pt x="0" y="208"/>
                  </a:lnTo>
                  <a:lnTo>
                    <a:pt x="1" y="218"/>
                  </a:lnTo>
                  <a:lnTo>
                    <a:pt x="1" y="229"/>
                  </a:lnTo>
                  <a:lnTo>
                    <a:pt x="1" y="240"/>
                  </a:lnTo>
                  <a:lnTo>
                    <a:pt x="3" y="251"/>
                  </a:lnTo>
                  <a:lnTo>
                    <a:pt x="3" y="260"/>
                  </a:lnTo>
                  <a:lnTo>
                    <a:pt x="4" y="269"/>
                  </a:lnTo>
                  <a:lnTo>
                    <a:pt x="4" y="274"/>
                  </a:lnTo>
                  <a:lnTo>
                    <a:pt x="5" y="277"/>
                  </a:lnTo>
                  <a:lnTo>
                    <a:pt x="5" y="282"/>
                  </a:lnTo>
                  <a:lnTo>
                    <a:pt x="5" y="285"/>
                  </a:lnTo>
                  <a:lnTo>
                    <a:pt x="7" y="290"/>
                  </a:lnTo>
                  <a:lnTo>
                    <a:pt x="7" y="294"/>
                  </a:lnTo>
                  <a:lnTo>
                    <a:pt x="8" y="297"/>
                  </a:lnTo>
                  <a:lnTo>
                    <a:pt x="8" y="302"/>
                  </a:lnTo>
                  <a:lnTo>
                    <a:pt x="9" y="307"/>
                  </a:lnTo>
                  <a:lnTo>
                    <a:pt x="11" y="311"/>
                  </a:lnTo>
                  <a:lnTo>
                    <a:pt x="11" y="316"/>
                  </a:lnTo>
                  <a:lnTo>
                    <a:pt x="12" y="320"/>
                  </a:lnTo>
                  <a:lnTo>
                    <a:pt x="13" y="325"/>
                  </a:lnTo>
                  <a:lnTo>
                    <a:pt x="15" y="330"/>
                  </a:lnTo>
                  <a:lnTo>
                    <a:pt x="16" y="334"/>
                  </a:lnTo>
                  <a:lnTo>
                    <a:pt x="17" y="341"/>
                  </a:lnTo>
                  <a:lnTo>
                    <a:pt x="17" y="339"/>
                  </a:lnTo>
                  <a:lnTo>
                    <a:pt x="17" y="337"/>
                  </a:lnTo>
                  <a:lnTo>
                    <a:pt x="16" y="334"/>
                  </a:lnTo>
                  <a:lnTo>
                    <a:pt x="16" y="330"/>
                  </a:lnTo>
                  <a:lnTo>
                    <a:pt x="16" y="325"/>
                  </a:lnTo>
                  <a:lnTo>
                    <a:pt x="15" y="320"/>
                  </a:lnTo>
                  <a:lnTo>
                    <a:pt x="15" y="314"/>
                  </a:lnTo>
                  <a:lnTo>
                    <a:pt x="15" y="308"/>
                  </a:lnTo>
                  <a:lnTo>
                    <a:pt x="15" y="305"/>
                  </a:lnTo>
                  <a:lnTo>
                    <a:pt x="15" y="302"/>
                  </a:lnTo>
                  <a:lnTo>
                    <a:pt x="15" y="299"/>
                  </a:lnTo>
                  <a:lnTo>
                    <a:pt x="15" y="294"/>
                  </a:lnTo>
                  <a:lnTo>
                    <a:pt x="15" y="291"/>
                  </a:lnTo>
                  <a:lnTo>
                    <a:pt x="15" y="286"/>
                  </a:lnTo>
                  <a:lnTo>
                    <a:pt x="15" y="283"/>
                  </a:lnTo>
                  <a:lnTo>
                    <a:pt x="15" y="279"/>
                  </a:lnTo>
                  <a:lnTo>
                    <a:pt x="16" y="276"/>
                  </a:lnTo>
                  <a:lnTo>
                    <a:pt x="16" y="271"/>
                  </a:lnTo>
                  <a:lnTo>
                    <a:pt x="16" y="268"/>
                  </a:lnTo>
                  <a:lnTo>
                    <a:pt x="17" y="263"/>
                  </a:lnTo>
                  <a:lnTo>
                    <a:pt x="17" y="260"/>
                  </a:lnTo>
                  <a:lnTo>
                    <a:pt x="19" y="256"/>
                  </a:lnTo>
                  <a:lnTo>
                    <a:pt x="20" y="251"/>
                  </a:lnTo>
                  <a:lnTo>
                    <a:pt x="21" y="248"/>
                  </a:lnTo>
                  <a:lnTo>
                    <a:pt x="23" y="243"/>
                  </a:lnTo>
                  <a:lnTo>
                    <a:pt x="24" y="240"/>
                  </a:lnTo>
                  <a:lnTo>
                    <a:pt x="25" y="235"/>
                  </a:lnTo>
                  <a:lnTo>
                    <a:pt x="27" y="232"/>
                  </a:lnTo>
                  <a:lnTo>
                    <a:pt x="27" y="231"/>
                  </a:lnTo>
                  <a:lnTo>
                    <a:pt x="28" y="225"/>
                  </a:lnTo>
                  <a:lnTo>
                    <a:pt x="28" y="222"/>
                  </a:lnTo>
                  <a:lnTo>
                    <a:pt x="29" y="218"/>
                  </a:lnTo>
                  <a:lnTo>
                    <a:pt x="31" y="214"/>
                  </a:lnTo>
                  <a:lnTo>
                    <a:pt x="32" y="208"/>
                  </a:lnTo>
                  <a:lnTo>
                    <a:pt x="34" y="203"/>
                  </a:lnTo>
                  <a:lnTo>
                    <a:pt x="35" y="197"/>
                  </a:lnTo>
                  <a:lnTo>
                    <a:pt x="38" y="191"/>
                  </a:lnTo>
                  <a:lnTo>
                    <a:pt x="40" y="184"/>
                  </a:lnTo>
                  <a:lnTo>
                    <a:pt x="43" y="178"/>
                  </a:lnTo>
                  <a:lnTo>
                    <a:pt x="47" y="172"/>
                  </a:lnTo>
                  <a:lnTo>
                    <a:pt x="51" y="164"/>
                  </a:lnTo>
                  <a:lnTo>
                    <a:pt x="55" y="158"/>
                  </a:lnTo>
                  <a:lnTo>
                    <a:pt x="59" y="152"/>
                  </a:lnTo>
                  <a:lnTo>
                    <a:pt x="65" y="146"/>
                  </a:lnTo>
                  <a:lnTo>
                    <a:pt x="70" y="140"/>
                  </a:lnTo>
                  <a:lnTo>
                    <a:pt x="77" y="133"/>
                  </a:lnTo>
                  <a:lnTo>
                    <a:pt x="83" y="129"/>
                  </a:lnTo>
                  <a:lnTo>
                    <a:pt x="90" y="124"/>
                  </a:lnTo>
                  <a:lnTo>
                    <a:pt x="98" y="120"/>
                  </a:lnTo>
                  <a:lnTo>
                    <a:pt x="106" y="115"/>
                  </a:lnTo>
                  <a:lnTo>
                    <a:pt x="114" y="112"/>
                  </a:lnTo>
                  <a:lnTo>
                    <a:pt x="125" y="109"/>
                  </a:lnTo>
                  <a:lnTo>
                    <a:pt x="135" y="107"/>
                  </a:lnTo>
                  <a:lnTo>
                    <a:pt x="145" y="106"/>
                  </a:lnTo>
                  <a:lnTo>
                    <a:pt x="158" y="106"/>
                  </a:lnTo>
                  <a:lnTo>
                    <a:pt x="170" y="107"/>
                  </a:lnTo>
                  <a:lnTo>
                    <a:pt x="183" y="109"/>
                  </a:lnTo>
                  <a:lnTo>
                    <a:pt x="197" y="110"/>
                  </a:lnTo>
                  <a:lnTo>
                    <a:pt x="212" y="107"/>
                  </a:lnTo>
                  <a:lnTo>
                    <a:pt x="224" y="106"/>
                  </a:lnTo>
                  <a:lnTo>
                    <a:pt x="237" y="106"/>
                  </a:lnTo>
                  <a:lnTo>
                    <a:pt x="248" y="106"/>
                  </a:lnTo>
                  <a:lnTo>
                    <a:pt x="259" y="106"/>
                  </a:lnTo>
                  <a:lnTo>
                    <a:pt x="270" y="107"/>
                  </a:lnTo>
                  <a:lnTo>
                    <a:pt x="279" y="110"/>
                  </a:lnTo>
                  <a:lnTo>
                    <a:pt x="288" y="113"/>
                  </a:lnTo>
                  <a:lnTo>
                    <a:pt x="297" y="118"/>
                  </a:lnTo>
                  <a:lnTo>
                    <a:pt x="305" y="121"/>
                  </a:lnTo>
                  <a:lnTo>
                    <a:pt x="311" y="126"/>
                  </a:lnTo>
                  <a:lnTo>
                    <a:pt x="318" y="132"/>
                  </a:lnTo>
                  <a:lnTo>
                    <a:pt x="325" y="138"/>
                  </a:lnTo>
                  <a:lnTo>
                    <a:pt x="330" y="143"/>
                  </a:lnTo>
                  <a:lnTo>
                    <a:pt x="336" y="149"/>
                  </a:lnTo>
                  <a:lnTo>
                    <a:pt x="340" y="155"/>
                  </a:lnTo>
                  <a:lnTo>
                    <a:pt x="345" y="163"/>
                  </a:lnTo>
                  <a:lnTo>
                    <a:pt x="348" y="169"/>
                  </a:lnTo>
                  <a:lnTo>
                    <a:pt x="352" y="175"/>
                  </a:lnTo>
                  <a:lnTo>
                    <a:pt x="354" y="181"/>
                  </a:lnTo>
                  <a:lnTo>
                    <a:pt x="357" y="188"/>
                  </a:lnTo>
                  <a:lnTo>
                    <a:pt x="360" y="194"/>
                  </a:lnTo>
                  <a:lnTo>
                    <a:pt x="363" y="200"/>
                  </a:lnTo>
                  <a:lnTo>
                    <a:pt x="364" y="205"/>
                  </a:lnTo>
                  <a:lnTo>
                    <a:pt x="365" y="209"/>
                  </a:lnTo>
                  <a:lnTo>
                    <a:pt x="367" y="214"/>
                  </a:lnTo>
                  <a:lnTo>
                    <a:pt x="368" y="218"/>
                  </a:lnTo>
                  <a:lnTo>
                    <a:pt x="368" y="222"/>
                  </a:lnTo>
                  <a:lnTo>
                    <a:pt x="369" y="226"/>
                  </a:lnTo>
                  <a:lnTo>
                    <a:pt x="369" y="229"/>
                  </a:lnTo>
                  <a:lnTo>
                    <a:pt x="371" y="232"/>
                  </a:lnTo>
                  <a:lnTo>
                    <a:pt x="373" y="237"/>
                  </a:lnTo>
                  <a:lnTo>
                    <a:pt x="375" y="242"/>
                  </a:lnTo>
                  <a:lnTo>
                    <a:pt x="376" y="246"/>
                  </a:lnTo>
                  <a:lnTo>
                    <a:pt x="377" y="251"/>
                  </a:lnTo>
                  <a:lnTo>
                    <a:pt x="379" y="256"/>
                  </a:lnTo>
                  <a:lnTo>
                    <a:pt x="379" y="260"/>
                  </a:lnTo>
                  <a:lnTo>
                    <a:pt x="380" y="265"/>
                  </a:lnTo>
                  <a:lnTo>
                    <a:pt x="380" y="269"/>
                  </a:lnTo>
                  <a:lnTo>
                    <a:pt x="381" y="274"/>
                  </a:lnTo>
                  <a:lnTo>
                    <a:pt x="381" y="279"/>
                  </a:lnTo>
                  <a:lnTo>
                    <a:pt x="381" y="283"/>
                  </a:lnTo>
                  <a:lnTo>
                    <a:pt x="383" y="286"/>
                  </a:lnTo>
                  <a:lnTo>
                    <a:pt x="383" y="291"/>
                  </a:lnTo>
                  <a:lnTo>
                    <a:pt x="383" y="296"/>
                  </a:lnTo>
                  <a:lnTo>
                    <a:pt x="383" y="299"/>
                  </a:lnTo>
                  <a:lnTo>
                    <a:pt x="383" y="303"/>
                  </a:lnTo>
                  <a:lnTo>
                    <a:pt x="383" y="307"/>
                  </a:lnTo>
                  <a:lnTo>
                    <a:pt x="383" y="311"/>
                  </a:lnTo>
                  <a:lnTo>
                    <a:pt x="381" y="314"/>
                  </a:lnTo>
                  <a:lnTo>
                    <a:pt x="381" y="320"/>
                  </a:lnTo>
                  <a:lnTo>
                    <a:pt x="381" y="325"/>
                  </a:lnTo>
                  <a:lnTo>
                    <a:pt x="380" y="330"/>
                  </a:lnTo>
                  <a:lnTo>
                    <a:pt x="380" y="333"/>
                  </a:lnTo>
                  <a:lnTo>
                    <a:pt x="380" y="336"/>
                  </a:lnTo>
                  <a:lnTo>
                    <a:pt x="380" y="334"/>
                  </a:lnTo>
                  <a:lnTo>
                    <a:pt x="380" y="336"/>
                  </a:lnTo>
                  <a:lnTo>
                    <a:pt x="380" y="337"/>
                  </a:lnTo>
                  <a:lnTo>
                    <a:pt x="380" y="339"/>
                  </a:lnTo>
                  <a:lnTo>
                    <a:pt x="379" y="341"/>
                  </a:lnTo>
                  <a:lnTo>
                    <a:pt x="379" y="339"/>
                  </a:lnTo>
                  <a:lnTo>
                    <a:pt x="380" y="339"/>
                  </a:lnTo>
                  <a:lnTo>
                    <a:pt x="380" y="337"/>
                  </a:lnTo>
                  <a:lnTo>
                    <a:pt x="380" y="334"/>
                  </a:lnTo>
                  <a:lnTo>
                    <a:pt x="381" y="333"/>
                  </a:lnTo>
                  <a:lnTo>
                    <a:pt x="381" y="330"/>
                  </a:lnTo>
                  <a:lnTo>
                    <a:pt x="383" y="325"/>
                  </a:lnTo>
                  <a:lnTo>
                    <a:pt x="384" y="320"/>
                  </a:lnTo>
                  <a:close/>
                </a:path>
              </a:pathLst>
            </a:custGeom>
            <a:solidFill>
              <a:srgbClr val="743F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339" name="Freeform 55"/>
            <p:cNvSpPr>
              <a:spLocks/>
            </p:cNvSpPr>
            <p:nvPr/>
          </p:nvSpPr>
          <p:spPr bwMode="auto">
            <a:xfrm>
              <a:off x="5434013" y="4840288"/>
              <a:ext cx="204788" cy="193675"/>
            </a:xfrm>
            <a:custGeom>
              <a:avLst/>
              <a:gdLst>
                <a:gd name="T0" fmla="*/ 2147483647 w 259"/>
                <a:gd name="T1" fmla="*/ 2147483647 h 244"/>
                <a:gd name="T2" fmla="*/ 2147483647 w 259"/>
                <a:gd name="T3" fmla="*/ 2147483647 h 244"/>
                <a:gd name="T4" fmla="*/ 2147483647 w 259"/>
                <a:gd name="T5" fmla="*/ 2147483647 h 244"/>
                <a:gd name="T6" fmla="*/ 2147483647 w 259"/>
                <a:gd name="T7" fmla="*/ 2147483647 h 244"/>
                <a:gd name="T8" fmla="*/ 2147483647 w 259"/>
                <a:gd name="T9" fmla="*/ 2147483647 h 244"/>
                <a:gd name="T10" fmla="*/ 2147483647 w 259"/>
                <a:gd name="T11" fmla="*/ 2147483647 h 244"/>
                <a:gd name="T12" fmla="*/ 2147483647 w 259"/>
                <a:gd name="T13" fmla="*/ 2147483647 h 244"/>
                <a:gd name="T14" fmla="*/ 2147483647 w 259"/>
                <a:gd name="T15" fmla="*/ 2147483647 h 244"/>
                <a:gd name="T16" fmla="*/ 2147483647 w 259"/>
                <a:gd name="T17" fmla="*/ 2147483647 h 244"/>
                <a:gd name="T18" fmla="*/ 2147483647 w 259"/>
                <a:gd name="T19" fmla="*/ 2147483647 h 244"/>
                <a:gd name="T20" fmla="*/ 2147483647 w 259"/>
                <a:gd name="T21" fmla="*/ 2147483647 h 244"/>
                <a:gd name="T22" fmla="*/ 2147483647 w 259"/>
                <a:gd name="T23" fmla="*/ 2147483647 h 244"/>
                <a:gd name="T24" fmla="*/ 2147483647 w 259"/>
                <a:gd name="T25" fmla="*/ 2147483647 h 244"/>
                <a:gd name="T26" fmla="*/ 2147483647 w 259"/>
                <a:gd name="T27" fmla="*/ 2147483647 h 244"/>
                <a:gd name="T28" fmla="*/ 2147483647 w 259"/>
                <a:gd name="T29" fmla="*/ 2147483647 h 244"/>
                <a:gd name="T30" fmla="*/ 2147483647 w 259"/>
                <a:gd name="T31" fmla="*/ 2147483647 h 244"/>
                <a:gd name="T32" fmla="*/ 2147483647 w 259"/>
                <a:gd name="T33" fmla="*/ 2147483647 h 244"/>
                <a:gd name="T34" fmla="*/ 2147483647 w 259"/>
                <a:gd name="T35" fmla="*/ 2147483647 h 244"/>
                <a:gd name="T36" fmla="*/ 2147483647 w 259"/>
                <a:gd name="T37" fmla="*/ 2147483647 h 244"/>
                <a:gd name="T38" fmla="*/ 2147483647 w 259"/>
                <a:gd name="T39" fmla="*/ 2147483647 h 244"/>
                <a:gd name="T40" fmla="*/ 2147483647 w 259"/>
                <a:gd name="T41" fmla="*/ 2147483647 h 244"/>
                <a:gd name="T42" fmla="*/ 2147483647 w 259"/>
                <a:gd name="T43" fmla="*/ 2147483647 h 244"/>
                <a:gd name="T44" fmla="*/ 2147483647 w 259"/>
                <a:gd name="T45" fmla="*/ 2147483647 h 244"/>
                <a:gd name="T46" fmla="*/ 2147483647 w 259"/>
                <a:gd name="T47" fmla="*/ 2147483647 h 244"/>
                <a:gd name="T48" fmla="*/ 2147483647 w 259"/>
                <a:gd name="T49" fmla="*/ 2147483647 h 244"/>
                <a:gd name="T50" fmla="*/ 2147483647 w 259"/>
                <a:gd name="T51" fmla="*/ 2147483647 h 244"/>
                <a:gd name="T52" fmla="*/ 2147483647 w 259"/>
                <a:gd name="T53" fmla="*/ 2147483647 h 244"/>
                <a:gd name="T54" fmla="*/ 2147483647 w 259"/>
                <a:gd name="T55" fmla="*/ 2147483647 h 244"/>
                <a:gd name="T56" fmla="*/ 2147483647 w 259"/>
                <a:gd name="T57" fmla="*/ 2147483647 h 244"/>
                <a:gd name="T58" fmla="*/ 2147483647 w 259"/>
                <a:gd name="T59" fmla="*/ 2147483647 h 244"/>
                <a:gd name="T60" fmla="*/ 2147483647 w 259"/>
                <a:gd name="T61" fmla="*/ 2147483647 h 244"/>
                <a:gd name="T62" fmla="*/ 2147483647 w 259"/>
                <a:gd name="T63" fmla="*/ 2147483647 h 244"/>
                <a:gd name="T64" fmla="*/ 2147483647 w 259"/>
                <a:gd name="T65" fmla="*/ 2147483647 h 244"/>
                <a:gd name="T66" fmla="*/ 2147483647 w 259"/>
                <a:gd name="T67" fmla="*/ 2147483647 h 244"/>
                <a:gd name="T68" fmla="*/ 2147483647 w 259"/>
                <a:gd name="T69" fmla="*/ 2147483647 h 244"/>
                <a:gd name="T70" fmla="*/ 2147483647 w 259"/>
                <a:gd name="T71" fmla="*/ 2147483647 h 244"/>
                <a:gd name="T72" fmla="*/ 2147483647 w 259"/>
                <a:gd name="T73" fmla="*/ 2147483647 h 244"/>
                <a:gd name="T74" fmla="*/ 2147483647 w 259"/>
                <a:gd name="T75" fmla="*/ 2147483647 h 244"/>
                <a:gd name="T76" fmla="*/ 2147483647 w 259"/>
                <a:gd name="T77" fmla="*/ 2147483647 h 244"/>
                <a:gd name="T78" fmla="*/ 2147483647 w 259"/>
                <a:gd name="T79" fmla="*/ 2147483647 h 244"/>
                <a:gd name="T80" fmla="*/ 0 w 259"/>
                <a:gd name="T81" fmla="*/ 2147483647 h 244"/>
                <a:gd name="T82" fmla="*/ 0 w 259"/>
                <a:gd name="T83" fmla="*/ 2147483647 h 244"/>
                <a:gd name="T84" fmla="*/ 0 w 259"/>
                <a:gd name="T85" fmla="*/ 2147483647 h 244"/>
                <a:gd name="T86" fmla="*/ 2147483647 w 259"/>
                <a:gd name="T87" fmla="*/ 2147483647 h 244"/>
                <a:gd name="T88" fmla="*/ 2147483647 w 259"/>
                <a:gd name="T89" fmla="*/ 2147483647 h 244"/>
                <a:gd name="T90" fmla="*/ 2147483647 w 259"/>
                <a:gd name="T91" fmla="*/ 2147483647 h 244"/>
                <a:gd name="T92" fmla="*/ 2147483647 w 259"/>
                <a:gd name="T93" fmla="*/ 2147483647 h 244"/>
                <a:gd name="T94" fmla="*/ 2147483647 w 259"/>
                <a:gd name="T95" fmla="*/ 2147483647 h 244"/>
                <a:gd name="T96" fmla="*/ 2147483647 w 259"/>
                <a:gd name="T97" fmla="*/ 2147483647 h 244"/>
                <a:gd name="T98" fmla="*/ 2147483647 w 259"/>
                <a:gd name="T99" fmla="*/ 2147483647 h 244"/>
                <a:gd name="T100" fmla="*/ 2147483647 w 259"/>
                <a:gd name="T101" fmla="*/ 2147483647 h 244"/>
                <a:gd name="T102" fmla="*/ 2147483647 w 259"/>
                <a:gd name="T103" fmla="*/ 2147483647 h 244"/>
                <a:gd name="T104" fmla="*/ 2147483647 w 259"/>
                <a:gd name="T105" fmla="*/ 2147483647 h 244"/>
                <a:gd name="T106" fmla="*/ 2147483647 w 259"/>
                <a:gd name="T107" fmla="*/ 2147483647 h 244"/>
                <a:gd name="T108" fmla="*/ 2147483647 w 259"/>
                <a:gd name="T109" fmla="*/ 2147483647 h 244"/>
                <a:gd name="T110" fmla="*/ 2147483647 w 259"/>
                <a:gd name="T111" fmla="*/ 2147483647 h 244"/>
                <a:gd name="T112" fmla="*/ 2147483647 w 259"/>
                <a:gd name="T113" fmla="*/ 2147483647 h 244"/>
                <a:gd name="T114" fmla="*/ 2147483647 w 259"/>
                <a:gd name="T115" fmla="*/ 2147483647 h 244"/>
                <a:gd name="T116" fmla="*/ 2147483647 w 259"/>
                <a:gd name="T117" fmla="*/ 0 h 244"/>
                <a:gd name="T118" fmla="*/ 2147483647 w 259"/>
                <a:gd name="T119" fmla="*/ 2147483647 h 244"/>
                <a:gd name="T120" fmla="*/ 2147483647 w 259"/>
                <a:gd name="T121" fmla="*/ 2147483647 h 244"/>
                <a:gd name="T122" fmla="*/ 2147483647 w 259"/>
                <a:gd name="T123" fmla="*/ 2147483647 h 244"/>
                <a:gd name="T124" fmla="*/ 2147483647 w 259"/>
                <a:gd name="T125" fmla="*/ 2147483647 h 244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259" h="244">
                  <a:moveTo>
                    <a:pt x="259" y="17"/>
                  </a:moveTo>
                  <a:lnTo>
                    <a:pt x="257" y="18"/>
                  </a:lnTo>
                  <a:lnTo>
                    <a:pt x="255" y="24"/>
                  </a:lnTo>
                  <a:lnTo>
                    <a:pt x="252" y="29"/>
                  </a:lnTo>
                  <a:lnTo>
                    <a:pt x="249" y="34"/>
                  </a:lnTo>
                  <a:lnTo>
                    <a:pt x="246" y="40"/>
                  </a:lnTo>
                  <a:lnTo>
                    <a:pt x="242" y="46"/>
                  </a:lnTo>
                  <a:lnTo>
                    <a:pt x="238" y="52"/>
                  </a:lnTo>
                  <a:lnTo>
                    <a:pt x="234" y="60"/>
                  </a:lnTo>
                  <a:lnTo>
                    <a:pt x="229" y="68"/>
                  </a:lnTo>
                  <a:lnTo>
                    <a:pt x="224" y="75"/>
                  </a:lnTo>
                  <a:lnTo>
                    <a:pt x="217" y="85"/>
                  </a:lnTo>
                  <a:lnTo>
                    <a:pt x="210" y="94"/>
                  </a:lnTo>
                  <a:lnTo>
                    <a:pt x="203" y="103"/>
                  </a:lnTo>
                  <a:lnTo>
                    <a:pt x="197" y="113"/>
                  </a:lnTo>
                  <a:lnTo>
                    <a:pt x="188" y="122"/>
                  </a:lnTo>
                  <a:lnTo>
                    <a:pt x="179" y="131"/>
                  </a:lnTo>
                  <a:lnTo>
                    <a:pt x="171" y="140"/>
                  </a:lnTo>
                  <a:lnTo>
                    <a:pt x="162" y="151"/>
                  </a:lnTo>
                  <a:lnTo>
                    <a:pt x="151" y="160"/>
                  </a:lnTo>
                  <a:lnTo>
                    <a:pt x="141" y="170"/>
                  </a:lnTo>
                  <a:lnTo>
                    <a:pt x="131" y="179"/>
                  </a:lnTo>
                  <a:lnTo>
                    <a:pt x="118" y="188"/>
                  </a:lnTo>
                  <a:lnTo>
                    <a:pt x="106" y="196"/>
                  </a:lnTo>
                  <a:lnTo>
                    <a:pt x="94" y="205"/>
                  </a:lnTo>
                  <a:lnTo>
                    <a:pt x="82" y="213"/>
                  </a:lnTo>
                  <a:lnTo>
                    <a:pt x="68" y="219"/>
                  </a:lnTo>
                  <a:lnTo>
                    <a:pt x="54" y="227"/>
                  </a:lnTo>
                  <a:lnTo>
                    <a:pt x="40" y="233"/>
                  </a:lnTo>
                  <a:lnTo>
                    <a:pt x="25" y="238"/>
                  </a:lnTo>
                  <a:lnTo>
                    <a:pt x="10" y="244"/>
                  </a:lnTo>
                  <a:lnTo>
                    <a:pt x="9" y="242"/>
                  </a:lnTo>
                  <a:lnTo>
                    <a:pt x="9" y="239"/>
                  </a:lnTo>
                  <a:lnTo>
                    <a:pt x="8" y="236"/>
                  </a:lnTo>
                  <a:lnTo>
                    <a:pt x="6" y="230"/>
                  </a:lnTo>
                  <a:lnTo>
                    <a:pt x="5" y="222"/>
                  </a:lnTo>
                  <a:lnTo>
                    <a:pt x="4" y="215"/>
                  </a:lnTo>
                  <a:lnTo>
                    <a:pt x="2" y="205"/>
                  </a:lnTo>
                  <a:lnTo>
                    <a:pt x="1" y="194"/>
                  </a:lnTo>
                  <a:lnTo>
                    <a:pt x="1" y="184"/>
                  </a:lnTo>
                  <a:lnTo>
                    <a:pt x="0" y="173"/>
                  </a:lnTo>
                  <a:lnTo>
                    <a:pt x="0" y="160"/>
                  </a:lnTo>
                  <a:lnTo>
                    <a:pt x="0" y="148"/>
                  </a:lnTo>
                  <a:lnTo>
                    <a:pt x="1" y="134"/>
                  </a:lnTo>
                  <a:lnTo>
                    <a:pt x="2" y="122"/>
                  </a:lnTo>
                  <a:lnTo>
                    <a:pt x="5" y="108"/>
                  </a:lnTo>
                  <a:lnTo>
                    <a:pt x="8" y="96"/>
                  </a:lnTo>
                  <a:lnTo>
                    <a:pt x="13" y="83"/>
                  </a:lnTo>
                  <a:lnTo>
                    <a:pt x="19" y="71"/>
                  </a:lnTo>
                  <a:lnTo>
                    <a:pt x="24" y="60"/>
                  </a:lnTo>
                  <a:lnTo>
                    <a:pt x="32" y="48"/>
                  </a:lnTo>
                  <a:lnTo>
                    <a:pt x="41" y="38"/>
                  </a:lnTo>
                  <a:lnTo>
                    <a:pt x="52" y="29"/>
                  </a:lnTo>
                  <a:lnTo>
                    <a:pt x="64" y="21"/>
                  </a:lnTo>
                  <a:lnTo>
                    <a:pt x="78" y="14"/>
                  </a:lnTo>
                  <a:lnTo>
                    <a:pt x="94" y="7"/>
                  </a:lnTo>
                  <a:lnTo>
                    <a:pt x="110" y="4"/>
                  </a:lnTo>
                  <a:lnTo>
                    <a:pt x="131" y="1"/>
                  </a:lnTo>
                  <a:lnTo>
                    <a:pt x="151" y="0"/>
                  </a:lnTo>
                  <a:lnTo>
                    <a:pt x="175" y="1"/>
                  </a:lnTo>
                  <a:lnTo>
                    <a:pt x="201" y="4"/>
                  </a:lnTo>
                  <a:lnTo>
                    <a:pt x="228" y="9"/>
                  </a:lnTo>
                  <a:lnTo>
                    <a:pt x="259" y="17"/>
                  </a:lnTo>
                  <a:close/>
                </a:path>
              </a:pathLst>
            </a:custGeom>
            <a:solidFill>
              <a:srgbClr val="743F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340" name="Freeform 56"/>
            <p:cNvSpPr>
              <a:spLocks/>
            </p:cNvSpPr>
            <p:nvPr/>
          </p:nvSpPr>
          <p:spPr bwMode="auto">
            <a:xfrm>
              <a:off x="5438776" y="4848225"/>
              <a:ext cx="188913" cy="177800"/>
            </a:xfrm>
            <a:custGeom>
              <a:avLst/>
              <a:gdLst>
                <a:gd name="T0" fmla="*/ 2147483647 w 239"/>
                <a:gd name="T1" fmla="*/ 2147483647 h 224"/>
                <a:gd name="T2" fmla="*/ 2147483647 w 239"/>
                <a:gd name="T3" fmla="*/ 2147483647 h 224"/>
                <a:gd name="T4" fmla="*/ 2147483647 w 239"/>
                <a:gd name="T5" fmla="*/ 2147483647 h 224"/>
                <a:gd name="T6" fmla="*/ 2147483647 w 239"/>
                <a:gd name="T7" fmla="*/ 2147483647 h 224"/>
                <a:gd name="T8" fmla="*/ 2147483647 w 239"/>
                <a:gd name="T9" fmla="*/ 0 h 224"/>
                <a:gd name="T10" fmla="*/ 2147483647 w 239"/>
                <a:gd name="T11" fmla="*/ 0 h 224"/>
                <a:gd name="T12" fmla="*/ 2147483647 w 239"/>
                <a:gd name="T13" fmla="*/ 2147483647 h 224"/>
                <a:gd name="T14" fmla="*/ 2147483647 w 239"/>
                <a:gd name="T15" fmla="*/ 2147483647 h 224"/>
                <a:gd name="T16" fmla="*/ 2147483647 w 239"/>
                <a:gd name="T17" fmla="*/ 2147483647 h 224"/>
                <a:gd name="T18" fmla="*/ 2147483647 w 239"/>
                <a:gd name="T19" fmla="*/ 2147483647 h 224"/>
                <a:gd name="T20" fmla="*/ 2147483647 w 239"/>
                <a:gd name="T21" fmla="*/ 2147483647 h 224"/>
                <a:gd name="T22" fmla="*/ 2147483647 w 239"/>
                <a:gd name="T23" fmla="*/ 2147483647 h 224"/>
                <a:gd name="T24" fmla="*/ 2147483647 w 239"/>
                <a:gd name="T25" fmla="*/ 2147483647 h 224"/>
                <a:gd name="T26" fmla="*/ 0 w 239"/>
                <a:gd name="T27" fmla="*/ 2147483647 h 224"/>
                <a:gd name="T28" fmla="*/ 2147483647 w 239"/>
                <a:gd name="T29" fmla="*/ 2147483647 h 224"/>
                <a:gd name="T30" fmla="*/ 2147483647 w 239"/>
                <a:gd name="T31" fmla="*/ 2147483647 h 224"/>
                <a:gd name="T32" fmla="*/ 2147483647 w 239"/>
                <a:gd name="T33" fmla="*/ 2147483647 h 224"/>
                <a:gd name="T34" fmla="*/ 2147483647 w 239"/>
                <a:gd name="T35" fmla="*/ 2147483647 h 224"/>
                <a:gd name="T36" fmla="*/ 2147483647 w 239"/>
                <a:gd name="T37" fmla="*/ 2147483647 h 224"/>
                <a:gd name="T38" fmla="*/ 2147483647 w 239"/>
                <a:gd name="T39" fmla="*/ 2147483647 h 224"/>
                <a:gd name="T40" fmla="*/ 2147483647 w 239"/>
                <a:gd name="T41" fmla="*/ 2147483647 h 224"/>
                <a:gd name="T42" fmla="*/ 2147483647 w 239"/>
                <a:gd name="T43" fmla="*/ 2147483647 h 224"/>
                <a:gd name="T44" fmla="*/ 2147483647 w 239"/>
                <a:gd name="T45" fmla="*/ 2147483647 h 224"/>
                <a:gd name="T46" fmla="*/ 2147483647 w 239"/>
                <a:gd name="T47" fmla="*/ 2147483647 h 224"/>
                <a:gd name="T48" fmla="*/ 2147483647 w 239"/>
                <a:gd name="T49" fmla="*/ 2147483647 h 224"/>
                <a:gd name="T50" fmla="*/ 2147483647 w 239"/>
                <a:gd name="T51" fmla="*/ 2147483647 h 224"/>
                <a:gd name="T52" fmla="*/ 2147483647 w 239"/>
                <a:gd name="T53" fmla="*/ 2147483647 h 224"/>
                <a:gd name="T54" fmla="*/ 2147483647 w 239"/>
                <a:gd name="T55" fmla="*/ 2147483647 h 224"/>
                <a:gd name="T56" fmla="*/ 2147483647 w 239"/>
                <a:gd name="T57" fmla="*/ 2147483647 h 224"/>
                <a:gd name="T58" fmla="*/ 2147483647 w 239"/>
                <a:gd name="T59" fmla="*/ 2147483647 h 224"/>
                <a:gd name="T60" fmla="*/ 2147483647 w 239"/>
                <a:gd name="T61" fmla="*/ 2147483647 h 224"/>
                <a:gd name="T62" fmla="*/ 2147483647 w 239"/>
                <a:gd name="T63" fmla="*/ 2147483647 h 224"/>
                <a:gd name="T64" fmla="*/ 2147483647 w 239"/>
                <a:gd name="T65" fmla="*/ 2147483647 h 224"/>
                <a:gd name="T66" fmla="*/ 2147483647 w 239"/>
                <a:gd name="T67" fmla="*/ 2147483647 h 224"/>
                <a:gd name="T68" fmla="*/ 2147483647 w 239"/>
                <a:gd name="T69" fmla="*/ 2147483647 h 224"/>
                <a:gd name="T70" fmla="*/ 2147483647 w 239"/>
                <a:gd name="T71" fmla="*/ 2147483647 h 224"/>
                <a:gd name="T72" fmla="*/ 2147483647 w 239"/>
                <a:gd name="T73" fmla="*/ 2147483647 h 224"/>
                <a:gd name="T74" fmla="*/ 2147483647 w 239"/>
                <a:gd name="T75" fmla="*/ 2147483647 h 224"/>
                <a:gd name="T76" fmla="*/ 2147483647 w 239"/>
                <a:gd name="T77" fmla="*/ 2147483647 h 224"/>
                <a:gd name="T78" fmla="*/ 2147483647 w 239"/>
                <a:gd name="T79" fmla="*/ 2147483647 h 224"/>
                <a:gd name="T80" fmla="*/ 2147483647 w 239"/>
                <a:gd name="T81" fmla="*/ 2147483647 h 224"/>
                <a:gd name="T82" fmla="*/ 2147483647 w 239"/>
                <a:gd name="T83" fmla="*/ 2147483647 h 224"/>
                <a:gd name="T84" fmla="*/ 2147483647 w 239"/>
                <a:gd name="T85" fmla="*/ 2147483647 h 224"/>
                <a:gd name="T86" fmla="*/ 2147483647 w 239"/>
                <a:gd name="T87" fmla="*/ 2147483647 h 224"/>
                <a:gd name="T88" fmla="*/ 2147483647 w 239"/>
                <a:gd name="T89" fmla="*/ 2147483647 h 224"/>
                <a:gd name="T90" fmla="*/ 2147483647 w 239"/>
                <a:gd name="T91" fmla="*/ 2147483647 h 224"/>
                <a:gd name="T92" fmla="*/ 2147483647 w 239"/>
                <a:gd name="T93" fmla="*/ 2147483647 h 224"/>
                <a:gd name="T94" fmla="*/ 2147483647 w 239"/>
                <a:gd name="T95" fmla="*/ 2147483647 h 224"/>
                <a:gd name="T96" fmla="*/ 2147483647 w 239"/>
                <a:gd name="T97" fmla="*/ 2147483647 h 224"/>
                <a:gd name="T98" fmla="*/ 2147483647 w 239"/>
                <a:gd name="T99" fmla="*/ 2147483647 h 224"/>
                <a:gd name="T100" fmla="*/ 2147483647 w 239"/>
                <a:gd name="T101" fmla="*/ 2147483647 h 224"/>
                <a:gd name="T102" fmla="*/ 2147483647 w 239"/>
                <a:gd name="T103" fmla="*/ 2147483647 h 224"/>
                <a:gd name="T104" fmla="*/ 2147483647 w 239"/>
                <a:gd name="T105" fmla="*/ 2147483647 h 224"/>
                <a:gd name="T106" fmla="*/ 2147483647 w 239"/>
                <a:gd name="T107" fmla="*/ 2147483647 h 224"/>
                <a:gd name="T108" fmla="*/ 2147483647 w 239"/>
                <a:gd name="T109" fmla="*/ 2147483647 h 224"/>
                <a:gd name="T110" fmla="*/ 2147483647 w 239"/>
                <a:gd name="T111" fmla="*/ 2147483647 h 224"/>
                <a:gd name="T112" fmla="*/ 2147483647 w 239"/>
                <a:gd name="T113" fmla="*/ 2147483647 h 224"/>
                <a:gd name="T114" fmla="*/ 2147483647 w 239"/>
                <a:gd name="T115" fmla="*/ 2147483647 h 224"/>
                <a:gd name="T116" fmla="*/ 2147483647 w 239"/>
                <a:gd name="T117" fmla="*/ 2147483647 h 224"/>
                <a:gd name="T118" fmla="*/ 2147483647 w 239"/>
                <a:gd name="T119" fmla="*/ 2147483647 h 22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239" h="224">
                  <a:moveTo>
                    <a:pt x="239" y="13"/>
                  </a:moveTo>
                  <a:lnTo>
                    <a:pt x="236" y="12"/>
                  </a:lnTo>
                  <a:lnTo>
                    <a:pt x="227" y="10"/>
                  </a:lnTo>
                  <a:lnTo>
                    <a:pt x="220" y="9"/>
                  </a:lnTo>
                  <a:lnTo>
                    <a:pt x="213" y="7"/>
                  </a:lnTo>
                  <a:lnTo>
                    <a:pt x="204" y="4"/>
                  </a:lnTo>
                  <a:lnTo>
                    <a:pt x="194" y="3"/>
                  </a:lnTo>
                  <a:lnTo>
                    <a:pt x="183" y="1"/>
                  </a:lnTo>
                  <a:lnTo>
                    <a:pt x="173" y="1"/>
                  </a:lnTo>
                  <a:lnTo>
                    <a:pt x="162" y="0"/>
                  </a:lnTo>
                  <a:lnTo>
                    <a:pt x="150" y="0"/>
                  </a:lnTo>
                  <a:lnTo>
                    <a:pt x="138" y="0"/>
                  </a:lnTo>
                  <a:lnTo>
                    <a:pt x="126" y="0"/>
                  </a:lnTo>
                  <a:lnTo>
                    <a:pt x="112" y="1"/>
                  </a:lnTo>
                  <a:lnTo>
                    <a:pt x="100" y="3"/>
                  </a:lnTo>
                  <a:lnTo>
                    <a:pt x="88" y="6"/>
                  </a:lnTo>
                  <a:lnTo>
                    <a:pt x="76" y="10"/>
                  </a:lnTo>
                  <a:lnTo>
                    <a:pt x="65" y="15"/>
                  </a:lnTo>
                  <a:lnTo>
                    <a:pt x="54" y="23"/>
                  </a:lnTo>
                  <a:lnTo>
                    <a:pt x="43" y="29"/>
                  </a:lnTo>
                  <a:lnTo>
                    <a:pt x="34" y="38"/>
                  </a:lnTo>
                  <a:lnTo>
                    <a:pt x="26" y="49"/>
                  </a:lnTo>
                  <a:lnTo>
                    <a:pt x="18" y="61"/>
                  </a:lnTo>
                  <a:lnTo>
                    <a:pt x="12" y="75"/>
                  </a:lnTo>
                  <a:lnTo>
                    <a:pt x="7" y="91"/>
                  </a:lnTo>
                  <a:lnTo>
                    <a:pt x="3" y="108"/>
                  </a:lnTo>
                  <a:lnTo>
                    <a:pt x="1" y="126"/>
                  </a:lnTo>
                  <a:lnTo>
                    <a:pt x="0" y="148"/>
                  </a:lnTo>
                  <a:lnTo>
                    <a:pt x="1" y="171"/>
                  </a:lnTo>
                  <a:lnTo>
                    <a:pt x="4" y="196"/>
                  </a:lnTo>
                  <a:lnTo>
                    <a:pt x="10" y="224"/>
                  </a:lnTo>
                  <a:lnTo>
                    <a:pt x="11" y="224"/>
                  </a:lnTo>
                  <a:lnTo>
                    <a:pt x="15" y="224"/>
                  </a:lnTo>
                  <a:lnTo>
                    <a:pt x="18" y="222"/>
                  </a:lnTo>
                  <a:lnTo>
                    <a:pt x="22" y="221"/>
                  </a:lnTo>
                  <a:lnTo>
                    <a:pt x="24" y="221"/>
                  </a:lnTo>
                  <a:lnTo>
                    <a:pt x="30" y="217"/>
                  </a:lnTo>
                  <a:lnTo>
                    <a:pt x="34" y="216"/>
                  </a:lnTo>
                  <a:lnTo>
                    <a:pt x="39" y="214"/>
                  </a:lnTo>
                  <a:lnTo>
                    <a:pt x="46" y="211"/>
                  </a:lnTo>
                  <a:lnTo>
                    <a:pt x="51" y="208"/>
                  </a:lnTo>
                  <a:lnTo>
                    <a:pt x="58" y="205"/>
                  </a:lnTo>
                  <a:lnTo>
                    <a:pt x="65" y="202"/>
                  </a:lnTo>
                  <a:lnTo>
                    <a:pt x="73" y="197"/>
                  </a:lnTo>
                  <a:lnTo>
                    <a:pt x="80" y="193"/>
                  </a:lnTo>
                  <a:lnTo>
                    <a:pt x="88" y="188"/>
                  </a:lnTo>
                  <a:lnTo>
                    <a:pt x="96" y="182"/>
                  </a:lnTo>
                  <a:lnTo>
                    <a:pt x="105" y="176"/>
                  </a:lnTo>
                  <a:lnTo>
                    <a:pt x="113" y="170"/>
                  </a:lnTo>
                  <a:lnTo>
                    <a:pt x="121" y="162"/>
                  </a:lnTo>
                  <a:lnTo>
                    <a:pt x="131" y="154"/>
                  </a:lnTo>
                  <a:lnTo>
                    <a:pt x="140" y="146"/>
                  </a:lnTo>
                  <a:lnTo>
                    <a:pt x="150" y="137"/>
                  </a:lnTo>
                  <a:lnTo>
                    <a:pt x="159" y="126"/>
                  </a:lnTo>
                  <a:lnTo>
                    <a:pt x="169" y="117"/>
                  </a:lnTo>
                  <a:lnTo>
                    <a:pt x="178" y="106"/>
                  </a:lnTo>
                  <a:lnTo>
                    <a:pt x="188" y="94"/>
                  </a:lnTo>
                  <a:lnTo>
                    <a:pt x="197" y="81"/>
                  </a:lnTo>
                  <a:lnTo>
                    <a:pt x="206" y="68"/>
                  </a:lnTo>
                  <a:lnTo>
                    <a:pt x="216" y="54"/>
                  </a:lnTo>
                  <a:lnTo>
                    <a:pt x="224" y="40"/>
                  </a:lnTo>
                  <a:lnTo>
                    <a:pt x="221" y="44"/>
                  </a:lnTo>
                  <a:lnTo>
                    <a:pt x="220" y="47"/>
                  </a:lnTo>
                  <a:lnTo>
                    <a:pt x="217" y="51"/>
                  </a:lnTo>
                  <a:lnTo>
                    <a:pt x="215" y="54"/>
                  </a:lnTo>
                  <a:lnTo>
                    <a:pt x="212" y="58"/>
                  </a:lnTo>
                  <a:lnTo>
                    <a:pt x="208" y="63"/>
                  </a:lnTo>
                  <a:lnTo>
                    <a:pt x="204" y="68"/>
                  </a:lnTo>
                  <a:lnTo>
                    <a:pt x="200" y="72"/>
                  </a:lnTo>
                  <a:lnTo>
                    <a:pt x="196" y="78"/>
                  </a:lnTo>
                  <a:lnTo>
                    <a:pt x="190" y="85"/>
                  </a:lnTo>
                  <a:lnTo>
                    <a:pt x="185" y="89"/>
                  </a:lnTo>
                  <a:lnTo>
                    <a:pt x="179" y="95"/>
                  </a:lnTo>
                  <a:lnTo>
                    <a:pt x="173" y="103"/>
                  </a:lnTo>
                  <a:lnTo>
                    <a:pt x="167" y="109"/>
                  </a:lnTo>
                  <a:lnTo>
                    <a:pt x="161" y="115"/>
                  </a:lnTo>
                  <a:lnTo>
                    <a:pt x="154" y="122"/>
                  </a:lnTo>
                  <a:lnTo>
                    <a:pt x="146" y="129"/>
                  </a:lnTo>
                  <a:lnTo>
                    <a:pt x="138" y="136"/>
                  </a:lnTo>
                  <a:lnTo>
                    <a:pt x="131" y="142"/>
                  </a:lnTo>
                  <a:lnTo>
                    <a:pt x="121" y="148"/>
                  </a:lnTo>
                  <a:lnTo>
                    <a:pt x="113" y="154"/>
                  </a:lnTo>
                  <a:lnTo>
                    <a:pt x="104" y="162"/>
                  </a:lnTo>
                  <a:lnTo>
                    <a:pt x="96" y="166"/>
                  </a:lnTo>
                  <a:lnTo>
                    <a:pt x="86" y="173"/>
                  </a:lnTo>
                  <a:lnTo>
                    <a:pt x="76" y="179"/>
                  </a:lnTo>
                  <a:lnTo>
                    <a:pt x="66" y="183"/>
                  </a:lnTo>
                  <a:lnTo>
                    <a:pt x="55" y="188"/>
                  </a:lnTo>
                  <a:lnTo>
                    <a:pt x="45" y="193"/>
                  </a:lnTo>
                  <a:lnTo>
                    <a:pt x="34" y="197"/>
                  </a:lnTo>
                  <a:lnTo>
                    <a:pt x="34" y="194"/>
                  </a:lnTo>
                  <a:lnTo>
                    <a:pt x="32" y="187"/>
                  </a:lnTo>
                  <a:lnTo>
                    <a:pt x="31" y="182"/>
                  </a:lnTo>
                  <a:lnTo>
                    <a:pt x="30" y="176"/>
                  </a:lnTo>
                  <a:lnTo>
                    <a:pt x="28" y="168"/>
                  </a:lnTo>
                  <a:lnTo>
                    <a:pt x="28" y="160"/>
                  </a:lnTo>
                  <a:lnTo>
                    <a:pt x="27" y="153"/>
                  </a:lnTo>
                  <a:lnTo>
                    <a:pt x="27" y="143"/>
                  </a:lnTo>
                  <a:lnTo>
                    <a:pt x="27" y="134"/>
                  </a:lnTo>
                  <a:lnTo>
                    <a:pt x="27" y="123"/>
                  </a:lnTo>
                  <a:lnTo>
                    <a:pt x="27" y="114"/>
                  </a:lnTo>
                  <a:lnTo>
                    <a:pt x="30" y="103"/>
                  </a:lnTo>
                  <a:lnTo>
                    <a:pt x="31" y="94"/>
                  </a:lnTo>
                  <a:lnTo>
                    <a:pt x="34" y="83"/>
                  </a:lnTo>
                  <a:lnTo>
                    <a:pt x="38" y="74"/>
                  </a:lnTo>
                  <a:lnTo>
                    <a:pt x="42" y="63"/>
                  </a:lnTo>
                  <a:lnTo>
                    <a:pt x="47" y="54"/>
                  </a:lnTo>
                  <a:lnTo>
                    <a:pt x="54" y="46"/>
                  </a:lnTo>
                  <a:lnTo>
                    <a:pt x="61" y="37"/>
                  </a:lnTo>
                  <a:lnTo>
                    <a:pt x="70" y="29"/>
                  </a:lnTo>
                  <a:lnTo>
                    <a:pt x="80" y="23"/>
                  </a:lnTo>
                  <a:lnTo>
                    <a:pt x="92" y="17"/>
                  </a:lnTo>
                  <a:lnTo>
                    <a:pt x="104" y="12"/>
                  </a:lnTo>
                  <a:lnTo>
                    <a:pt x="119" y="9"/>
                  </a:lnTo>
                  <a:lnTo>
                    <a:pt x="135" y="6"/>
                  </a:lnTo>
                  <a:lnTo>
                    <a:pt x="151" y="4"/>
                  </a:lnTo>
                  <a:lnTo>
                    <a:pt x="171" y="4"/>
                  </a:lnTo>
                  <a:lnTo>
                    <a:pt x="192" y="6"/>
                  </a:lnTo>
                  <a:lnTo>
                    <a:pt x="215" y="9"/>
                  </a:lnTo>
                  <a:lnTo>
                    <a:pt x="239" y="13"/>
                  </a:lnTo>
                  <a:close/>
                </a:path>
              </a:pathLst>
            </a:custGeom>
            <a:solidFill>
              <a:srgbClr val="4D2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341" name="Freeform 57"/>
            <p:cNvSpPr>
              <a:spLocks/>
            </p:cNvSpPr>
            <p:nvPr/>
          </p:nvSpPr>
          <p:spPr bwMode="auto">
            <a:xfrm>
              <a:off x="5467351" y="4859338"/>
              <a:ext cx="144463" cy="133350"/>
            </a:xfrm>
            <a:custGeom>
              <a:avLst/>
              <a:gdLst>
                <a:gd name="T0" fmla="*/ 2147483647 w 181"/>
                <a:gd name="T1" fmla="*/ 2147483647 h 169"/>
                <a:gd name="T2" fmla="*/ 2147483647 w 181"/>
                <a:gd name="T3" fmla="*/ 2147483647 h 169"/>
                <a:gd name="T4" fmla="*/ 2147483647 w 181"/>
                <a:gd name="T5" fmla="*/ 2147483647 h 169"/>
                <a:gd name="T6" fmla="*/ 2147483647 w 181"/>
                <a:gd name="T7" fmla="*/ 2147483647 h 169"/>
                <a:gd name="T8" fmla="*/ 2147483647 w 181"/>
                <a:gd name="T9" fmla="*/ 2147483647 h 169"/>
                <a:gd name="T10" fmla="*/ 2147483647 w 181"/>
                <a:gd name="T11" fmla="*/ 2147483647 h 169"/>
                <a:gd name="T12" fmla="*/ 0 w 181"/>
                <a:gd name="T13" fmla="*/ 2147483647 h 169"/>
                <a:gd name="T14" fmla="*/ 0 w 181"/>
                <a:gd name="T15" fmla="*/ 2147483647 h 169"/>
                <a:gd name="T16" fmla="*/ 0 w 181"/>
                <a:gd name="T17" fmla="*/ 2147483647 h 169"/>
                <a:gd name="T18" fmla="*/ 2147483647 w 181"/>
                <a:gd name="T19" fmla="*/ 2147483647 h 169"/>
                <a:gd name="T20" fmla="*/ 2147483647 w 181"/>
                <a:gd name="T21" fmla="*/ 2147483647 h 169"/>
                <a:gd name="T22" fmla="*/ 2147483647 w 181"/>
                <a:gd name="T23" fmla="*/ 2147483647 h 169"/>
                <a:gd name="T24" fmla="*/ 2147483647 w 181"/>
                <a:gd name="T25" fmla="*/ 2147483647 h 169"/>
                <a:gd name="T26" fmla="*/ 2147483647 w 181"/>
                <a:gd name="T27" fmla="*/ 2147483647 h 169"/>
                <a:gd name="T28" fmla="*/ 2147483647 w 181"/>
                <a:gd name="T29" fmla="*/ 2147483647 h 169"/>
                <a:gd name="T30" fmla="*/ 2147483647 w 181"/>
                <a:gd name="T31" fmla="*/ 2147483647 h 169"/>
                <a:gd name="T32" fmla="*/ 2147483647 w 181"/>
                <a:gd name="T33" fmla="*/ 2147483647 h 169"/>
                <a:gd name="T34" fmla="*/ 2147483647 w 181"/>
                <a:gd name="T35" fmla="*/ 2147483647 h 169"/>
                <a:gd name="T36" fmla="*/ 2147483647 w 181"/>
                <a:gd name="T37" fmla="*/ 2147483647 h 169"/>
                <a:gd name="T38" fmla="*/ 2147483647 w 181"/>
                <a:gd name="T39" fmla="*/ 2147483647 h 169"/>
                <a:gd name="T40" fmla="*/ 2147483647 w 181"/>
                <a:gd name="T41" fmla="*/ 2147483647 h 169"/>
                <a:gd name="T42" fmla="*/ 2147483647 w 181"/>
                <a:gd name="T43" fmla="*/ 2147483647 h 169"/>
                <a:gd name="T44" fmla="*/ 2147483647 w 181"/>
                <a:gd name="T45" fmla="*/ 2147483647 h 169"/>
                <a:gd name="T46" fmla="*/ 2147483647 w 181"/>
                <a:gd name="T47" fmla="*/ 2147483647 h 169"/>
                <a:gd name="T48" fmla="*/ 2147483647 w 181"/>
                <a:gd name="T49" fmla="*/ 2147483647 h 169"/>
                <a:gd name="T50" fmla="*/ 2147483647 w 181"/>
                <a:gd name="T51" fmla="*/ 2147483647 h 169"/>
                <a:gd name="T52" fmla="*/ 2147483647 w 181"/>
                <a:gd name="T53" fmla="*/ 0 h 169"/>
                <a:gd name="T54" fmla="*/ 2147483647 w 181"/>
                <a:gd name="T55" fmla="*/ 0 h 169"/>
                <a:gd name="T56" fmla="*/ 2147483647 w 181"/>
                <a:gd name="T57" fmla="*/ 0 h 169"/>
                <a:gd name="T58" fmla="*/ 2147483647 w 181"/>
                <a:gd name="T59" fmla="*/ 2147483647 h 169"/>
                <a:gd name="T60" fmla="*/ 2147483647 w 181"/>
                <a:gd name="T61" fmla="*/ 2147483647 h 169"/>
                <a:gd name="T62" fmla="*/ 2147483647 w 181"/>
                <a:gd name="T63" fmla="*/ 2147483647 h 169"/>
                <a:gd name="T64" fmla="*/ 2147483647 w 181"/>
                <a:gd name="T65" fmla="*/ 2147483647 h 169"/>
                <a:gd name="T66" fmla="*/ 2147483647 w 181"/>
                <a:gd name="T67" fmla="*/ 2147483647 h 169"/>
                <a:gd name="T68" fmla="*/ 2147483647 w 181"/>
                <a:gd name="T69" fmla="*/ 2147483647 h 169"/>
                <a:gd name="T70" fmla="*/ 2147483647 w 181"/>
                <a:gd name="T71" fmla="*/ 2147483647 h 169"/>
                <a:gd name="T72" fmla="*/ 2147483647 w 181"/>
                <a:gd name="T73" fmla="*/ 2147483647 h 169"/>
                <a:gd name="T74" fmla="*/ 2147483647 w 181"/>
                <a:gd name="T75" fmla="*/ 2147483647 h 169"/>
                <a:gd name="T76" fmla="*/ 2147483647 w 181"/>
                <a:gd name="T77" fmla="*/ 2147483647 h 169"/>
                <a:gd name="T78" fmla="*/ 2147483647 w 181"/>
                <a:gd name="T79" fmla="*/ 2147483647 h 169"/>
                <a:gd name="T80" fmla="*/ 2147483647 w 181"/>
                <a:gd name="T81" fmla="*/ 2147483647 h 169"/>
                <a:gd name="T82" fmla="*/ 2147483647 w 181"/>
                <a:gd name="T83" fmla="*/ 2147483647 h 169"/>
                <a:gd name="T84" fmla="*/ 2147483647 w 181"/>
                <a:gd name="T85" fmla="*/ 2147483647 h 169"/>
                <a:gd name="T86" fmla="*/ 2147483647 w 181"/>
                <a:gd name="T87" fmla="*/ 2147483647 h 169"/>
                <a:gd name="T88" fmla="*/ 2147483647 w 181"/>
                <a:gd name="T89" fmla="*/ 2147483647 h 169"/>
                <a:gd name="T90" fmla="*/ 2147483647 w 181"/>
                <a:gd name="T91" fmla="*/ 2147483647 h 169"/>
                <a:gd name="T92" fmla="*/ 2147483647 w 181"/>
                <a:gd name="T93" fmla="*/ 2147483647 h 169"/>
                <a:gd name="T94" fmla="*/ 2147483647 w 181"/>
                <a:gd name="T95" fmla="*/ 2147483647 h 169"/>
                <a:gd name="T96" fmla="*/ 2147483647 w 181"/>
                <a:gd name="T97" fmla="*/ 2147483647 h 169"/>
                <a:gd name="T98" fmla="*/ 2147483647 w 181"/>
                <a:gd name="T99" fmla="*/ 2147483647 h 169"/>
                <a:gd name="T100" fmla="*/ 2147483647 w 181"/>
                <a:gd name="T101" fmla="*/ 2147483647 h 169"/>
                <a:gd name="T102" fmla="*/ 2147483647 w 181"/>
                <a:gd name="T103" fmla="*/ 2147483647 h 169"/>
                <a:gd name="T104" fmla="*/ 2147483647 w 181"/>
                <a:gd name="T105" fmla="*/ 2147483647 h 169"/>
                <a:gd name="T106" fmla="*/ 2147483647 w 181"/>
                <a:gd name="T107" fmla="*/ 2147483647 h 169"/>
                <a:gd name="T108" fmla="*/ 2147483647 w 181"/>
                <a:gd name="T109" fmla="*/ 2147483647 h 169"/>
                <a:gd name="T110" fmla="*/ 2147483647 w 181"/>
                <a:gd name="T111" fmla="*/ 2147483647 h 169"/>
                <a:gd name="T112" fmla="*/ 2147483647 w 181"/>
                <a:gd name="T113" fmla="*/ 2147483647 h 169"/>
                <a:gd name="T114" fmla="*/ 2147483647 w 181"/>
                <a:gd name="T115" fmla="*/ 2147483647 h 169"/>
                <a:gd name="T116" fmla="*/ 2147483647 w 181"/>
                <a:gd name="T117" fmla="*/ 2147483647 h 169"/>
                <a:gd name="T118" fmla="*/ 2147483647 w 181"/>
                <a:gd name="T119" fmla="*/ 2147483647 h 169"/>
                <a:gd name="T120" fmla="*/ 2147483647 w 181"/>
                <a:gd name="T121" fmla="*/ 2147483647 h 169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81" h="169">
                  <a:moveTo>
                    <a:pt x="4" y="169"/>
                  </a:moveTo>
                  <a:lnTo>
                    <a:pt x="4" y="167"/>
                  </a:lnTo>
                  <a:lnTo>
                    <a:pt x="3" y="161"/>
                  </a:lnTo>
                  <a:lnTo>
                    <a:pt x="1" y="157"/>
                  </a:lnTo>
                  <a:lnTo>
                    <a:pt x="1" y="150"/>
                  </a:lnTo>
                  <a:lnTo>
                    <a:pt x="1" y="144"/>
                  </a:lnTo>
                  <a:lnTo>
                    <a:pt x="0" y="138"/>
                  </a:lnTo>
                  <a:lnTo>
                    <a:pt x="0" y="130"/>
                  </a:lnTo>
                  <a:lnTo>
                    <a:pt x="0" y="123"/>
                  </a:lnTo>
                  <a:lnTo>
                    <a:pt x="1" y="115"/>
                  </a:lnTo>
                  <a:lnTo>
                    <a:pt x="1" y="106"/>
                  </a:lnTo>
                  <a:lnTo>
                    <a:pt x="3" y="98"/>
                  </a:lnTo>
                  <a:lnTo>
                    <a:pt x="4" y="89"/>
                  </a:lnTo>
                  <a:lnTo>
                    <a:pt x="7" y="79"/>
                  </a:lnTo>
                  <a:lnTo>
                    <a:pt x="9" y="72"/>
                  </a:lnTo>
                  <a:lnTo>
                    <a:pt x="13" y="62"/>
                  </a:lnTo>
                  <a:lnTo>
                    <a:pt x="17" y="55"/>
                  </a:lnTo>
                  <a:lnTo>
                    <a:pt x="21" y="47"/>
                  </a:lnTo>
                  <a:lnTo>
                    <a:pt x="28" y="39"/>
                  </a:lnTo>
                  <a:lnTo>
                    <a:pt x="35" y="31"/>
                  </a:lnTo>
                  <a:lnTo>
                    <a:pt x="42" y="25"/>
                  </a:lnTo>
                  <a:lnTo>
                    <a:pt x="50" y="19"/>
                  </a:lnTo>
                  <a:lnTo>
                    <a:pt x="59" y="13"/>
                  </a:lnTo>
                  <a:lnTo>
                    <a:pt x="70" y="8"/>
                  </a:lnTo>
                  <a:lnTo>
                    <a:pt x="82" y="5"/>
                  </a:lnTo>
                  <a:lnTo>
                    <a:pt x="96" y="2"/>
                  </a:lnTo>
                  <a:lnTo>
                    <a:pt x="109" y="0"/>
                  </a:lnTo>
                  <a:lnTo>
                    <a:pt x="125" y="0"/>
                  </a:lnTo>
                  <a:lnTo>
                    <a:pt x="141" y="0"/>
                  </a:lnTo>
                  <a:lnTo>
                    <a:pt x="160" y="4"/>
                  </a:lnTo>
                  <a:lnTo>
                    <a:pt x="181" y="7"/>
                  </a:lnTo>
                  <a:lnTo>
                    <a:pt x="178" y="7"/>
                  </a:lnTo>
                  <a:lnTo>
                    <a:pt x="172" y="5"/>
                  </a:lnTo>
                  <a:lnTo>
                    <a:pt x="167" y="5"/>
                  </a:lnTo>
                  <a:lnTo>
                    <a:pt x="163" y="4"/>
                  </a:lnTo>
                  <a:lnTo>
                    <a:pt x="156" y="4"/>
                  </a:lnTo>
                  <a:lnTo>
                    <a:pt x="151" y="4"/>
                  </a:lnTo>
                  <a:lnTo>
                    <a:pt x="144" y="2"/>
                  </a:lnTo>
                  <a:lnTo>
                    <a:pt x="136" y="2"/>
                  </a:lnTo>
                  <a:lnTo>
                    <a:pt x="128" y="2"/>
                  </a:lnTo>
                  <a:lnTo>
                    <a:pt x="120" y="4"/>
                  </a:lnTo>
                  <a:lnTo>
                    <a:pt x="112" y="4"/>
                  </a:lnTo>
                  <a:lnTo>
                    <a:pt x="104" y="5"/>
                  </a:lnTo>
                  <a:lnTo>
                    <a:pt x="94" y="8"/>
                  </a:lnTo>
                  <a:lnTo>
                    <a:pt x="86" y="10"/>
                  </a:lnTo>
                  <a:lnTo>
                    <a:pt x="78" y="13"/>
                  </a:lnTo>
                  <a:lnTo>
                    <a:pt x="69" y="17"/>
                  </a:lnTo>
                  <a:lnTo>
                    <a:pt x="61" y="21"/>
                  </a:lnTo>
                  <a:lnTo>
                    <a:pt x="52" y="27"/>
                  </a:lnTo>
                  <a:lnTo>
                    <a:pt x="44" y="33"/>
                  </a:lnTo>
                  <a:lnTo>
                    <a:pt x="38" y="39"/>
                  </a:lnTo>
                  <a:lnTo>
                    <a:pt x="31" y="47"/>
                  </a:lnTo>
                  <a:lnTo>
                    <a:pt x="24" y="56"/>
                  </a:lnTo>
                  <a:lnTo>
                    <a:pt x="19" y="65"/>
                  </a:lnTo>
                  <a:lnTo>
                    <a:pt x="15" y="78"/>
                  </a:lnTo>
                  <a:lnTo>
                    <a:pt x="11" y="89"/>
                  </a:lnTo>
                  <a:lnTo>
                    <a:pt x="7" y="102"/>
                  </a:lnTo>
                  <a:lnTo>
                    <a:pt x="4" y="118"/>
                  </a:lnTo>
                  <a:lnTo>
                    <a:pt x="3" y="133"/>
                  </a:lnTo>
                  <a:lnTo>
                    <a:pt x="3" y="150"/>
                  </a:lnTo>
                  <a:lnTo>
                    <a:pt x="4" y="169"/>
                  </a:lnTo>
                  <a:close/>
                </a:path>
              </a:pathLst>
            </a:custGeom>
            <a:solidFill>
              <a:srgbClr val="4D2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342" name="Freeform 58"/>
            <p:cNvSpPr>
              <a:spLocks/>
            </p:cNvSpPr>
            <p:nvPr/>
          </p:nvSpPr>
          <p:spPr bwMode="auto">
            <a:xfrm>
              <a:off x="5638801" y="4962525"/>
              <a:ext cx="58738" cy="25400"/>
            </a:xfrm>
            <a:custGeom>
              <a:avLst/>
              <a:gdLst>
                <a:gd name="T0" fmla="*/ 0 w 74"/>
                <a:gd name="T1" fmla="*/ 2147483647 h 31"/>
                <a:gd name="T2" fmla="*/ 0 w 74"/>
                <a:gd name="T3" fmla="*/ 2147483647 h 31"/>
                <a:gd name="T4" fmla="*/ 2147483647 w 74"/>
                <a:gd name="T5" fmla="*/ 2147483647 h 31"/>
                <a:gd name="T6" fmla="*/ 2147483647 w 74"/>
                <a:gd name="T7" fmla="*/ 2147483647 h 31"/>
                <a:gd name="T8" fmla="*/ 2147483647 w 74"/>
                <a:gd name="T9" fmla="*/ 2147483647 h 31"/>
                <a:gd name="T10" fmla="*/ 2147483647 w 74"/>
                <a:gd name="T11" fmla="*/ 2147483647 h 31"/>
                <a:gd name="T12" fmla="*/ 2147483647 w 74"/>
                <a:gd name="T13" fmla="*/ 2147483647 h 31"/>
                <a:gd name="T14" fmla="*/ 2147483647 w 74"/>
                <a:gd name="T15" fmla="*/ 2147483647 h 31"/>
                <a:gd name="T16" fmla="*/ 2147483647 w 74"/>
                <a:gd name="T17" fmla="*/ 2147483647 h 31"/>
                <a:gd name="T18" fmla="*/ 2147483647 w 74"/>
                <a:gd name="T19" fmla="*/ 2147483647 h 31"/>
                <a:gd name="T20" fmla="*/ 2147483647 w 74"/>
                <a:gd name="T21" fmla="*/ 2147483647 h 31"/>
                <a:gd name="T22" fmla="*/ 2147483647 w 74"/>
                <a:gd name="T23" fmla="*/ 2147483647 h 31"/>
                <a:gd name="T24" fmla="*/ 2147483647 w 74"/>
                <a:gd name="T25" fmla="*/ 2147483647 h 31"/>
                <a:gd name="T26" fmla="*/ 2147483647 w 74"/>
                <a:gd name="T27" fmla="*/ 2147483647 h 31"/>
                <a:gd name="T28" fmla="*/ 2147483647 w 74"/>
                <a:gd name="T29" fmla="*/ 2147483647 h 31"/>
                <a:gd name="T30" fmla="*/ 2147483647 w 74"/>
                <a:gd name="T31" fmla="*/ 2147483647 h 31"/>
                <a:gd name="T32" fmla="*/ 2147483647 w 74"/>
                <a:gd name="T33" fmla="*/ 2147483647 h 31"/>
                <a:gd name="T34" fmla="*/ 2147483647 w 74"/>
                <a:gd name="T35" fmla="*/ 2147483647 h 31"/>
                <a:gd name="T36" fmla="*/ 2147483647 w 74"/>
                <a:gd name="T37" fmla="*/ 0 h 31"/>
                <a:gd name="T38" fmla="*/ 2147483647 w 74"/>
                <a:gd name="T39" fmla="*/ 0 h 31"/>
                <a:gd name="T40" fmla="*/ 2147483647 w 74"/>
                <a:gd name="T41" fmla="*/ 2147483647 h 31"/>
                <a:gd name="T42" fmla="*/ 2147483647 w 74"/>
                <a:gd name="T43" fmla="*/ 2147483647 h 31"/>
                <a:gd name="T44" fmla="*/ 2147483647 w 74"/>
                <a:gd name="T45" fmla="*/ 2147483647 h 31"/>
                <a:gd name="T46" fmla="*/ 2147483647 w 74"/>
                <a:gd name="T47" fmla="*/ 2147483647 h 31"/>
                <a:gd name="T48" fmla="*/ 2147483647 w 74"/>
                <a:gd name="T49" fmla="*/ 2147483647 h 31"/>
                <a:gd name="T50" fmla="*/ 2147483647 w 74"/>
                <a:gd name="T51" fmla="*/ 2147483647 h 31"/>
                <a:gd name="T52" fmla="*/ 2147483647 w 74"/>
                <a:gd name="T53" fmla="*/ 2147483647 h 31"/>
                <a:gd name="T54" fmla="*/ 2147483647 w 74"/>
                <a:gd name="T55" fmla="*/ 2147483647 h 31"/>
                <a:gd name="T56" fmla="*/ 2147483647 w 74"/>
                <a:gd name="T57" fmla="*/ 2147483647 h 31"/>
                <a:gd name="T58" fmla="*/ 2147483647 w 74"/>
                <a:gd name="T59" fmla="*/ 2147483647 h 31"/>
                <a:gd name="T60" fmla="*/ 2147483647 w 74"/>
                <a:gd name="T61" fmla="*/ 2147483647 h 31"/>
                <a:gd name="T62" fmla="*/ 2147483647 w 74"/>
                <a:gd name="T63" fmla="*/ 2147483647 h 31"/>
                <a:gd name="T64" fmla="*/ 2147483647 w 74"/>
                <a:gd name="T65" fmla="*/ 2147483647 h 31"/>
                <a:gd name="T66" fmla="*/ 2147483647 w 74"/>
                <a:gd name="T67" fmla="*/ 2147483647 h 31"/>
                <a:gd name="T68" fmla="*/ 2147483647 w 74"/>
                <a:gd name="T69" fmla="*/ 2147483647 h 31"/>
                <a:gd name="T70" fmla="*/ 2147483647 w 74"/>
                <a:gd name="T71" fmla="*/ 2147483647 h 31"/>
                <a:gd name="T72" fmla="*/ 2147483647 w 74"/>
                <a:gd name="T73" fmla="*/ 2147483647 h 31"/>
                <a:gd name="T74" fmla="*/ 2147483647 w 74"/>
                <a:gd name="T75" fmla="*/ 2147483647 h 31"/>
                <a:gd name="T76" fmla="*/ 2147483647 w 74"/>
                <a:gd name="T77" fmla="*/ 2147483647 h 31"/>
                <a:gd name="T78" fmla="*/ 2147483647 w 74"/>
                <a:gd name="T79" fmla="*/ 2147483647 h 31"/>
                <a:gd name="T80" fmla="*/ 2147483647 w 74"/>
                <a:gd name="T81" fmla="*/ 2147483647 h 31"/>
                <a:gd name="T82" fmla="*/ 2147483647 w 74"/>
                <a:gd name="T83" fmla="*/ 2147483647 h 31"/>
                <a:gd name="T84" fmla="*/ 2147483647 w 74"/>
                <a:gd name="T85" fmla="*/ 2147483647 h 31"/>
                <a:gd name="T86" fmla="*/ 2147483647 w 74"/>
                <a:gd name="T87" fmla="*/ 2147483647 h 31"/>
                <a:gd name="T88" fmla="*/ 2147483647 w 74"/>
                <a:gd name="T89" fmla="*/ 2147483647 h 31"/>
                <a:gd name="T90" fmla="*/ 2147483647 w 74"/>
                <a:gd name="T91" fmla="*/ 2147483647 h 31"/>
                <a:gd name="T92" fmla="*/ 2147483647 w 74"/>
                <a:gd name="T93" fmla="*/ 2147483647 h 31"/>
                <a:gd name="T94" fmla="*/ 2147483647 w 74"/>
                <a:gd name="T95" fmla="*/ 2147483647 h 31"/>
                <a:gd name="T96" fmla="*/ 2147483647 w 74"/>
                <a:gd name="T97" fmla="*/ 2147483647 h 31"/>
                <a:gd name="T98" fmla="*/ 2147483647 w 74"/>
                <a:gd name="T99" fmla="*/ 2147483647 h 31"/>
                <a:gd name="T100" fmla="*/ 2147483647 w 74"/>
                <a:gd name="T101" fmla="*/ 2147483647 h 31"/>
                <a:gd name="T102" fmla="*/ 2147483647 w 74"/>
                <a:gd name="T103" fmla="*/ 2147483647 h 31"/>
                <a:gd name="T104" fmla="*/ 2147483647 w 74"/>
                <a:gd name="T105" fmla="*/ 2147483647 h 31"/>
                <a:gd name="T106" fmla="*/ 2147483647 w 74"/>
                <a:gd name="T107" fmla="*/ 2147483647 h 31"/>
                <a:gd name="T108" fmla="*/ 2147483647 w 74"/>
                <a:gd name="T109" fmla="*/ 2147483647 h 31"/>
                <a:gd name="T110" fmla="*/ 2147483647 w 74"/>
                <a:gd name="T111" fmla="*/ 2147483647 h 31"/>
                <a:gd name="T112" fmla="*/ 2147483647 w 74"/>
                <a:gd name="T113" fmla="*/ 2147483647 h 31"/>
                <a:gd name="T114" fmla="*/ 2147483647 w 74"/>
                <a:gd name="T115" fmla="*/ 2147483647 h 31"/>
                <a:gd name="T116" fmla="*/ 0 w 74"/>
                <a:gd name="T117" fmla="*/ 2147483647 h 31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74" h="31">
                  <a:moveTo>
                    <a:pt x="0" y="23"/>
                  </a:moveTo>
                  <a:lnTo>
                    <a:pt x="0" y="23"/>
                  </a:lnTo>
                  <a:lnTo>
                    <a:pt x="1" y="22"/>
                  </a:lnTo>
                  <a:lnTo>
                    <a:pt x="2" y="20"/>
                  </a:lnTo>
                  <a:lnTo>
                    <a:pt x="4" y="19"/>
                  </a:lnTo>
                  <a:lnTo>
                    <a:pt x="5" y="17"/>
                  </a:lnTo>
                  <a:lnTo>
                    <a:pt x="6" y="16"/>
                  </a:lnTo>
                  <a:lnTo>
                    <a:pt x="8" y="14"/>
                  </a:lnTo>
                  <a:lnTo>
                    <a:pt x="9" y="13"/>
                  </a:lnTo>
                  <a:lnTo>
                    <a:pt x="12" y="11"/>
                  </a:lnTo>
                  <a:lnTo>
                    <a:pt x="13" y="10"/>
                  </a:lnTo>
                  <a:lnTo>
                    <a:pt x="16" y="8"/>
                  </a:lnTo>
                  <a:lnTo>
                    <a:pt x="18" y="6"/>
                  </a:lnTo>
                  <a:lnTo>
                    <a:pt x="21" y="5"/>
                  </a:lnTo>
                  <a:lnTo>
                    <a:pt x="24" y="3"/>
                  </a:lnTo>
                  <a:lnTo>
                    <a:pt x="27" y="2"/>
                  </a:lnTo>
                  <a:lnTo>
                    <a:pt x="29" y="2"/>
                  </a:lnTo>
                  <a:lnTo>
                    <a:pt x="32" y="2"/>
                  </a:lnTo>
                  <a:lnTo>
                    <a:pt x="35" y="0"/>
                  </a:lnTo>
                  <a:lnTo>
                    <a:pt x="37" y="0"/>
                  </a:lnTo>
                  <a:lnTo>
                    <a:pt x="41" y="2"/>
                  </a:lnTo>
                  <a:lnTo>
                    <a:pt x="44" y="2"/>
                  </a:lnTo>
                  <a:lnTo>
                    <a:pt x="47" y="3"/>
                  </a:lnTo>
                  <a:lnTo>
                    <a:pt x="51" y="5"/>
                  </a:lnTo>
                  <a:lnTo>
                    <a:pt x="54" y="6"/>
                  </a:lnTo>
                  <a:lnTo>
                    <a:pt x="58" y="10"/>
                  </a:lnTo>
                  <a:lnTo>
                    <a:pt x="60" y="13"/>
                  </a:lnTo>
                  <a:lnTo>
                    <a:pt x="64" y="16"/>
                  </a:lnTo>
                  <a:lnTo>
                    <a:pt x="67" y="20"/>
                  </a:lnTo>
                  <a:lnTo>
                    <a:pt x="71" y="27"/>
                  </a:lnTo>
                  <a:lnTo>
                    <a:pt x="74" y="31"/>
                  </a:lnTo>
                  <a:lnTo>
                    <a:pt x="72" y="30"/>
                  </a:lnTo>
                  <a:lnTo>
                    <a:pt x="71" y="28"/>
                  </a:lnTo>
                  <a:lnTo>
                    <a:pt x="68" y="25"/>
                  </a:lnTo>
                  <a:lnTo>
                    <a:pt x="67" y="23"/>
                  </a:lnTo>
                  <a:lnTo>
                    <a:pt x="66" y="23"/>
                  </a:lnTo>
                  <a:lnTo>
                    <a:pt x="64" y="22"/>
                  </a:lnTo>
                  <a:lnTo>
                    <a:pt x="63" y="20"/>
                  </a:lnTo>
                  <a:lnTo>
                    <a:pt x="60" y="19"/>
                  </a:lnTo>
                  <a:lnTo>
                    <a:pt x="59" y="17"/>
                  </a:lnTo>
                  <a:lnTo>
                    <a:pt x="56" y="16"/>
                  </a:lnTo>
                  <a:lnTo>
                    <a:pt x="55" y="14"/>
                  </a:lnTo>
                  <a:lnTo>
                    <a:pt x="52" y="14"/>
                  </a:lnTo>
                  <a:lnTo>
                    <a:pt x="50" y="13"/>
                  </a:lnTo>
                  <a:lnTo>
                    <a:pt x="47" y="11"/>
                  </a:lnTo>
                  <a:lnTo>
                    <a:pt x="44" y="11"/>
                  </a:lnTo>
                  <a:lnTo>
                    <a:pt x="41" y="11"/>
                  </a:lnTo>
                  <a:lnTo>
                    <a:pt x="37" y="11"/>
                  </a:lnTo>
                  <a:lnTo>
                    <a:pt x="35" y="11"/>
                  </a:lnTo>
                  <a:lnTo>
                    <a:pt x="31" y="11"/>
                  </a:lnTo>
                  <a:lnTo>
                    <a:pt x="28" y="11"/>
                  </a:lnTo>
                  <a:lnTo>
                    <a:pt x="24" y="11"/>
                  </a:lnTo>
                  <a:lnTo>
                    <a:pt x="20" y="13"/>
                  </a:lnTo>
                  <a:lnTo>
                    <a:pt x="16" y="14"/>
                  </a:lnTo>
                  <a:lnTo>
                    <a:pt x="12" y="16"/>
                  </a:lnTo>
                  <a:lnTo>
                    <a:pt x="8" y="19"/>
                  </a:lnTo>
                  <a:lnTo>
                    <a:pt x="4" y="20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343" name="Freeform 59"/>
            <p:cNvSpPr>
              <a:spLocks/>
            </p:cNvSpPr>
            <p:nvPr/>
          </p:nvSpPr>
          <p:spPr bwMode="auto">
            <a:xfrm>
              <a:off x="5503863" y="4962525"/>
              <a:ext cx="58738" cy="25400"/>
            </a:xfrm>
            <a:custGeom>
              <a:avLst/>
              <a:gdLst>
                <a:gd name="T0" fmla="*/ 2147483647 w 73"/>
                <a:gd name="T1" fmla="*/ 2147483647 h 31"/>
                <a:gd name="T2" fmla="*/ 2147483647 w 73"/>
                <a:gd name="T3" fmla="*/ 2147483647 h 31"/>
                <a:gd name="T4" fmla="*/ 2147483647 w 73"/>
                <a:gd name="T5" fmla="*/ 2147483647 h 31"/>
                <a:gd name="T6" fmla="*/ 2147483647 w 73"/>
                <a:gd name="T7" fmla="*/ 2147483647 h 31"/>
                <a:gd name="T8" fmla="*/ 2147483647 w 73"/>
                <a:gd name="T9" fmla="*/ 2147483647 h 31"/>
                <a:gd name="T10" fmla="*/ 2147483647 w 73"/>
                <a:gd name="T11" fmla="*/ 2147483647 h 31"/>
                <a:gd name="T12" fmla="*/ 2147483647 w 73"/>
                <a:gd name="T13" fmla="*/ 2147483647 h 31"/>
                <a:gd name="T14" fmla="*/ 2147483647 w 73"/>
                <a:gd name="T15" fmla="*/ 2147483647 h 31"/>
                <a:gd name="T16" fmla="*/ 2147483647 w 73"/>
                <a:gd name="T17" fmla="*/ 2147483647 h 31"/>
                <a:gd name="T18" fmla="*/ 2147483647 w 73"/>
                <a:gd name="T19" fmla="*/ 2147483647 h 31"/>
                <a:gd name="T20" fmla="*/ 2147483647 w 73"/>
                <a:gd name="T21" fmla="*/ 2147483647 h 31"/>
                <a:gd name="T22" fmla="*/ 2147483647 w 73"/>
                <a:gd name="T23" fmla="*/ 2147483647 h 31"/>
                <a:gd name="T24" fmla="*/ 2147483647 w 73"/>
                <a:gd name="T25" fmla="*/ 2147483647 h 31"/>
                <a:gd name="T26" fmla="*/ 2147483647 w 73"/>
                <a:gd name="T27" fmla="*/ 2147483647 h 31"/>
                <a:gd name="T28" fmla="*/ 2147483647 w 73"/>
                <a:gd name="T29" fmla="*/ 2147483647 h 31"/>
                <a:gd name="T30" fmla="*/ 2147483647 w 73"/>
                <a:gd name="T31" fmla="*/ 2147483647 h 31"/>
                <a:gd name="T32" fmla="*/ 2147483647 w 73"/>
                <a:gd name="T33" fmla="*/ 2147483647 h 31"/>
                <a:gd name="T34" fmla="*/ 2147483647 w 73"/>
                <a:gd name="T35" fmla="*/ 2147483647 h 31"/>
                <a:gd name="T36" fmla="*/ 2147483647 w 73"/>
                <a:gd name="T37" fmla="*/ 0 h 31"/>
                <a:gd name="T38" fmla="*/ 2147483647 w 73"/>
                <a:gd name="T39" fmla="*/ 0 h 31"/>
                <a:gd name="T40" fmla="*/ 2147483647 w 73"/>
                <a:gd name="T41" fmla="*/ 2147483647 h 31"/>
                <a:gd name="T42" fmla="*/ 2147483647 w 73"/>
                <a:gd name="T43" fmla="*/ 2147483647 h 31"/>
                <a:gd name="T44" fmla="*/ 2147483647 w 73"/>
                <a:gd name="T45" fmla="*/ 2147483647 h 31"/>
                <a:gd name="T46" fmla="*/ 2147483647 w 73"/>
                <a:gd name="T47" fmla="*/ 2147483647 h 31"/>
                <a:gd name="T48" fmla="*/ 2147483647 w 73"/>
                <a:gd name="T49" fmla="*/ 2147483647 h 31"/>
                <a:gd name="T50" fmla="*/ 2147483647 w 73"/>
                <a:gd name="T51" fmla="*/ 2147483647 h 31"/>
                <a:gd name="T52" fmla="*/ 2147483647 w 73"/>
                <a:gd name="T53" fmla="*/ 2147483647 h 31"/>
                <a:gd name="T54" fmla="*/ 2147483647 w 73"/>
                <a:gd name="T55" fmla="*/ 2147483647 h 31"/>
                <a:gd name="T56" fmla="*/ 2147483647 w 73"/>
                <a:gd name="T57" fmla="*/ 2147483647 h 31"/>
                <a:gd name="T58" fmla="*/ 2147483647 w 73"/>
                <a:gd name="T59" fmla="*/ 2147483647 h 31"/>
                <a:gd name="T60" fmla="*/ 0 w 73"/>
                <a:gd name="T61" fmla="*/ 2147483647 h 31"/>
                <a:gd name="T62" fmla="*/ 0 w 73"/>
                <a:gd name="T63" fmla="*/ 2147483647 h 31"/>
                <a:gd name="T64" fmla="*/ 2147483647 w 73"/>
                <a:gd name="T65" fmla="*/ 2147483647 h 31"/>
                <a:gd name="T66" fmla="*/ 2147483647 w 73"/>
                <a:gd name="T67" fmla="*/ 2147483647 h 31"/>
                <a:gd name="T68" fmla="*/ 2147483647 w 73"/>
                <a:gd name="T69" fmla="*/ 2147483647 h 31"/>
                <a:gd name="T70" fmla="*/ 2147483647 w 73"/>
                <a:gd name="T71" fmla="*/ 2147483647 h 31"/>
                <a:gd name="T72" fmla="*/ 2147483647 w 73"/>
                <a:gd name="T73" fmla="*/ 2147483647 h 31"/>
                <a:gd name="T74" fmla="*/ 2147483647 w 73"/>
                <a:gd name="T75" fmla="*/ 2147483647 h 31"/>
                <a:gd name="T76" fmla="*/ 2147483647 w 73"/>
                <a:gd name="T77" fmla="*/ 2147483647 h 31"/>
                <a:gd name="T78" fmla="*/ 2147483647 w 73"/>
                <a:gd name="T79" fmla="*/ 2147483647 h 31"/>
                <a:gd name="T80" fmla="*/ 2147483647 w 73"/>
                <a:gd name="T81" fmla="*/ 2147483647 h 31"/>
                <a:gd name="T82" fmla="*/ 2147483647 w 73"/>
                <a:gd name="T83" fmla="*/ 2147483647 h 31"/>
                <a:gd name="T84" fmla="*/ 2147483647 w 73"/>
                <a:gd name="T85" fmla="*/ 2147483647 h 31"/>
                <a:gd name="T86" fmla="*/ 2147483647 w 73"/>
                <a:gd name="T87" fmla="*/ 2147483647 h 31"/>
                <a:gd name="T88" fmla="*/ 2147483647 w 73"/>
                <a:gd name="T89" fmla="*/ 2147483647 h 31"/>
                <a:gd name="T90" fmla="*/ 2147483647 w 73"/>
                <a:gd name="T91" fmla="*/ 2147483647 h 31"/>
                <a:gd name="T92" fmla="*/ 2147483647 w 73"/>
                <a:gd name="T93" fmla="*/ 2147483647 h 31"/>
                <a:gd name="T94" fmla="*/ 2147483647 w 73"/>
                <a:gd name="T95" fmla="*/ 2147483647 h 31"/>
                <a:gd name="T96" fmla="*/ 2147483647 w 73"/>
                <a:gd name="T97" fmla="*/ 2147483647 h 31"/>
                <a:gd name="T98" fmla="*/ 2147483647 w 73"/>
                <a:gd name="T99" fmla="*/ 2147483647 h 31"/>
                <a:gd name="T100" fmla="*/ 2147483647 w 73"/>
                <a:gd name="T101" fmla="*/ 2147483647 h 31"/>
                <a:gd name="T102" fmla="*/ 2147483647 w 73"/>
                <a:gd name="T103" fmla="*/ 2147483647 h 31"/>
                <a:gd name="T104" fmla="*/ 2147483647 w 73"/>
                <a:gd name="T105" fmla="*/ 2147483647 h 31"/>
                <a:gd name="T106" fmla="*/ 2147483647 w 73"/>
                <a:gd name="T107" fmla="*/ 2147483647 h 31"/>
                <a:gd name="T108" fmla="*/ 2147483647 w 73"/>
                <a:gd name="T109" fmla="*/ 2147483647 h 31"/>
                <a:gd name="T110" fmla="*/ 2147483647 w 73"/>
                <a:gd name="T111" fmla="*/ 2147483647 h 31"/>
                <a:gd name="T112" fmla="*/ 2147483647 w 73"/>
                <a:gd name="T113" fmla="*/ 2147483647 h 31"/>
                <a:gd name="T114" fmla="*/ 2147483647 w 73"/>
                <a:gd name="T115" fmla="*/ 2147483647 h 31"/>
                <a:gd name="T116" fmla="*/ 2147483647 w 73"/>
                <a:gd name="T117" fmla="*/ 2147483647 h 31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73" h="31">
                  <a:moveTo>
                    <a:pt x="73" y="23"/>
                  </a:moveTo>
                  <a:lnTo>
                    <a:pt x="73" y="23"/>
                  </a:lnTo>
                  <a:lnTo>
                    <a:pt x="71" y="22"/>
                  </a:lnTo>
                  <a:lnTo>
                    <a:pt x="70" y="20"/>
                  </a:lnTo>
                  <a:lnTo>
                    <a:pt x="68" y="19"/>
                  </a:lnTo>
                  <a:lnTo>
                    <a:pt x="67" y="17"/>
                  </a:lnTo>
                  <a:lnTo>
                    <a:pt x="66" y="16"/>
                  </a:lnTo>
                  <a:lnTo>
                    <a:pt x="64" y="14"/>
                  </a:lnTo>
                  <a:lnTo>
                    <a:pt x="62" y="13"/>
                  </a:lnTo>
                  <a:lnTo>
                    <a:pt x="60" y="11"/>
                  </a:lnTo>
                  <a:lnTo>
                    <a:pt x="58" y="10"/>
                  </a:lnTo>
                  <a:lnTo>
                    <a:pt x="56" y="8"/>
                  </a:lnTo>
                  <a:lnTo>
                    <a:pt x="54" y="6"/>
                  </a:lnTo>
                  <a:lnTo>
                    <a:pt x="51" y="5"/>
                  </a:lnTo>
                  <a:lnTo>
                    <a:pt x="48" y="3"/>
                  </a:lnTo>
                  <a:lnTo>
                    <a:pt x="46" y="2"/>
                  </a:lnTo>
                  <a:lnTo>
                    <a:pt x="43" y="2"/>
                  </a:lnTo>
                  <a:lnTo>
                    <a:pt x="40" y="2"/>
                  </a:lnTo>
                  <a:lnTo>
                    <a:pt x="37" y="0"/>
                  </a:lnTo>
                  <a:lnTo>
                    <a:pt x="35" y="0"/>
                  </a:lnTo>
                  <a:lnTo>
                    <a:pt x="31" y="2"/>
                  </a:lnTo>
                  <a:lnTo>
                    <a:pt x="28" y="2"/>
                  </a:lnTo>
                  <a:lnTo>
                    <a:pt x="25" y="3"/>
                  </a:lnTo>
                  <a:lnTo>
                    <a:pt x="21" y="5"/>
                  </a:lnTo>
                  <a:lnTo>
                    <a:pt x="19" y="6"/>
                  </a:lnTo>
                  <a:lnTo>
                    <a:pt x="16" y="10"/>
                  </a:lnTo>
                  <a:lnTo>
                    <a:pt x="12" y="13"/>
                  </a:lnTo>
                  <a:lnTo>
                    <a:pt x="9" y="16"/>
                  </a:lnTo>
                  <a:lnTo>
                    <a:pt x="5" y="20"/>
                  </a:lnTo>
                  <a:lnTo>
                    <a:pt x="2" y="27"/>
                  </a:lnTo>
                  <a:lnTo>
                    <a:pt x="0" y="31"/>
                  </a:lnTo>
                  <a:lnTo>
                    <a:pt x="1" y="30"/>
                  </a:lnTo>
                  <a:lnTo>
                    <a:pt x="2" y="28"/>
                  </a:lnTo>
                  <a:lnTo>
                    <a:pt x="4" y="25"/>
                  </a:lnTo>
                  <a:lnTo>
                    <a:pt x="5" y="23"/>
                  </a:lnTo>
                  <a:lnTo>
                    <a:pt x="6" y="23"/>
                  </a:lnTo>
                  <a:lnTo>
                    <a:pt x="8" y="22"/>
                  </a:lnTo>
                  <a:lnTo>
                    <a:pt x="10" y="20"/>
                  </a:lnTo>
                  <a:lnTo>
                    <a:pt x="12" y="19"/>
                  </a:lnTo>
                  <a:lnTo>
                    <a:pt x="13" y="17"/>
                  </a:lnTo>
                  <a:lnTo>
                    <a:pt x="16" y="16"/>
                  </a:lnTo>
                  <a:lnTo>
                    <a:pt x="19" y="14"/>
                  </a:lnTo>
                  <a:lnTo>
                    <a:pt x="20" y="14"/>
                  </a:lnTo>
                  <a:lnTo>
                    <a:pt x="23" y="13"/>
                  </a:lnTo>
                  <a:lnTo>
                    <a:pt x="25" y="11"/>
                  </a:lnTo>
                  <a:lnTo>
                    <a:pt x="28" y="11"/>
                  </a:lnTo>
                  <a:lnTo>
                    <a:pt x="32" y="11"/>
                  </a:lnTo>
                  <a:lnTo>
                    <a:pt x="35" y="11"/>
                  </a:lnTo>
                  <a:lnTo>
                    <a:pt x="37" y="11"/>
                  </a:lnTo>
                  <a:lnTo>
                    <a:pt x="42" y="11"/>
                  </a:lnTo>
                  <a:lnTo>
                    <a:pt x="44" y="11"/>
                  </a:lnTo>
                  <a:lnTo>
                    <a:pt x="48" y="11"/>
                  </a:lnTo>
                  <a:lnTo>
                    <a:pt x="52" y="13"/>
                  </a:lnTo>
                  <a:lnTo>
                    <a:pt x="56" y="14"/>
                  </a:lnTo>
                  <a:lnTo>
                    <a:pt x="59" y="16"/>
                  </a:lnTo>
                  <a:lnTo>
                    <a:pt x="64" y="19"/>
                  </a:lnTo>
                  <a:lnTo>
                    <a:pt x="68" y="20"/>
                  </a:lnTo>
                  <a:lnTo>
                    <a:pt x="73" y="23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344" name="Freeform 60"/>
            <p:cNvSpPr>
              <a:spLocks/>
            </p:cNvSpPr>
            <p:nvPr/>
          </p:nvSpPr>
          <p:spPr bwMode="auto">
            <a:xfrm>
              <a:off x="5643563" y="4762500"/>
              <a:ext cx="47625" cy="53975"/>
            </a:xfrm>
            <a:custGeom>
              <a:avLst/>
              <a:gdLst>
                <a:gd name="T0" fmla="*/ 2147483647 w 59"/>
                <a:gd name="T1" fmla="*/ 2147483647 h 68"/>
                <a:gd name="T2" fmla="*/ 2147483647 w 59"/>
                <a:gd name="T3" fmla="*/ 2147483647 h 68"/>
                <a:gd name="T4" fmla="*/ 2147483647 w 59"/>
                <a:gd name="T5" fmla="*/ 2147483647 h 68"/>
                <a:gd name="T6" fmla="*/ 2147483647 w 59"/>
                <a:gd name="T7" fmla="*/ 2147483647 h 68"/>
                <a:gd name="T8" fmla="*/ 2147483647 w 59"/>
                <a:gd name="T9" fmla="*/ 2147483647 h 68"/>
                <a:gd name="T10" fmla="*/ 2147483647 w 59"/>
                <a:gd name="T11" fmla="*/ 2147483647 h 68"/>
                <a:gd name="T12" fmla="*/ 2147483647 w 59"/>
                <a:gd name="T13" fmla="*/ 2147483647 h 68"/>
                <a:gd name="T14" fmla="*/ 2147483647 w 59"/>
                <a:gd name="T15" fmla="*/ 2147483647 h 68"/>
                <a:gd name="T16" fmla="*/ 2147483647 w 59"/>
                <a:gd name="T17" fmla="*/ 2147483647 h 68"/>
                <a:gd name="T18" fmla="*/ 2147483647 w 59"/>
                <a:gd name="T19" fmla="*/ 2147483647 h 68"/>
                <a:gd name="T20" fmla="*/ 2147483647 w 59"/>
                <a:gd name="T21" fmla="*/ 2147483647 h 68"/>
                <a:gd name="T22" fmla="*/ 2147483647 w 59"/>
                <a:gd name="T23" fmla="*/ 2147483647 h 68"/>
                <a:gd name="T24" fmla="*/ 2147483647 w 59"/>
                <a:gd name="T25" fmla="*/ 2147483647 h 68"/>
                <a:gd name="T26" fmla="*/ 2147483647 w 59"/>
                <a:gd name="T27" fmla="*/ 2147483647 h 68"/>
                <a:gd name="T28" fmla="*/ 2147483647 w 59"/>
                <a:gd name="T29" fmla="*/ 2147483647 h 68"/>
                <a:gd name="T30" fmla="*/ 2147483647 w 59"/>
                <a:gd name="T31" fmla="*/ 2147483647 h 68"/>
                <a:gd name="T32" fmla="*/ 0 w 59"/>
                <a:gd name="T33" fmla="*/ 2147483647 h 68"/>
                <a:gd name="T34" fmla="*/ 0 w 59"/>
                <a:gd name="T35" fmla="*/ 2147483647 h 68"/>
                <a:gd name="T36" fmla="*/ 0 w 59"/>
                <a:gd name="T37" fmla="*/ 2147483647 h 68"/>
                <a:gd name="T38" fmla="*/ 0 w 59"/>
                <a:gd name="T39" fmla="*/ 2147483647 h 68"/>
                <a:gd name="T40" fmla="*/ 2147483647 w 59"/>
                <a:gd name="T41" fmla="*/ 2147483647 h 68"/>
                <a:gd name="T42" fmla="*/ 2147483647 w 59"/>
                <a:gd name="T43" fmla="*/ 2147483647 h 68"/>
                <a:gd name="T44" fmla="*/ 2147483647 w 59"/>
                <a:gd name="T45" fmla="*/ 2147483647 h 68"/>
                <a:gd name="T46" fmla="*/ 2147483647 w 59"/>
                <a:gd name="T47" fmla="*/ 2147483647 h 68"/>
                <a:gd name="T48" fmla="*/ 2147483647 w 59"/>
                <a:gd name="T49" fmla="*/ 2147483647 h 68"/>
                <a:gd name="T50" fmla="*/ 2147483647 w 59"/>
                <a:gd name="T51" fmla="*/ 2147483647 h 68"/>
                <a:gd name="T52" fmla="*/ 2147483647 w 59"/>
                <a:gd name="T53" fmla="*/ 2147483647 h 68"/>
                <a:gd name="T54" fmla="*/ 2147483647 w 59"/>
                <a:gd name="T55" fmla="*/ 0 h 68"/>
                <a:gd name="T56" fmla="*/ 2147483647 w 59"/>
                <a:gd name="T57" fmla="*/ 0 h 68"/>
                <a:gd name="T58" fmla="*/ 2147483647 w 59"/>
                <a:gd name="T59" fmla="*/ 0 h 68"/>
                <a:gd name="T60" fmla="*/ 2147483647 w 59"/>
                <a:gd name="T61" fmla="*/ 2147483647 h 68"/>
                <a:gd name="T62" fmla="*/ 2147483647 w 59"/>
                <a:gd name="T63" fmla="*/ 2147483647 h 68"/>
                <a:gd name="T64" fmla="*/ 2147483647 w 59"/>
                <a:gd name="T65" fmla="*/ 2147483647 h 68"/>
                <a:gd name="T66" fmla="*/ 2147483647 w 59"/>
                <a:gd name="T67" fmla="*/ 2147483647 h 68"/>
                <a:gd name="T68" fmla="*/ 2147483647 w 59"/>
                <a:gd name="T69" fmla="*/ 2147483647 h 68"/>
                <a:gd name="T70" fmla="*/ 2147483647 w 59"/>
                <a:gd name="T71" fmla="*/ 2147483647 h 68"/>
                <a:gd name="T72" fmla="*/ 2147483647 w 59"/>
                <a:gd name="T73" fmla="*/ 2147483647 h 68"/>
                <a:gd name="T74" fmla="*/ 2147483647 w 59"/>
                <a:gd name="T75" fmla="*/ 2147483647 h 68"/>
                <a:gd name="T76" fmla="*/ 2147483647 w 59"/>
                <a:gd name="T77" fmla="*/ 2147483647 h 68"/>
                <a:gd name="T78" fmla="*/ 2147483647 w 59"/>
                <a:gd name="T79" fmla="*/ 2147483647 h 68"/>
                <a:gd name="T80" fmla="*/ 2147483647 w 59"/>
                <a:gd name="T81" fmla="*/ 2147483647 h 68"/>
                <a:gd name="T82" fmla="*/ 2147483647 w 59"/>
                <a:gd name="T83" fmla="*/ 2147483647 h 68"/>
                <a:gd name="T84" fmla="*/ 2147483647 w 59"/>
                <a:gd name="T85" fmla="*/ 2147483647 h 68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59" h="68">
                  <a:moveTo>
                    <a:pt x="55" y="48"/>
                  </a:moveTo>
                  <a:lnTo>
                    <a:pt x="55" y="50"/>
                  </a:lnTo>
                  <a:lnTo>
                    <a:pt x="54" y="51"/>
                  </a:lnTo>
                  <a:lnTo>
                    <a:pt x="54" y="53"/>
                  </a:lnTo>
                  <a:lnTo>
                    <a:pt x="53" y="54"/>
                  </a:lnTo>
                  <a:lnTo>
                    <a:pt x="51" y="56"/>
                  </a:lnTo>
                  <a:lnTo>
                    <a:pt x="51" y="57"/>
                  </a:lnTo>
                  <a:lnTo>
                    <a:pt x="50" y="59"/>
                  </a:lnTo>
                  <a:lnTo>
                    <a:pt x="49" y="59"/>
                  </a:lnTo>
                  <a:lnTo>
                    <a:pt x="47" y="61"/>
                  </a:lnTo>
                  <a:lnTo>
                    <a:pt x="46" y="62"/>
                  </a:lnTo>
                  <a:lnTo>
                    <a:pt x="45" y="62"/>
                  </a:lnTo>
                  <a:lnTo>
                    <a:pt x="45" y="64"/>
                  </a:lnTo>
                  <a:lnTo>
                    <a:pt x="43" y="64"/>
                  </a:lnTo>
                  <a:lnTo>
                    <a:pt x="42" y="65"/>
                  </a:lnTo>
                  <a:lnTo>
                    <a:pt x="40" y="65"/>
                  </a:lnTo>
                  <a:lnTo>
                    <a:pt x="39" y="65"/>
                  </a:lnTo>
                  <a:lnTo>
                    <a:pt x="38" y="67"/>
                  </a:lnTo>
                  <a:lnTo>
                    <a:pt x="36" y="67"/>
                  </a:lnTo>
                  <a:lnTo>
                    <a:pt x="35" y="67"/>
                  </a:lnTo>
                  <a:lnTo>
                    <a:pt x="34" y="67"/>
                  </a:lnTo>
                  <a:lnTo>
                    <a:pt x="32" y="67"/>
                  </a:lnTo>
                  <a:lnTo>
                    <a:pt x="31" y="68"/>
                  </a:lnTo>
                  <a:lnTo>
                    <a:pt x="28" y="68"/>
                  </a:lnTo>
                  <a:lnTo>
                    <a:pt x="27" y="68"/>
                  </a:lnTo>
                  <a:lnTo>
                    <a:pt x="26" y="67"/>
                  </a:lnTo>
                  <a:lnTo>
                    <a:pt x="24" y="67"/>
                  </a:lnTo>
                  <a:lnTo>
                    <a:pt x="23" y="67"/>
                  </a:lnTo>
                  <a:lnTo>
                    <a:pt x="22" y="67"/>
                  </a:lnTo>
                  <a:lnTo>
                    <a:pt x="20" y="67"/>
                  </a:lnTo>
                  <a:lnTo>
                    <a:pt x="19" y="65"/>
                  </a:lnTo>
                  <a:lnTo>
                    <a:pt x="18" y="65"/>
                  </a:lnTo>
                  <a:lnTo>
                    <a:pt x="16" y="64"/>
                  </a:lnTo>
                  <a:lnTo>
                    <a:pt x="15" y="64"/>
                  </a:lnTo>
                  <a:lnTo>
                    <a:pt x="13" y="62"/>
                  </a:lnTo>
                  <a:lnTo>
                    <a:pt x="12" y="62"/>
                  </a:lnTo>
                  <a:lnTo>
                    <a:pt x="11" y="61"/>
                  </a:lnTo>
                  <a:lnTo>
                    <a:pt x="9" y="59"/>
                  </a:lnTo>
                  <a:lnTo>
                    <a:pt x="9" y="57"/>
                  </a:lnTo>
                  <a:lnTo>
                    <a:pt x="8" y="57"/>
                  </a:lnTo>
                  <a:lnTo>
                    <a:pt x="7" y="56"/>
                  </a:lnTo>
                  <a:lnTo>
                    <a:pt x="7" y="54"/>
                  </a:lnTo>
                  <a:lnTo>
                    <a:pt x="5" y="53"/>
                  </a:lnTo>
                  <a:lnTo>
                    <a:pt x="4" y="51"/>
                  </a:lnTo>
                  <a:lnTo>
                    <a:pt x="4" y="50"/>
                  </a:lnTo>
                  <a:lnTo>
                    <a:pt x="3" y="50"/>
                  </a:lnTo>
                  <a:lnTo>
                    <a:pt x="3" y="48"/>
                  </a:lnTo>
                  <a:lnTo>
                    <a:pt x="1" y="47"/>
                  </a:lnTo>
                  <a:lnTo>
                    <a:pt x="1" y="45"/>
                  </a:lnTo>
                  <a:lnTo>
                    <a:pt x="1" y="44"/>
                  </a:lnTo>
                  <a:lnTo>
                    <a:pt x="0" y="42"/>
                  </a:lnTo>
                  <a:lnTo>
                    <a:pt x="0" y="40"/>
                  </a:lnTo>
                  <a:lnTo>
                    <a:pt x="0" y="39"/>
                  </a:lnTo>
                  <a:lnTo>
                    <a:pt x="0" y="37"/>
                  </a:lnTo>
                  <a:lnTo>
                    <a:pt x="0" y="34"/>
                  </a:lnTo>
                  <a:lnTo>
                    <a:pt x="0" y="33"/>
                  </a:lnTo>
                  <a:lnTo>
                    <a:pt x="0" y="31"/>
                  </a:lnTo>
                  <a:lnTo>
                    <a:pt x="0" y="30"/>
                  </a:lnTo>
                  <a:lnTo>
                    <a:pt x="0" y="28"/>
                  </a:lnTo>
                  <a:lnTo>
                    <a:pt x="0" y="27"/>
                  </a:lnTo>
                  <a:lnTo>
                    <a:pt x="1" y="25"/>
                  </a:lnTo>
                  <a:lnTo>
                    <a:pt x="1" y="23"/>
                  </a:lnTo>
                  <a:lnTo>
                    <a:pt x="1" y="22"/>
                  </a:lnTo>
                  <a:lnTo>
                    <a:pt x="3" y="20"/>
                  </a:lnTo>
                  <a:lnTo>
                    <a:pt x="3" y="19"/>
                  </a:lnTo>
                  <a:lnTo>
                    <a:pt x="4" y="17"/>
                  </a:lnTo>
                  <a:lnTo>
                    <a:pt x="4" y="16"/>
                  </a:lnTo>
                  <a:lnTo>
                    <a:pt x="5" y="14"/>
                  </a:lnTo>
                  <a:lnTo>
                    <a:pt x="7" y="13"/>
                  </a:lnTo>
                  <a:lnTo>
                    <a:pt x="7" y="11"/>
                  </a:lnTo>
                  <a:lnTo>
                    <a:pt x="8" y="11"/>
                  </a:lnTo>
                  <a:lnTo>
                    <a:pt x="9" y="10"/>
                  </a:lnTo>
                  <a:lnTo>
                    <a:pt x="11" y="8"/>
                  </a:lnTo>
                  <a:lnTo>
                    <a:pt x="11" y="6"/>
                  </a:lnTo>
                  <a:lnTo>
                    <a:pt x="12" y="6"/>
                  </a:lnTo>
                  <a:lnTo>
                    <a:pt x="13" y="5"/>
                  </a:lnTo>
                  <a:lnTo>
                    <a:pt x="15" y="5"/>
                  </a:lnTo>
                  <a:lnTo>
                    <a:pt x="16" y="3"/>
                  </a:lnTo>
                  <a:lnTo>
                    <a:pt x="18" y="3"/>
                  </a:lnTo>
                  <a:lnTo>
                    <a:pt x="19" y="2"/>
                  </a:lnTo>
                  <a:lnTo>
                    <a:pt x="20" y="2"/>
                  </a:lnTo>
                  <a:lnTo>
                    <a:pt x="22" y="2"/>
                  </a:lnTo>
                  <a:lnTo>
                    <a:pt x="23" y="0"/>
                  </a:lnTo>
                  <a:lnTo>
                    <a:pt x="24" y="0"/>
                  </a:lnTo>
                  <a:lnTo>
                    <a:pt x="26" y="0"/>
                  </a:lnTo>
                  <a:lnTo>
                    <a:pt x="27" y="0"/>
                  </a:lnTo>
                  <a:lnTo>
                    <a:pt x="28" y="0"/>
                  </a:lnTo>
                  <a:lnTo>
                    <a:pt x="30" y="0"/>
                  </a:lnTo>
                  <a:lnTo>
                    <a:pt x="31" y="0"/>
                  </a:lnTo>
                  <a:lnTo>
                    <a:pt x="32" y="0"/>
                  </a:lnTo>
                  <a:lnTo>
                    <a:pt x="34" y="0"/>
                  </a:lnTo>
                  <a:lnTo>
                    <a:pt x="35" y="0"/>
                  </a:lnTo>
                  <a:lnTo>
                    <a:pt x="36" y="2"/>
                  </a:lnTo>
                  <a:lnTo>
                    <a:pt x="38" y="2"/>
                  </a:lnTo>
                  <a:lnTo>
                    <a:pt x="39" y="2"/>
                  </a:lnTo>
                  <a:lnTo>
                    <a:pt x="42" y="3"/>
                  </a:lnTo>
                  <a:lnTo>
                    <a:pt x="43" y="3"/>
                  </a:lnTo>
                  <a:lnTo>
                    <a:pt x="45" y="5"/>
                  </a:lnTo>
                  <a:lnTo>
                    <a:pt x="46" y="6"/>
                  </a:lnTo>
                  <a:lnTo>
                    <a:pt x="47" y="6"/>
                  </a:lnTo>
                  <a:lnTo>
                    <a:pt x="49" y="8"/>
                  </a:lnTo>
                  <a:lnTo>
                    <a:pt x="50" y="10"/>
                  </a:lnTo>
                  <a:lnTo>
                    <a:pt x="51" y="11"/>
                  </a:lnTo>
                  <a:lnTo>
                    <a:pt x="53" y="13"/>
                  </a:lnTo>
                  <a:lnTo>
                    <a:pt x="54" y="14"/>
                  </a:lnTo>
                  <a:lnTo>
                    <a:pt x="54" y="16"/>
                  </a:lnTo>
                  <a:lnTo>
                    <a:pt x="55" y="17"/>
                  </a:lnTo>
                  <a:lnTo>
                    <a:pt x="55" y="19"/>
                  </a:lnTo>
                  <a:lnTo>
                    <a:pt x="57" y="20"/>
                  </a:lnTo>
                  <a:lnTo>
                    <a:pt x="57" y="22"/>
                  </a:lnTo>
                  <a:lnTo>
                    <a:pt x="58" y="23"/>
                  </a:lnTo>
                  <a:lnTo>
                    <a:pt x="58" y="25"/>
                  </a:lnTo>
                  <a:lnTo>
                    <a:pt x="58" y="27"/>
                  </a:lnTo>
                  <a:lnTo>
                    <a:pt x="58" y="28"/>
                  </a:lnTo>
                  <a:lnTo>
                    <a:pt x="58" y="30"/>
                  </a:lnTo>
                  <a:lnTo>
                    <a:pt x="59" y="31"/>
                  </a:lnTo>
                  <a:lnTo>
                    <a:pt x="59" y="33"/>
                  </a:lnTo>
                  <a:lnTo>
                    <a:pt x="59" y="34"/>
                  </a:lnTo>
                  <a:lnTo>
                    <a:pt x="59" y="36"/>
                  </a:lnTo>
                  <a:lnTo>
                    <a:pt x="59" y="37"/>
                  </a:lnTo>
                  <a:lnTo>
                    <a:pt x="58" y="39"/>
                  </a:lnTo>
                  <a:lnTo>
                    <a:pt x="58" y="40"/>
                  </a:lnTo>
                  <a:lnTo>
                    <a:pt x="58" y="42"/>
                  </a:lnTo>
                  <a:lnTo>
                    <a:pt x="58" y="44"/>
                  </a:lnTo>
                  <a:lnTo>
                    <a:pt x="57" y="45"/>
                  </a:lnTo>
                  <a:lnTo>
                    <a:pt x="57" y="47"/>
                  </a:lnTo>
                  <a:lnTo>
                    <a:pt x="55" y="48"/>
                  </a:lnTo>
                  <a:close/>
                </a:path>
              </a:pathLst>
            </a:custGeom>
            <a:solidFill>
              <a:srgbClr val="C128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345" name="Freeform 61"/>
            <p:cNvSpPr>
              <a:spLocks/>
            </p:cNvSpPr>
            <p:nvPr/>
          </p:nvSpPr>
          <p:spPr bwMode="auto">
            <a:xfrm>
              <a:off x="5676901" y="4783138"/>
              <a:ext cx="30163" cy="36513"/>
            </a:xfrm>
            <a:custGeom>
              <a:avLst/>
              <a:gdLst>
                <a:gd name="T0" fmla="*/ 2147483647 w 38"/>
                <a:gd name="T1" fmla="*/ 2147483647 h 46"/>
                <a:gd name="T2" fmla="*/ 2147483647 w 38"/>
                <a:gd name="T3" fmla="*/ 2147483647 h 46"/>
                <a:gd name="T4" fmla="*/ 2147483647 w 38"/>
                <a:gd name="T5" fmla="*/ 2147483647 h 46"/>
                <a:gd name="T6" fmla="*/ 2147483647 w 38"/>
                <a:gd name="T7" fmla="*/ 2147483647 h 46"/>
                <a:gd name="T8" fmla="*/ 2147483647 w 38"/>
                <a:gd name="T9" fmla="*/ 2147483647 h 46"/>
                <a:gd name="T10" fmla="*/ 2147483647 w 38"/>
                <a:gd name="T11" fmla="*/ 2147483647 h 46"/>
                <a:gd name="T12" fmla="*/ 2147483647 w 38"/>
                <a:gd name="T13" fmla="*/ 2147483647 h 46"/>
                <a:gd name="T14" fmla="*/ 2147483647 w 38"/>
                <a:gd name="T15" fmla="*/ 2147483647 h 46"/>
                <a:gd name="T16" fmla="*/ 2147483647 w 38"/>
                <a:gd name="T17" fmla="*/ 2147483647 h 46"/>
                <a:gd name="T18" fmla="*/ 2147483647 w 38"/>
                <a:gd name="T19" fmla="*/ 2147483647 h 46"/>
                <a:gd name="T20" fmla="*/ 2147483647 w 38"/>
                <a:gd name="T21" fmla="*/ 2147483647 h 46"/>
                <a:gd name="T22" fmla="*/ 2147483647 w 38"/>
                <a:gd name="T23" fmla="*/ 2147483647 h 46"/>
                <a:gd name="T24" fmla="*/ 2147483647 w 38"/>
                <a:gd name="T25" fmla="*/ 2147483647 h 46"/>
                <a:gd name="T26" fmla="*/ 2147483647 w 38"/>
                <a:gd name="T27" fmla="*/ 2147483647 h 46"/>
                <a:gd name="T28" fmla="*/ 2147483647 w 38"/>
                <a:gd name="T29" fmla="*/ 2147483647 h 46"/>
                <a:gd name="T30" fmla="*/ 2147483647 w 38"/>
                <a:gd name="T31" fmla="*/ 2147483647 h 46"/>
                <a:gd name="T32" fmla="*/ 0 w 38"/>
                <a:gd name="T33" fmla="*/ 2147483647 h 46"/>
                <a:gd name="T34" fmla="*/ 0 w 38"/>
                <a:gd name="T35" fmla="*/ 2147483647 h 46"/>
                <a:gd name="T36" fmla="*/ 0 w 38"/>
                <a:gd name="T37" fmla="*/ 2147483647 h 46"/>
                <a:gd name="T38" fmla="*/ 0 w 38"/>
                <a:gd name="T39" fmla="*/ 2147483647 h 46"/>
                <a:gd name="T40" fmla="*/ 2147483647 w 38"/>
                <a:gd name="T41" fmla="*/ 2147483647 h 46"/>
                <a:gd name="T42" fmla="*/ 2147483647 w 38"/>
                <a:gd name="T43" fmla="*/ 2147483647 h 46"/>
                <a:gd name="T44" fmla="*/ 2147483647 w 38"/>
                <a:gd name="T45" fmla="*/ 2147483647 h 46"/>
                <a:gd name="T46" fmla="*/ 2147483647 w 38"/>
                <a:gd name="T47" fmla="*/ 2147483647 h 46"/>
                <a:gd name="T48" fmla="*/ 2147483647 w 38"/>
                <a:gd name="T49" fmla="*/ 2147483647 h 46"/>
                <a:gd name="T50" fmla="*/ 2147483647 w 38"/>
                <a:gd name="T51" fmla="*/ 2147483647 h 46"/>
                <a:gd name="T52" fmla="*/ 2147483647 w 38"/>
                <a:gd name="T53" fmla="*/ 2147483647 h 46"/>
                <a:gd name="T54" fmla="*/ 2147483647 w 38"/>
                <a:gd name="T55" fmla="*/ 2147483647 h 46"/>
                <a:gd name="T56" fmla="*/ 2147483647 w 38"/>
                <a:gd name="T57" fmla="*/ 0 h 46"/>
                <a:gd name="T58" fmla="*/ 2147483647 w 38"/>
                <a:gd name="T59" fmla="*/ 2147483647 h 46"/>
                <a:gd name="T60" fmla="*/ 2147483647 w 38"/>
                <a:gd name="T61" fmla="*/ 2147483647 h 46"/>
                <a:gd name="T62" fmla="*/ 2147483647 w 38"/>
                <a:gd name="T63" fmla="*/ 2147483647 h 46"/>
                <a:gd name="T64" fmla="*/ 2147483647 w 38"/>
                <a:gd name="T65" fmla="*/ 2147483647 h 46"/>
                <a:gd name="T66" fmla="*/ 2147483647 w 38"/>
                <a:gd name="T67" fmla="*/ 2147483647 h 46"/>
                <a:gd name="T68" fmla="*/ 2147483647 w 38"/>
                <a:gd name="T69" fmla="*/ 2147483647 h 46"/>
                <a:gd name="T70" fmla="*/ 2147483647 w 38"/>
                <a:gd name="T71" fmla="*/ 2147483647 h 46"/>
                <a:gd name="T72" fmla="*/ 2147483647 w 38"/>
                <a:gd name="T73" fmla="*/ 2147483647 h 46"/>
                <a:gd name="T74" fmla="*/ 2147483647 w 38"/>
                <a:gd name="T75" fmla="*/ 2147483647 h 46"/>
                <a:gd name="T76" fmla="*/ 2147483647 w 38"/>
                <a:gd name="T77" fmla="*/ 2147483647 h 46"/>
                <a:gd name="T78" fmla="*/ 2147483647 w 38"/>
                <a:gd name="T79" fmla="*/ 2147483647 h 46"/>
                <a:gd name="T80" fmla="*/ 2147483647 w 38"/>
                <a:gd name="T81" fmla="*/ 2147483647 h 46"/>
                <a:gd name="T82" fmla="*/ 2147483647 w 38"/>
                <a:gd name="T83" fmla="*/ 2147483647 h 46"/>
                <a:gd name="T84" fmla="*/ 2147483647 w 38"/>
                <a:gd name="T85" fmla="*/ 2147483647 h 4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38" h="46">
                  <a:moveTo>
                    <a:pt x="36" y="32"/>
                  </a:moveTo>
                  <a:lnTo>
                    <a:pt x="35" y="34"/>
                  </a:lnTo>
                  <a:lnTo>
                    <a:pt x="35" y="36"/>
                  </a:lnTo>
                  <a:lnTo>
                    <a:pt x="34" y="37"/>
                  </a:lnTo>
                  <a:lnTo>
                    <a:pt x="34" y="39"/>
                  </a:lnTo>
                  <a:lnTo>
                    <a:pt x="32" y="39"/>
                  </a:lnTo>
                  <a:lnTo>
                    <a:pt x="32" y="40"/>
                  </a:lnTo>
                  <a:lnTo>
                    <a:pt x="31" y="40"/>
                  </a:lnTo>
                  <a:lnTo>
                    <a:pt x="31" y="42"/>
                  </a:lnTo>
                  <a:lnTo>
                    <a:pt x="29" y="42"/>
                  </a:lnTo>
                  <a:lnTo>
                    <a:pt x="28" y="43"/>
                  </a:lnTo>
                  <a:lnTo>
                    <a:pt x="27" y="43"/>
                  </a:lnTo>
                  <a:lnTo>
                    <a:pt x="25" y="45"/>
                  </a:lnTo>
                  <a:lnTo>
                    <a:pt x="24" y="45"/>
                  </a:lnTo>
                  <a:lnTo>
                    <a:pt x="23" y="45"/>
                  </a:lnTo>
                  <a:lnTo>
                    <a:pt x="21" y="46"/>
                  </a:lnTo>
                  <a:lnTo>
                    <a:pt x="20" y="46"/>
                  </a:lnTo>
                  <a:lnTo>
                    <a:pt x="19" y="46"/>
                  </a:lnTo>
                  <a:lnTo>
                    <a:pt x="17" y="46"/>
                  </a:lnTo>
                  <a:lnTo>
                    <a:pt x="16" y="45"/>
                  </a:lnTo>
                  <a:lnTo>
                    <a:pt x="15" y="45"/>
                  </a:lnTo>
                  <a:lnTo>
                    <a:pt x="13" y="45"/>
                  </a:lnTo>
                  <a:lnTo>
                    <a:pt x="12" y="45"/>
                  </a:lnTo>
                  <a:lnTo>
                    <a:pt x="12" y="43"/>
                  </a:lnTo>
                  <a:lnTo>
                    <a:pt x="11" y="43"/>
                  </a:lnTo>
                  <a:lnTo>
                    <a:pt x="9" y="43"/>
                  </a:lnTo>
                  <a:lnTo>
                    <a:pt x="9" y="42"/>
                  </a:lnTo>
                  <a:lnTo>
                    <a:pt x="8" y="42"/>
                  </a:lnTo>
                  <a:lnTo>
                    <a:pt x="8" y="40"/>
                  </a:lnTo>
                  <a:lnTo>
                    <a:pt x="7" y="40"/>
                  </a:lnTo>
                  <a:lnTo>
                    <a:pt x="5" y="40"/>
                  </a:lnTo>
                  <a:lnTo>
                    <a:pt x="5" y="39"/>
                  </a:lnTo>
                  <a:lnTo>
                    <a:pt x="4" y="39"/>
                  </a:lnTo>
                  <a:lnTo>
                    <a:pt x="4" y="37"/>
                  </a:lnTo>
                  <a:lnTo>
                    <a:pt x="4" y="36"/>
                  </a:lnTo>
                  <a:lnTo>
                    <a:pt x="3" y="36"/>
                  </a:lnTo>
                  <a:lnTo>
                    <a:pt x="3" y="34"/>
                  </a:lnTo>
                  <a:lnTo>
                    <a:pt x="1" y="32"/>
                  </a:lnTo>
                  <a:lnTo>
                    <a:pt x="1" y="31"/>
                  </a:lnTo>
                  <a:lnTo>
                    <a:pt x="1" y="29"/>
                  </a:lnTo>
                  <a:lnTo>
                    <a:pt x="0" y="28"/>
                  </a:lnTo>
                  <a:lnTo>
                    <a:pt x="0" y="26"/>
                  </a:lnTo>
                  <a:lnTo>
                    <a:pt x="0" y="25"/>
                  </a:lnTo>
                  <a:lnTo>
                    <a:pt x="0" y="23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0" y="19"/>
                  </a:lnTo>
                  <a:lnTo>
                    <a:pt x="1" y="17"/>
                  </a:lnTo>
                  <a:lnTo>
                    <a:pt x="1" y="15"/>
                  </a:lnTo>
                  <a:lnTo>
                    <a:pt x="1" y="14"/>
                  </a:lnTo>
                  <a:lnTo>
                    <a:pt x="3" y="14"/>
                  </a:lnTo>
                  <a:lnTo>
                    <a:pt x="3" y="12"/>
                  </a:lnTo>
                  <a:lnTo>
                    <a:pt x="3" y="11"/>
                  </a:lnTo>
                  <a:lnTo>
                    <a:pt x="4" y="11"/>
                  </a:lnTo>
                  <a:lnTo>
                    <a:pt x="4" y="9"/>
                  </a:lnTo>
                  <a:lnTo>
                    <a:pt x="5" y="9"/>
                  </a:lnTo>
                  <a:lnTo>
                    <a:pt x="5" y="8"/>
                  </a:lnTo>
                  <a:lnTo>
                    <a:pt x="5" y="6"/>
                  </a:lnTo>
                  <a:lnTo>
                    <a:pt x="7" y="6"/>
                  </a:lnTo>
                  <a:lnTo>
                    <a:pt x="8" y="6"/>
                  </a:lnTo>
                  <a:lnTo>
                    <a:pt x="8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11" y="3"/>
                  </a:lnTo>
                  <a:lnTo>
                    <a:pt x="12" y="2"/>
                  </a:lnTo>
                  <a:lnTo>
                    <a:pt x="13" y="2"/>
                  </a:lnTo>
                  <a:lnTo>
                    <a:pt x="15" y="2"/>
                  </a:lnTo>
                  <a:lnTo>
                    <a:pt x="16" y="2"/>
                  </a:lnTo>
                  <a:lnTo>
                    <a:pt x="17" y="2"/>
                  </a:lnTo>
                  <a:lnTo>
                    <a:pt x="19" y="0"/>
                  </a:lnTo>
                  <a:lnTo>
                    <a:pt x="20" y="2"/>
                  </a:lnTo>
                  <a:lnTo>
                    <a:pt x="21" y="2"/>
                  </a:lnTo>
                  <a:lnTo>
                    <a:pt x="23" y="2"/>
                  </a:lnTo>
                  <a:lnTo>
                    <a:pt x="24" y="2"/>
                  </a:lnTo>
                  <a:lnTo>
                    <a:pt x="25" y="2"/>
                  </a:lnTo>
                  <a:lnTo>
                    <a:pt x="27" y="3"/>
                  </a:lnTo>
                  <a:lnTo>
                    <a:pt x="28" y="3"/>
                  </a:lnTo>
                  <a:lnTo>
                    <a:pt x="29" y="5"/>
                  </a:lnTo>
                  <a:lnTo>
                    <a:pt x="31" y="6"/>
                  </a:lnTo>
                  <a:lnTo>
                    <a:pt x="32" y="8"/>
                  </a:lnTo>
                  <a:lnTo>
                    <a:pt x="34" y="9"/>
                  </a:lnTo>
                  <a:lnTo>
                    <a:pt x="35" y="11"/>
                  </a:lnTo>
                  <a:lnTo>
                    <a:pt x="35" y="12"/>
                  </a:lnTo>
                  <a:lnTo>
                    <a:pt x="36" y="12"/>
                  </a:lnTo>
                  <a:lnTo>
                    <a:pt x="36" y="14"/>
                  </a:lnTo>
                  <a:lnTo>
                    <a:pt x="36" y="15"/>
                  </a:lnTo>
                  <a:lnTo>
                    <a:pt x="38" y="15"/>
                  </a:lnTo>
                  <a:lnTo>
                    <a:pt x="38" y="17"/>
                  </a:lnTo>
                  <a:lnTo>
                    <a:pt x="38" y="19"/>
                  </a:lnTo>
                  <a:lnTo>
                    <a:pt x="38" y="20"/>
                  </a:lnTo>
                  <a:lnTo>
                    <a:pt x="38" y="22"/>
                  </a:lnTo>
                  <a:lnTo>
                    <a:pt x="38" y="23"/>
                  </a:lnTo>
                  <a:lnTo>
                    <a:pt x="38" y="25"/>
                  </a:lnTo>
                  <a:lnTo>
                    <a:pt x="38" y="26"/>
                  </a:lnTo>
                  <a:lnTo>
                    <a:pt x="38" y="28"/>
                  </a:lnTo>
                  <a:lnTo>
                    <a:pt x="38" y="29"/>
                  </a:lnTo>
                  <a:lnTo>
                    <a:pt x="36" y="31"/>
                  </a:lnTo>
                  <a:lnTo>
                    <a:pt x="36" y="32"/>
                  </a:lnTo>
                  <a:close/>
                </a:path>
              </a:pathLst>
            </a:custGeom>
            <a:solidFill>
              <a:srgbClr val="C128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346" name="Freeform 62"/>
            <p:cNvSpPr>
              <a:spLocks/>
            </p:cNvSpPr>
            <p:nvPr/>
          </p:nvSpPr>
          <p:spPr bwMode="auto">
            <a:xfrm>
              <a:off x="5616576" y="5199063"/>
              <a:ext cx="84138" cy="395288"/>
            </a:xfrm>
            <a:custGeom>
              <a:avLst/>
              <a:gdLst>
                <a:gd name="T0" fmla="*/ 2147483647 w 105"/>
                <a:gd name="T1" fmla="*/ 0 h 499"/>
                <a:gd name="T2" fmla="*/ 0 w 105"/>
                <a:gd name="T3" fmla="*/ 2147483647 h 499"/>
                <a:gd name="T4" fmla="*/ 0 w 105"/>
                <a:gd name="T5" fmla="*/ 2147483647 h 499"/>
                <a:gd name="T6" fmla="*/ 2147483647 w 105"/>
                <a:gd name="T7" fmla="*/ 2147483647 h 499"/>
                <a:gd name="T8" fmla="*/ 2147483647 w 105"/>
                <a:gd name="T9" fmla="*/ 2147483647 h 499"/>
                <a:gd name="T10" fmla="*/ 2147483647 w 105"/>
                <a:gd name="T11" fmla="*/ 2147483647 h 499"/>
                <a:gd name="T12" fmla="*/ 2147483647 w 105"/>
                <a:gd name="T13" fmla="*/ 2147483647 h 499"/>
                <a:gd name="T14" fmla="*/ 2147483647 w 105"/>
                <a:gd name="T15" fmla="*/ 2147483647 h 499"/>
                <a:gd name="T16" fmla="*/ 2147483647 w 105"/>
                <a:gd name="T17" fmla="*/ 2147483647 h 499"/>
                <a:gd name="T18" fmla="*/ 2147483647 w 105"/>
                <a:gd name="T19" fmla="*/ 2147483647 h 499"/>
                <a:gd name="T20" fmla="*/ 2147483647 w 105"/>
                <a:gd name="T21" fmla="*/ 2147483647 h 499"/>
                <a:gd name="T22" fmla="*/ 2147483647 w 105"/>
                <a:gd name="T23" fmla="*/ 2147483647 h 499"/>
                <a:gd name="T24" fmla="*/ 2147483647 w 105"/>
                <a:gd name="T25" fmla="*/ 2147483647 h 499"/>
                <a:gd name="T26" fmla="*/ 2147483647 w 105"/>
                <a:gd name="T27" fmla="*/ 2147483647 h 499"/>
                <a:gd name="T28" fmla="*/ 2147483647 w 105"/>
                <a:gd name="T29" fmla="*/ 2147483647 h 499"/>
                <a:gd name="T30" fmla="*/ 2147483647 w 105"/>
                <a:gd name="T31" fmla="*/ 2147483647 h 499"/>
                <a:gd name="T32" fmla="*/ 2147483647 w 105"/>
                <a:gd name="T33" fmla="*/ 2147483647 h 499"/>
                <a:gd name="T34" fmla="*/ 2147483647 w 105"/>
                <a:gd name="T35" fmla="*/ 2147483647 h 499"/>
                <a:gd name="T36" fmla="*/ 2147483647 w 105"/>
                <a:gd name="T37" fmla="*/ 2147483647 h 499"/>
                <a:gd name="T38" fmla="*/ 2147483647 w 105"/>
                <a:gd name="T39" fmla="*/ 2147483647 h 499"/>
                <a:gd name="T40" fmla="*/ 2147483647 w 105"/>
                <a:gd name="T41" fmla="*/ 2147483647 h 499"/>
                <a:gd name="T42" fmla="*/ 2147483647 w 105"/>
                <a:gd name="T43" fmla="*/ 2147483647 h 499"/>
                <a:gd name="T44" fmla="*/ 2147483647 w 105"/>
                <a:gd name="T45" fmla="*/ 2147483647 h 499"/>
                <a:gd name="T46" fmla="*/ 2147483647 w 105"/>
                <a:gd name="T47" fmla="*/ 2147483647 h 499"/>
                <a:gd name="T48" fmla="*/ 2147483647 w 105"/>
                <a:gd name="T49" fmla="*/ 2147483647 h 499"/>
                <a:gd name="T50" fmla="*/ 2147483647 w 105"/>
                <a:gd name="T51" fmla="*/ 2147483647 h 499"/>
                <a:gd name="T52" fmla="*/ 2147483647 w 105"/>
                <a:gd name="T53" fmla="*/ 2147483647 h 499"/>
                <a:gd name="T54" fmla="*/ 2147483647 w 105"/>
                <a:gd name="T55" fmla="*/ 2147483647 h 499"/>
                <a:gd name="T56" fmla="*/ 2147483647 w 105"/>
                <a:gd name="T57" fmla="*/ 2147483647 h 499"/>
                <a:gd name="T58" fmla="*/ 2147483647 w 105"/>
                <a:gd name="T59" fmla="*/ 2147483647 h 499"/>
                <a:gd name="T60" fmla="*/ 2147483647 w 105"/>
                <a:gd name="T61" fmla="*/ 2147483647 h 499"/>
                <a:gd name="T62" fmla="*/ 2147483647 w 105"/>
                <a:gd name="T63" fmla="*/ 2147483647 h 499"/>
                <a:gd name="T64" fmla="*/ 2147483647 w 105"/>
                <a:gd name="T65" fmla="*/ 2147483647 h 499"/>
                <a:gd name="T66" fmla="*/ 2147483647 w 105"/>
                <a:gd name="T67" fmla="*/ 2147483647 h 499"/>
                <a:gd name="T68" fmla="*/ 2147483647 w 105"/>
                <a:gd name="T69" fmla="*/ 2147483647 h 499"/>
                <a:gd name="T70" fmla="*/ 2147483647 w 105"/>
                <a:gd name="T71" fmla="*/ 2147483647 h 499"/>
                <a:gd name="T72" fmla="*/ 2147483647 w 105"/>
                <a:gd name="T73" fmla="*/ 2147483647 h 499"/>
                <a:gd name="T74" fmla="*/ 2147483647 w 105"/>
                <a:gd name="T75" fmla="*/ 2147483647 h 499"/>
                <a:gd name="T76" fmla="*/ 2147483647 w 105"/>
                <a:gd name="T77" fmla="*/ 2147483647 h 499"/>
                <a:gd name="T78" fmla="*/ 2147483647 w 105"/>
                <a:gd name="T79" fmla="*/ 2147483647 h 499"/>
                <a:gd name="T80" fmla="*/ 2147483647 w 105"/>
                <a:gd name="T81" fmla="*/ 2147483647 h 499"/>
                <a:gd name="T82" fmla="*/ 2147483647 w 105"/>
                <a:gd name="T83" fmla="*/ 2147483647 h 499"/>
                <a:gd name="T84" fmla="*/ 2147483647 w 105"/>
                <a:gd name="T85" fmla="*/ 2147483647 h 499"/>
                <a:gd name="T86" fmla="*/ 2147483647 w 105"/>
                <a:gd name="T87" fmla="*/ 2147483647 h 499"/>
                <a:gd name="T88" fmla="*/ 2147483647 w 105"/>
                <a:gd name="T89" fmla="*/ 2147483647 h 499"/>
                <a:gd name="T90" fmla="*/ 2147483647 w 105"/>
                <a:gd name="T91" fmla="*/ 2147483647 h 499"/>
                <a:gd name="T92" fmla="*/ 2147483647 w 105"/>
                <a:gd name="T93" fmla="*/ 2147483647 h 499"/>
                <a:gd name="T94" fmla="*/ 2147483647 w 105"/>
                <a:gd name="T95" fmla="*/ 2147483647 h 499"/>
                <a:gd name="T96" fmla="*/ 2147483647 w 105"/>
                <a:gd name="T97" fmla="*/ 2147483647 h 499"/>
                <a:gd name="T98" fmla="*/ 2147483647 w 105"/>
                <a:gd name="T99" fmla="*/ 0 h 499"/>
                <a:gd name="T100" fmla="*/ 2147483647 w 105"/>
                <a:gd name="T101" fmla="*/ 0 h 499"/>
                <a:gd name="T102" fmla="*/ 2147483647 w 105"/>
                <a:gd name="T103" fmla="*/ 0 h 499"/>
                <a:gd name="T104" fmla="*/ 2147483647 w 105"/>
                <a:gd name="T105" fmla="*/ 0 h 499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105" h="499">
                  <a:moveTo>
                    <a:pt x="30" y="0"/>
                  </a:moveTo>
                  <a:lnTo>
                    <a:pt x="0" y="498"/>
                  </a:lnTo>
                  <a:lnTo>
                    <a:pt x="3" y="498"/>
                  </a:lnTo>
                  <a:lnTo>
                    <a:pt x="7" y="499"/>
                  </a:lnTo>
                  <a:lnTo>
                    <a:pt x="12" y="499"/>
                  </a:lnTo>
                  <a:lnTo>
                    <a:pt x="15" y="499"/>
                  </a:lnTo>
                  <a:lnTo>
                    <a:pt x="18" y="499"/>
                  </a:lnTo>
                  <a:lnTo>
                    <a:pt x="22" y="499"/>
                  </a:lnTo>
                  <a:lnTo>
                    <a:pt x="25" y="499"/>
                  </a:lnTo>
                  <a:lnTo>
                    <a:pt x="29" y="499"/>
                  </a:lnTo>
                  <a:lnTo>
                    <a:pt x="33" y="499"/>
                  </a:lnTo>
                  <a:lnTo>
                    <a:pt x="37" y="498"/>
                  </a:lnTo>
                  <a:lnTo>
                    <a:pt x="41" y="498"/>
                  </a:lnTo>
                  <a:lnTo>
                    <a:pt x="45" y="498"/>
                  </a:lnTo>
                  <a:lnTo>
                    <a:pt x="49" y="496"/>
                  </a:lnTo>
                  <a:lnTo>
                    <a:pt x="53" y="496"/>
                  </a:lnTo>
                  <a:lnTo>
                    <a:pt x="57" y="495"/>
                  </a:lnTo>
                  <a:lnTo>
                    <a:pt x="62" y="493"/>
                  </a:lnTo>
                  <a:lnTo>
                    <a:pt x="66" y="492"/>
                  </a:lnTo>
                  <a:lnTo>
                    <a:pt x="70" y="490"/>
                  </a:lnTo>
                  <a:lnTo>
                    <a:pt x="74" y="489"/>
                  </a:lnTo>
                  <a:lnTo>
                    <a:pt x="80" y="485"/>
                  </a:lnTo>
                  <a:lnTo>
                    <a:pt x="84" y="482"/>
                  </a:lnTo>
                  <a:lnTo>
                    <a:pt x="88" y="481"/>
                  </a:lnTo>
                  <a:lnTo>
                    <a:pt x="92" y="478"/>
                  </a:lnTo>
                  <a:lnTo>
                    <a:pt x="95" y="473"/>
                  </a:lnTo>
                  <a:lnTo>
                    <a:pt x="99" y="470"/>
                  </a:lnTo>
                  <a:lnTo>
                    <a:pt x="103" y="465"/>
                  </a:lnTo>
                  <a:lnTo>
                    <a:pt x="105" y="461"/>
                  </a:lnTo>
                  <a:lnTo>
                    <a:pt x="50" y="23"/>
                  </a:lnTo>
                  <a:lnTo>
                    <a:pt x="49" y="20"/>
                  </a:lnTo>
                  <a:lnTo>
                    <a:pt x="49" y="19"/>
                  </a:lnTo>
                  <a:lnTo>
                    <a:pt x="47" y="16"/>
                  </a:lnTo>
                  <a:lnTo>
                    <a:pt x="46" y="14"/>
                  </a:lnTo>
                  <a:lnTo>
                    <a:pt x="45" y="12"/>
                  </a:lnTo>
                  <a:lnTo>
                    <a:pt x="45" y="11"/>
                  </a:lnTo>
                  <a:lnTo>
                    <a:pt x="45" y="9"/>
                  </a:lnTo>
                  <a:lnTo>
                    <a:pt x="43" y="8"/>
                  </a:lnTo>
                  <a:lnTo>
                    <a:pt x="42" y="8"/>
                  </a:lnTo>
                  <a:lnTo>
                    <a:pt x="42" y="6"/>
                  </a:lnTo>
                  <a:lnTo>
                    <a:pt x="41" y="6"/>
                  </a:lnTo>
                  <a:lnTo>
                    <a:pt x="41" y="5"/>
                  </a:lnTo>
                  <a:lnTo>
                    <a:pt x="39" y="3"/>
                  </a:lnTo>
                  <a:lnTo>
                    <a:pt x="38" y="3"/>
                  </a:lnTo>
                  <a:lnTo>
                    <a:pt x="37" y="2"/>
                  </a:lnTo>
                  <a:lnTo>
                    <a:pt x="35" y="2"/>
                  </a:lnTo>
                  <a:lnTo>
                    <a:pt x="34" y="0"/>
                  </a:lnTo>
                  <a:lnTo>
                    <a:pt x="33" y="0"/>
                  </a:lnTo>
                  <a:lnTo>
                    <a:pt x="31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BB28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347" name="Freeform 63"/>
            <p:cNvSpPr>
              <a:spLocks/>
            </p:cNvSpPr>
            <p:nvPr/>
          </p:nvSpPr>
          <p:spPr bwMode="auto">
            <a:xfrm>
              <a:off x="5616576" y="5226050"/>
              <a:ext cx="84138" cy="369888"/>
            </a:xfrm>
            <a:custGeom>
              <a:avLst/>
              <a:gdLst>
                <a:gd name="T0" fmla="*/ 2147483647 w 105"/>
                <a:gd name="T1" fmla="*/ 0 h 465"/>
                <a:gd name="T2" fmla="*/ 2147483647 w 105"/>
                <a:gd name="T3" fmla="*/ 2147483647 h 465"/>
                <a:gd name="T4" fmla="*/ 2147483647 w 105"/>
                <a:gd name="T5" fmla="*/ 2147483647 h 465"/>
                <a:gd name="T6" fmla="*/ 2147483647 w 105"/>
                <a:gd name="T7" fmla="*/ 2147483647 h 465"/>
                <a:gd name="T8" fmla="*/ 2147483647 w 105"/>
                <a:gd name="T9" fmla="*/ 2147483647 h 465"/>
                <a:gd name="T10" fmla="*/ 2147483647 w 105"/>
                <a:gd name="T11" fmla="*/ 2147483647 h 465"/>
                <a:gd name="T12" fmla="*/ 2147483647 w 105"/>
                <a:gd name="T13" fmla="*/ 2147483647 h 465"/>
                <a:gd name="T14" fmla="*/ 2147483647 w 105"/>
                <a:gd name="T15" fmla="*/ 2147483647 h 465"/>
                <a:gd name="T16" fmla="*/ 2147483647 w 105"/>
                <a:gd name="T17" fmla="*/ 2147483647 h 465"/>
                <a:gd name="T18" fmla="*/ 2147483647 w 105"/>
                <a:gd name="T19" fmla="*/ 2147483647 h 465"/>
                <a:gd name="T20" fmla="*/ 2147483647 w 105"/>
                <a:gd name="T21" fmla="*/ 2147483647 h 465"/>
                <a:gd name="T22" fmla="*/ 2147483647 w 105"/>
                <a:gd name="T23" fmla="*/ 2147483647 h 465"/>
                <a:gd name="T24" fmla="*/ 2147483647 w 105"/>
                <a:gd name="T25" fmla="*/ 2147483647 h 465"/>
                <a:gd name="T26" fmla="*/ 2147483647 w 105"/>
                <a:gd name="T27" fmla="*/ 2147483647 h 465"/>
                <a:gd name="T28" fmla="*/ 2147483647 w 105"/>
                <a:gd name="T29" fmla="*/ 2147483647 h 465"/>
                <a:gd name="T30" fmla="*/ 2147483647 w 105"/>
                <a:gd name="T31" fmla="*/ 2147483647 h 465"/>
                <a:gd name="T32" fmla="*/ 2147483647 w 105"/>
                <a:gd name="T33" fmla="*/ 2147483647 h 465"/>
                <a:gd name="T34" fmla="*/ 2147483647 w 105"/>
                <a:gd name="T35" fmla="*/ 2147483647 h 465"/>
                <a:gd name="T36" fmla="*/ 2147483647 w 105"/>
                <a:gd name="T37" fmla="*/ 2147483647 h 465"/>
                <a:gd name="T38" fmla="*/ 2147483647 w 105"/>
                <a:gd name="T39" fmla="*/ 2147483647 h 465"/>
                <a:gd name="T40" fmla="*/ 2147483647 w 105"/>
                <a:gd name="T41" fmla="*/ 2147483647 h 465"/>
                <a:gd name="T42" fmla="*/ 2147483647 w 105"/>
                <a:gd name="T43" fmla="*/ 2147483647 h 465"/>
                <a:gd name="T44" fmla="*/ 2147483647 w 105"/>
                <a:gd name="T45" fmla="*/ 2147483647 h 465"/>
                <a:gd name="T46" fmla="*/ 2147483647 w 105"/>
                <a:gd name="T47" fmla="*/ 2147483647 h 465"/>
                <a:gd name="T48" fmla="*/ 2147483647 w 105"/>
                <a:gd name="T49" fmla="*/ 2147483647 h 465"/>
                <a:gd name="T50" fmla="*/ 2147483647 w 105"/>
                <a:gd name="T51" fmla="*/ 2147483647 h 465"/>
                <a:gd name="T52" fmla="*/ 2147483647 w 105"/>
                <a:gd name="T53" fmla="*/ 2147483647 h 465"/>
                <a:gd name="T54" fmla="*/ 2147483647 w 105"/>
                <a:gd name="T55" fmla="*/ 2147483647 h 465"/>
                <a:gd name="T56" fmla="*/ 2147483647 w 105"/>
                <a:gd name="T57" fmla="*/ 2147483647 h 465"/>
                <a:gd name="T58" fmla="*/ 2147483647 w 105"/>
                <a:gd name="T59" fmla="*/ 2147483647 h 465"/>
                <a:gd name="T60" fmla="*/ 2147483647 w 105"/>
                <a:gd name="T61" fmla="*/ 2147483647 h 465"/>
                <a:gd name="T62" fmla="*/ 0 w 105"/>
                <a:gd name="T63" fmla="*/ 2147483647 h 465"/>
                <a:gd name="T64" fmla="*/ 0 w 105"/>
                <a:gd name="T65" fmla="*/ 2147483647 h 465"/>
                <a:gd name="T66" fmla="*/ 2147483647 w 105"/>
                <a:gd name="T67" fmla="*/ 2147483647 h 465"/>
                <a:gd name="T68" fmla="*/ 2147483647 w 105"/>
                <a:gd name="T69" fmla="*/ 2147483647 h 465"/>
                <a:gd name="T70" fmla="*/ 2147483647 w 105"/>
                <a:gd name="T71" fmla="*/ 2147483647 h 465"/>
                <a:gd name="T72" fmla="*/ 2147483647 w 105"/>
                <a:gd name="T73" fmla="*/ 2147483647 h 465"/>
                <a:gd name="T74" fmla="*/ 2147483647 w 105"/>
                <a:gd name="T75" fmla="*/ 2147483647 h 465"/>
                <a:gd name="T76" fmla="*/ 2147483647 w 105"/>
                <a:gd name="T77" fmla="*/ 2147483647 h 465"/>
                <a:gd name="T78" fmla="*/ 2147483647 w 105"/>
                <a:gd name="T79" fmla="*/ 2147483647 h 465"/>
                <a:gd name="T80" fmla="*/ 2147483647 w 105"/>
                <a:gd name="T81" fmla="*/ 2147483647 h 465"/>
                <a:gd name="T82" fmla="*/ 2147483647 w 105"/>
                <a:gd name="T83" fmla="*/ 2147483647 h 465"/>
                <a:gd name="T84" fmla="*/ 2147483647 w 105"/>
                <a:gd name="T85" fmla="*/ 2147483647 h 465"/>
                <a:gd name="T86" fmla="*/ 2147483647 w 105"/>
                <a:gd name="T87" fmla="*/ 2147483647 h 465"/>
                <a:gd name="T88" fmla="*/ 2147483647 w 105"/>
                <a:gd name="T89" fmla="*/ 2147483647 h 465"/>
                <a:gd name="T90" fmla="*/ 2147483647 w 105"/>
                <a:gd name="T91" fmla="*/ 2147483647 h 465"/>
                <a:gd name="T92" fmla="*/ 2147483647 w 105"/>
                <a:gd name="T93" fmla="*/ 2147483647 h 465"/>
                <a:gd name="T94" fmla="*/ 2147483647 w 105"/>
                <a:gd name="T95" fmla="*/ 2147483647 h 465"/>
                <a:gd name="T96" fmla="*/ 2147483647 w 105"/>
                <a:gd name="T97" fmla="*/ 2147483647 h 465"/>
                <a:gd name="T98" fmla="*/ 2147483647 w 105"/>
                <a:gd name="T99" fmla="*/ 2147483647 h 465"/>
                <a:gd name="T100" fmla="*/ 2147483647 w 105"/>
                <a:gd name="T101" fmla="*/ 2147483647 h 465"/>
                <a:gd name="T102" fmla="*/ 2147483647 w 105"/>
                <a:gd name="T103" fmla="*/ 2147483647 h 465"/>
                <a:gd name="T104" fmla="*/ 2147483647 w 105"/>
                <a:gd name="T105" fmla="*/ 2147483647 h 465"/>
                <a:gd name="T106" fmla="*/ 2147483647 w 105"/>
                <a:gd name="T107" fmla="*/ 2147483647 h 465"/>
                <a:gd name="T108" fmla="*/ 2147483647 w 105"/>
                <a:gd name="T109" fmla="*/ 2147483647 h 465"/>
                <a:gd name="T110" fmla="*/ 2147483647 w 105"/>
                <a:gd name="T111" fmla="*/ 2147483647 h 465"/>
                <a:gd name="T112" fmla="*/ 2147483647 w 105"/>
                <a:gd name="T113" fmla="*/ 2147483647 h 465"/>
                <a:gd name="T114" fmla="*/ 2147483647 w 105"/>
                <a:gd name="T115" fmla="*/ 2147483647 h 465"/>
                <a:gd name="T116" fmla="*/ 2147483647 w 105"/>
                <a:gd name="T117" fmla="*/ 2147483647 h 465"/>
                <a:gd name="T118" fmla="*/ 2147483647 w 105"/>
                <a:gd name="T119" fmla="*/ 2147483647 h 465"/>
                <a:gd name="T120" fmla="*/ 2147483647 w 105"/>
                <a:gd name="T121" fmla="*/ 0 h 465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05" h="465">
                  <a:moveTo>
                    <a:pt x="52" y="0"/>
                  </a:moveTo>
                  <a:lnTo>
                    <a:pt x="105" y="425"/>
                  </a:lnTo>
                  <a:lnTo>
                    <a:pt x="105" y="426"/>
                  </a:lnTo>
                  <a:lnTo>
                    <a:pt x="104" y="428"/>
                  </a:lnTo>
                  <a:lnTo>
                    <a:pt x="103" y="428"/>
                  </a:lnTo>
                  <a:lnTo>
                    <a:pt x="101" y="429"/>
                  </a:lnTo>
                  <a:lnTo>
                    <a:pt x="101" y="431"/>
                  </a:lnTo>
                  <a:lnTo>
                    <a:pt x="99" y="432"/>
                  </a:lnTo>
                  <a:lnTo>
                    <a:pt x="97" y="436"/>
                  </a:lnTo>
                  <a:lnTo>
                    <a:pt x="96" y="437"/>
                  </a:lnTo>
                  <a:lnTo>
                    <a:pt x="93" y="439"/>
                  </a:lnTo>
                  <a:lnTo>
                    <a:pt x="92" y="442"/>
                  </a:lnTo>
                  <a:lnTo>
                    <a:pt x="89" y="443"/>
                  </a:lnTo>
                  <a:lnTo>
                    <a:pt x="87" y="445"/>
                  </a:lnTo>
                  <a:lnTo>
                    <a:pt x="84" y="448"/>
                  </a:lnTo>
                  <a:lnTo>
                    <a:pt x="80" y="449"/>
                  </a:lnTo>
                  <a:lnTo>
                    <a:pt x="77" y="451"/>
                  </a:lnTo>
                  <a:lnTo>
                    <a:pt x="73" y="454"/>
                  </a:lnTo>
                  <a:lnTo>
                    <a:pt x="70" y="456"/>
                  </a:lnTo>
                  <a:lnTo>
                    <a:pt x="66" y="457"/>
                  </a:lnTo>
                  <a:lnTo>
                    <a:pt x="62" y="459"/>
                  </a:lnTo>
                  <a:lnTo>
                    <a:pt x="57" y="460"/>
                  </a:lnTo>
                  <a:lnTo>
                    <a:pt x="53" y="462"/>
                  </a:lnTo>
                  <a:lnTo>
                    <a:pt x="47" y="463"/>
                  </a:lnTo>
                  <a:lnTo>
                    <a:pt x="42" y="463"/>
                  </a:lnTo>
                  <a:lnTo>
                    <a:pt x="37" y="465"/>
                  </a:lnTo>
                  <a:lnTo>
                    <a:pt x="31" y="465"/>
                  </a:lnTo>
                  <a:lnTo>
                    <a:pt x="26" y="465"/>
                  </a:lnTo>
                  <a:lnTo>
                    <a:pt x="19" y="465"/>
                  </a:lnTo>
                  <a:lnTo>
                    <a:pt x="14" y="463"/>
                  </a:lnTo>
                  <a:lnTo>
                    <a:pt x="7" y="463"/>
                  </a:lnTo>
                  <a:lnTo>
                    <a:pt x="0" y="462"/>
                  </a:lnTo>
                  <a:lnTo>
                    <a:pt x="3" y="462"/>
                  </a:lnTo>
                  <a:lnTo>
                    <a:pt x="6" y="462"/>
                  </a:lnTo>
                  <a:lnTo>
                    <a:pt x="10" y="462"/>
                  </a:lnTo>
                  <a:lnTo>
                    <a:pt x="11" y="462"/>
                  </a:lnTo>
                  <a:lnTo>
                    <a:pt x="14" y="462"/>
                  </a:lnTo>
                  <a:lnTo>
                    <a:pt x="16" y="462"/>
                  </a:lnTo>
                  <a:lnTo>
                    <a:pt x="19" y="462"/>
                  </a:lnTo>
                  <a:lnTo>
                    <a:pt x="22" y="462"/>
                  </a:lnTo>
                  <a:lnTo>
                    <a:pt x="25" y="462"/>
                  </a:lnTo>
                  <a:lnTo>
                    <a:pt x="29" y="460"/>
                  </a:lnTo>
                  <a:lnTo>
                    <a:pt x="31" y="460"/>
                  </a:lnTo>
                  <a:lnTo>
                    <a:pt x="35" y="459"/>
                  </a:lnTo>
                  <a:lnTo>
                    <a:pt x="38" y="459"/>
                  </a:lnTo>
                  <a:lnTo>
                    <a:pt x="42" y="457"/>
                  </a:lnTo>
                  <a:lnTo>
                    <a:pt x="45" y="456"/>
                  </a:lnTo>
                  <a:lnTo>
                    <a:pt x="49" y="454"/>
                  </a:lnTo>
                  <a:lnTo>
                    <a:pt x="53" y="453"/>
                  </a:lnTo>
                  <a:lnTo>
                    <a:pt x="57" y="451"/>
                  </a:lnTo>
                  <a:lnTo>
                    <a:pt x="60" y="448"/>
                  </a:lnTo>
                  <a:lnTo>
                    <a:pt x="64" y="445"/>
                  </a:lnTo>
                  <a:lnTo>
                    <a:pt x="68" y="443"/>
                  </a:lnTo>
                  <a:lnTo>
                    <a:pt x="72" y="439"/>
                  </a:lnTo>
                  <a:lnTo>
                    <a:pt x="74" y="436"/>
                  </a:lnTo>
                  <a:lnTo>
                    <a:pt x="79" y="432"/>
                  </a:lnTo>
                  <a:lnTo>
                    <a:pt x="83" y="428"/>
                  </a:lnTo>
                  <a:lnTo>
                    <a:pt x="85" y="423"/>
                  </a:lnTo>
                  <a:lnTo>
                    <a:pt x="89" y="419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7822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348" name="Freeform 64"/>
            <p:cNvSpPr>
              <a:spLocks/>
            </p:cNvSpPr>
            <p:nvPr/>
          </p:nvSpPr>
          <p:spPr bwMode="auto">
            <a:xfrm>
              <a:off x="5503863" y="5199063"/>
              <a:ext cx="82550" cy="395288"/>
            </a:xfrm>
            <a:custGeom>
              <a:avLst/>
              <a:gdLst>
                <a:gd name="T0" fmla="*/ 2147483647 w 106"/>
                <a:gd name="T1" fmla="*/ 0 h 499"/>
                <a:gd name="T2" fmla="*/ 2147483647 w 106"/>
                <a:gd name="T3" fmla="*/ 2147483647 h 499"/>
                <a:gd name="T4" fmla="*/ 2147483647 w 106"/>
                <a:gd name="T5" fmla="*/ 2147483647 h 499"/>
                <a:gd name="T6" fmla="*/ 2147483647 w 106"/>
                <a:gd name="T7" fmla="*/ 2147483647 h 499"/>
                <a:gd name="T8" fmla="*/ 2147483647 w 106"/>
                <a:gd name="T9" fmla="*/ 2147483647 h 499"/>
                <a:gd name="T10" fmla="*/ 2147483647 w 106"/>
                <a:gd name="T11" fmla="*/ 2147483647 h 499"/>
                <a:gd name="T12" fmla="*/ 2147483647 w 106"/>
                <a:gd name="T13" fmla="*/ 2147483647 h 499"/>
                <a:gd name="T14" fmla="*/ 2147483647 w 106"/>
                <a:gd name="T15" fmla="*/ 2147483647 h 499"/>
                <a:gd name="T16" fmla="*/ 2147483647 w 106"/>
                <a:gd name="T17" fmla="*/ 2147483647 h 499"/>
                <a:gd name="T18" fmla="*/ 2147483647 w 106"/>
                <a:gd name="T19" fmla="*/ 2147483647 h 499"/>
                <a:gd name="T20" fmla="*/ 2147483647 w 106"/>
                <a:gd name="T21" fmla="*/ 2147483647 h 499"/>
                <a:gd name="T22" fmla="*/ 2147483647 w 106"/>
                <a:gd name="T23" fmla="*/ 2147483647 h 499"/>
                <a:gd name="T24" fmla="*/ 2147483647 w 106"/>
                <a:gd name="T25" fmla="*/ 2147483647 h 499"/>
                <a:gd name="T26" fmla="*/ 2147483647 w 106"/>
                <a:gd name="T27" fmla="*/ 2147483647 h 499"/>
                <a:gd name="T28" fmla="*/ 2147483647 w 106"/>
                <a:gd name="T29" fmla="*/ 2147483647 h 499"/>
                <a:gd name="T30" fmla="*/ 2147483647 w 106"/>
                <a:gd name="T31" fmla="*/ 2147483647 h 499"/>
                <a:gd name="T32" fmla="*/ 2147483647 w 106"/>
                <a:gd name="T33" fmla="*/ 2147483647 h 499"/>
                <a:gd name="T34" fmla="*/ 2147483647 w 106"/>
                <a:gd name="T35" fmla="*/ 2147483647 h 499"/>
                <a:gd name="T36" fmla="*/ 2147483647 w 106"/>
                <a:gd name="T37" fmla="*/ 2147483647 h 499"/>
                <a:gd name="T38" fmla="*/ 2147483647 w 106"/>
                <a:gd name="T39" fmla="*/ 2147483647 h 499"/>
                <a:gd name="T40" fmla="*/ 2147483647 w 106"/>
                <a:gd name="T41" fmla="*/ 2147483647 h 499"/>
                <a:gd name="T42" fmla="*/ 2147483647 w 106"/>
                <a:gd name="T43" fmla="*/ 2147483647 h 499"/>
                <a:gd name="T44" fmla="*/ 2147483647 w 106"/>
                <a:gd name="T45" fmla="*/ 2147483647 h 499"/>
                <a:gd name="T46" fmla="*/ 2147483647 w 106"/>
                <a:gd name="T47" fmla="*/ 2147483647 h 499"/>
                <a:gd name="T48" fmla="*/ 2147483647 w 106"/>
                <a:gd name="T49" fmla="*/ 2147483647 h 499"/>
                <a:gd name="T50" fmla="*/ 2147483647 w 106"/>
                <a:gd name="T51" fmla="*/ 2147483647 h 499"/>
                <a:gd name="T52" fmla="*/ 2147483647 w 106"/>
                <a:gd name="T53" fmla="*/ 2147483647 h 499"/>
                <a:gd name="T54" fmla="*/ 2147483647 w 106"/>
                <a:gd name="T55" fmla="*/ 2147483647 h 499"/>
                <a:gd name="T56" fmla="*/ 2147483647 w 106"/>
                <a:gd name="T57" fmla="*/ 2147483647 h 499"/>
                <a:gd name="T58" fmla="*/ 0 w 106"/>
                <a:gd name="T59" fmla="*/ 2147483647 h 499"/>
                <a:gd name="T60" fmla="*/ 2147483647 w 106"/>
                <a:gd name="T61" fmla="*/ 2147483647 h 499"/>
                <a:gd name="T62" fmla="*/ 2147483647 w 106"/>
                <a:gd name="T63" fmla="*/ 2147483647 h 499"/>
                <a:gd name="T64" fmla="*/ 2147483647 w 106"/>
                <a:gd name="T65" fmla="*/ 2147483647 h 499"/>
                <a:gd name="T66" fmla="*/ 2147483647 w 106"/>
                <a:gd name="T67" fmla="*/ 2147483647 h 499"/>
                <a:gd name="T68" fmla="*/ 2147483647 w 106"/>
                <a:gd name="T69" fmla="*/ 2147483647 h 499"/>
                <a:gd name="T70" fmla="*/ 2147483647 w 106"/>
                <a:gd name="T71" fmla="*/ 2147483647 h 499"/>
                <a:gd name="T72" fmla="*/ 2147483647 w 106"/>
                <a:gd name="T73" fmla="*/ 2147483647 h 499"/>
                <a:gd name="T74" fmla="*/ 2147483647 w 106"/>
                <a:gd name="T75" fmla="*/ 2147483647 h 499"/>
                <a:gd name="T76" fmla="*/ 2147483647 w 106"/>
                <a:gd name="T77" fmla="*/ 2147483647 h 499"/>
                <a:gd name="T78" fmla="*/ 2147483647 w 106"/>
                <a:gd name="T79" fmla="*/ 2147483647 h 499"/>
                <a:gd name="T80" fmla="*/ 2147483647 w 106"/>
                <a:gd name="T81" fmla="*/ 2147483647 h 499"/>
                <a:gd name="T82" fmla="*/ 2147483647 w 106"/>
                <a:gd name="T83" fmla="*/ 2147483647 h 499"/>
                <a:gd name="T84" fmla="*/ 2147483647 w 106"/>
                <a:gd name="T85" fmla="*/ 2147483647 h 499"/>
                <a:gd name="T86" fmla="*/ 2147483647 w 106"/>
                <a:gd name="T87" fmla="*/ 2147483647 h 499"/>
                <a:gd name="T88" fmla="*/ 2147483647 w 106"/>
                <a:gd name="T89" fmla="*/ 2147483647 h 499"/>
                <a:gd name="T90" fmla="*/ 2147483647 w 106"/>
                <a:gd name="T91" fmla="*/ 2147483647 h 499"/>
                <a:gd name="T92" fmla="*/ 2147483647 w 106"/>
                <a:gd name="T93" fmla="*/ 2147483647 h 499"/>
                <a:gd name="T94" fmla="*/ 2147483647 w 106"/>
                <a:gd name="T95" fmla="*/ 2147483647 h 499"/>
                <a:gd name="T96" fmla="*/ 2147483647 w 106"/>
                <a:gd name="T97" fmla="*/ 2147483647 h 499"/>
                <a:gd name="T98" fmla="*/ 2147483647 w 106"/>
                <a:gd name="T99" fmla="*/ 0 h 499"/>
                <a:gd name="T100" fmla="*/ 2147483647 w 106"/>
                <a:gd name="T101" fmla="*/ 0 h 499"/>
                <a:gd name="T102" fmla="*/ 2147483647 w 106"/>
                <a:gd name="T103" fmla="*/ 0 h 499"/>
                <a:gd name="T104" fmla="*/ 2147483647 w 106"/>
                <a:gd name="T105" fmla="*/ 0 h 499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106" h="499">
                  <a:moveTo>
                    <a:pt x="76" y="0"/>
                  </a:moveTo>
                  <a:lnTo>
                    <a:pt x="106" y="498"/>
                  </a:lnTo>
                  <a:lnTo>
                    <a:pt x="104" y="498"/>
                  </a:lnTo>
                  <a:lnTo>
                    <a:pt x="101" y="498"/>
                  </a:lnTo>
                  <a:lnTo>
                    <a:pt x="99" y="499"/>
                  </a:lnTo>
                  <a:lnTo>
                    <a:pt x="93" y="499"/>
                  </a:lnTo>
                  <a:lnTo>
                    <a:pt x="91" y="499"/>
                  </a:lnTo>
                  <a:lnTo>
                    <a:pt x="88" y="499"/>
                  </a:lnTo>
                  <a:lnTo>
                    <a:pt x="84" y="499"/>
                  </a:lnTo>
                  <a:lnTo>
                    <a:pt x="81" y="499"/>
                  </a:lnTo>
                  <a:lnTo>
                    <a:pt x="77" y="499"/>
                  </a:lnTo>
                  <a:lnTo>
                    <a:pt x="73" y="499"/>
                  </a:lnTo>
                  <a:lnTo>
                    <a:pt x="69" y="498"/>
                  </a:lnTo>
                  <a:lnTo>
                    <a:pt x="65" y="498"/>
                  </a:lnTo>
                  <a:lnTo>
                    <a:pt x="61" y="498"/>
                  </a:lnTo>
                  <a:lnTo>
                    <a:pt x="57" y="496"/>
                  </a:lnTo>
                  <a:lnTo>
                    <a:pt x="52" y="496"/>
                  </a:lnTo>
                  <a:lnTo>
                    <a:pt x="48" y="495"/>
                  </a:lnTo>
                  <a:lnTo>
                    <a:pt x="44" y="493"/>
                  </a:lnTo>
                  <a:lnTo>
                    <a:pt x="39" y="492"/>
                  </a:lnTo>
                  <a:lnTo>
                    <a:pt x="35" y="490"/>
                  </a:lnTo>
                  <a:lnTo>
                    <a:pt x="30" y="489"/>
                  </a:lnTo>
                  <a:lnTo>
                    <a:pt x="26" y="485"/>
                  </a:lnTo>
                  <a:lnTo>
                    <a:pt x="22" y="482"/>
                  </a:lnTo>
                  <a:lnTo>
                    <a:pt x="18" y="481"/>
                  </a:lnTo>
                  <a:lnTo>
                    <a:pt x="14" y="478"/>
                  </a:lnTo>
                  <a:lnTo>
                    <a:pt x="10" y="473"/>
                  </a:lnTo>
                  <a:lnTo>
                    <a:pt x="7" y="470"/>
                  </a:lnTo>
                  <a:lnTo>
                    <a:pt x="3" y="465"/>
                  </a:lnTo>
                  <a:lnTo>
                    <a:pt x="0" y="461"/>
                  </a:lnTo>
                  <a:lnTo>
                    <a:pt x="56" y="23"/>
                  </a:lnTo>
                  <a:lnTo>
                    <a:pt x="57" y="20"/>
                  </a:lnTo>
                  <a:lnTo>
                    <a:pt x="57" y="19"/>
                  </a:lnTo>
                  <a:lnTo>
                    <a:pt x="58" y="16"/>
                  </a:lnTo>
                  <a:lnTo>
                    <a:pt x="58" y="14"/>
                  </a:lnTo>
                  <a:lnTo>
                    <a:pt x="60" y="12"/>
                  </a:lnTo>
                  <a:lnTo>
                    <a:pt x="61" y="11"/>
                  </a:lnTo>
                  <a:lnTo>
                    <a:pt x="61" y="9"/>
                  </a:lnTo>
                  <a:lnTo>
                    <a:pt x="62" y="8"/>
                  </a:lnTo>
                  <a:lnTo>
                    <a:pt x="64" y="6"/>
                  </a:lnTo>
                  <a:lnTo>
                    <a:pt x="65" y="6"/>
                  </a:lnTo>
                  <a:lnTo>
                    <a:pt x="65" y="5"/>
                  </a:lnTo>
                  <a:lnTo>
                    <a:pt x="66" y="3"/>
                  </a:lnTo>
                  <a:lnTo>
                    <a:pt x="68" y="3"/>
                  </a:lnTo>
                  <a:lnTo>
                    <a:pt x="68" y="2"/>
                  </a:lnTo>
                  <a:lnTo>
                    <a:pt x="69" y="2"/>
                  </a:lnTo>
                  <a:lnTo>
                    <a:pt x="70" y="2"/>
                  </a:lnTo>
                  <a:lnTo>
                    <a:pt x="72" y="0"/>
                  </a:lnTo>
                  <a:lnTo>
                    <a:pt x="73" y="0"/>
                  </a:lnTo>
                  <a:lnTo>
                    <a:pt x="75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BB28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349" name="Freeform 65"/>
            <p:cNvSpPr>
              <a:spLocks/>
            </p:cNvSpPr>
            <p:nvPr/>
          </p:nvSpPr>
          <p:spPr bwMode="auto">
            <a:xfrm>
              <a:off x="5503863" y="5203825"/>
              <a:ext cx="82550" cy="390525"/>
            </a:xfrm>
            <a:custGeom>
              <a:avLst/>
              <a:gdLst>
                <a:gd name="T0" fmla="*/ 2147483647 w 106"/>
                <a:gd name="T1" fmla="*/ 0 h 493"/>
                <a:gd name="T2" fmla="*/ 2147483647 w 106"/>
                <a:gd name="T3" fmla="*/ 2147483647 h 493"/>
                <a:gd name="T4" fmla="*/ 2147483647 w 106"/>
                <a:gd name="T5" fmla="*/ 2147483647 h 493"/>
                <a:gd name="T6" fmla="*/ 2147483647 w 106"/>
                <a:gd name="T7" fmla="*/ 2147483647 h 493"/>
                <a:gd name="T8" fmla="*/ 2147483647 w 106"/>
                <a:gd name="T9" fmla="*/ 2147483647 h 493"/>
                <a:gd name="T10" fmla="*/ 2147483647 w 106"/>
                <a:gd name="T11" fmla="*/ 2147483647 h 493"/>
                <a:gd name="T12" fmla="*/ 2147483647 w 106"/>
                <a:gd name="T13" fmla="*/ 2147483647 h 493"/>
                <a:gd name="T14" fmla="*/ 2147483647 w 106"/>
                <a:gd name="T15" fmla="*/ 2147483647 h 493"/>
                <a:gd name="T16" fmla="*/ 2147483647 w 106"/>
                <a:gd name="T17" fmla="*/ 2147483647 h 493"/>
                <a:gd name="T18" fmla="*/ 2147483647 w 106"/>
                <a:gd name="T19" fmla="*/ 2147483647 h 493"/>
                <a:gd name="T20" fmla="*/ 2147483647 w 106"/>
                <a:gd name="T21" fmla="*/ 2147483647 h 493"/>
                <a:gd name="T22" fmla="*/ 2147483647 w 106"/>
                <a:gd name="T23" fmla="*/ 2147483647 h 493"/>
                <a:gd name="T24" fmla="*/ 2147483647 w 106"/>
                <a:gd name="T25" fmla="*/ 2147483647 h 493"/>
                <a:gd name="T26" fmla="*/ 2147483647 w 106"/>
                <a:gd name="T27" fmla="*/ 2147483647 h 493"/>
                <a:gd name="T28" fmla="*/ 2147483647 w 106"/>
                <a:gd name="T29" fmla="*/ 2147483647 h 493"/>
                <a:gd name="T30" fmla="*/ 2147483647 w 106"/>
                <a:gd name="T31" fmla="*/ 2147483647 h 493"/>
                <a:gd name="T32" fmla="*/ 2147483647 w 106"/>
                <a:gd name="T33" fmla="*/ 2147483647 h 493"/>
                <a:gd name="T34" fmla="*/ 2147483647 w 106"/>
                <a:gd name="T35" fmla="*/ 2147483647 h 493"/>
                <a:gd name="T36" fmla="*/ 2147483647 w 106"/>
                <a:gd name="T37" fmla="*/ 2147483647 h 493"/>
                <a:gd name="T38" fmla="*/ 2147483647 w 106"/>
                <a:gd name="T39" fmla="*/ 2147483647 h 493"/>
                <a:gd name="T40" fmla="*/ 2147483647 w 106"/>
                <a:gd name="T41" fmla="*/ 2147483647 h 493"/>
                <a:gd name="T42" fmla="*/ 2147483647 w 106"/>
                <a:gd name="T43" fmla="*/ 2147483647 h 493"/>
                <a:gd name="T44" fmla="*/ 2147483647 w 106"/>
                <a:gd name="T45" fmla="*/ 2147483647 h 493"/>
                <a:gd name="T46" fmla="*/ 2147483647 w 106"/>
                <a:gd name="T47" fmla="*/ 2147483647 h 493"/>
                <a:gd name="T48" fmla="*/ 2147483647 w 106"/>
                <a:gd name="T49" fmla="*/ 2147483647 h 493"/>
                <a:gd name="T50" fmla="*/ 2147483647 w 106"/>
                <a:gd name="T51" fmla="*/ 2147483647 h 493"/>
                <a:gd name="T52" fmla="*/ 2147483647 w 106"/>
                <a:gd name="T53" fmla="*/ 2147483647 h 493"/>
                <a:gd name="T54" fmla="*/ 2147483647 w 106"/>
                <a:gd name="T55" fmla="*/ 2147483647 h 493"/>
                <a:gd name="T56" fmla="*/ 2147483647 w 106"/>
                <a:gd name="T57" fmla="*/ 2147483647 h 493"/>
                <a:gd name="T58" fmla="*/ 0 w 106"/>
                <a:gd name="T59" fmla="*/ 2147483647 h 493"/>
                <a:gd name="T60" fmla="*/ 0 w 106"/>
                <a:gd name="T61" fmla="*/ 2147483647 h 493"/>
                <a:gd name="T62" fmla="*/ 2147483647 w 106"/>
                <a:gd name="T63" fmla="*/ 2147483647 h 493"/>
                <a:gd name="T64" fmla="*/ 2147483647 w 106"/>
                <a:gd name="T65" fmla="*/ 2147483647 h 493"/>
                <a:gd name="T66" fmla="*/ 2147483647 w 106"/>
                <a:gd name="T67" fmla="*/ 2147483647 h 493"/>
                <a:gd name="T68" fmla="*/ 2147483647 w 106"/>
                <a:gd name="T69" fmla="*/ 2147483647 h 493"/>
                <a:gd name="T70" fmla="*/ 2147483647 w 106"/>
                <a:gd name="T71" fmla="*/ 2147483647 h 493"/>
                <a:gd name="T72" fmla="*/ 2147483647 w 106"/>
                <a:gd name="T73" fmla="*/ 2147483647 h 493"/>
                <a:gd name="T74" fmla="*/ 2147483647 w 106"/>
                <a:gd name="T75" fmla="*/ 2147483647 h 493"/>
                <a:gd name="T76" fmla="*/ 2147483647 w 106"/>
                <a:gd name="T77" fmla="*/ 2147483647 h 493"/>
                <a:gd name="T78" fmla="*/ 2147483647 w 106"/>
                <a:gd name="T79" fmla="*/ 2147483647 h 493"/>
                <a:gd name="T80" fmla="*/ 2147483647 w 106"/>
                <a:gd name="T81" fmla="*/ 2147483647 h 493"/>
                <a:gd name="T82" fmla="*/ 2147483647 w 106"/>
                <a:gd name="T83" fmla="*/ 2147483647 h 493"/>
                <a:gd name="T84" fmla="*/ 2147483647 w 106"/>
                <a:gd name="T85" fmla="*/ 2147483647 h 493"/>
                <a:gd name="T86" fmla="*/ 2147483647 w 106"/>
                <a:gd name="T87" fmla="*/ 2147483647 h 493"/>
                <a:gd name="T88" fmla="*/ 2147483647 w 106"/>
                <a:gd name="T89" fmla="*/ 2147483647 h 493"/>
                <a:gd name="T90" fmla="*/ 2147483647 w 106"/>
                <a:gd name="T91" fmla="*/ 2147483647 h 493"/>
                <a:gd name="T92" fmla="*/ 2147483647 w 106"/>
                <a:gd name="T93" fmla="*/ 2147483647 h 493"/>
                <a:gd name="T94" fmla="*/ 2147483647 w 106"/>
                <a:gd name="T95" fmla="*/ 2147483647 h 493"/>
                <a:gd name="T96" fmla="*/ 2147483647 w 106"/>
                <a:gd name="T97" fmla="*/ 2147483647 h 493"/>
                <a:gd name="T98" fmla="*/ 2147483647 w 106"/>
                <a:gd name="T99" fmla="*/ 2147483647 h 493"/>
                <a:gd name="T100" fmla="*/ 2147483647 w 106"/>
                <a:gd name="T101" fmla="*/ 2147483647 h 493"/>
                <a:gd name="T102" fmla="*/ 2147483647 w 106"/>
                <a:gd name="T103" fmla="*/ 2147483647 h 493"/>
                <a:gd name="T104" fmla="*/ 2147483647 w 106"/>
                <a:gd name="T105" fmla="*/ 2147483647 h 493"/>
                <a:gd name="T106" fmla="*/ 2147483647 w 106"/>
                <a:gd name="T107" fmla="*/ 2147483647 h 493"/>
                <a:gd name="T108" fmla="*/ 2147483647 w 106"/>
                <a:gd name="T109" fmla="*/ 2147483647 h 493"/>
                <a:gd name="T110" fmla="*/ 2147483647 w 106"/>
                <a:gd name="T111" fmla="*/ 2147483647 h 493"/>
                <a:gd name="T112" fmla="*/ 2147483647 w 106"/>
                <a:gd name="T113" fmla="*/ 2147483647 h 493"/>
                <a:gd name="T114" fmla="*/ 2147483647 w 106"/>
                <a:gd name="T115" fmla="*/ 2147483647 h 493"/>
                <a:gd name="T116" fmla="*/ 2147483647 w 106"/>
                <a:gd name="T117" fmla="*/ 0 h 4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06" h="493">
                  <a:moveTo>
                    <a:pt x="76" y="0"/>
                  </a:moveTo>
                  <a:lnTo>
                    <a:pt x="106" y="490"/>
                  </a:lnTo>
                  <a:lnTo>
                    <a:pt x="104" y="490"/>
                  </a:lnTo>
                  <a:lnTo>
                    <a:pt x="103" y="492"/>
                  </a:lnTo>
                  <a:lnTo>
                    <a:pt x="99" y="492"/>
                  </a:lnTo>
                  <a:lnTo>
                    <a:pt x="95" y="492"/>
                  </a:lnTo>
                  <a:lnTo>
                    <a:pt x="92" y="493"/>
                  </a:lnTo>
                  <a:lnTo>
                    <a:pt x="88" y="493"/>
                  </a:lnTo>
                  <a:lnTo>
                    <a:pt x="85" y="493"/>
                  </a:lnTo>
                  <a:lnTo>
                    <a:pt x="81" y="493"/>
                  </a:lnTo>
                  <a:lnTo>
                    <a:pt x="79" y="493"/>
                  </a:lnTo>
                  <a:lnTo>
                    <a:pt x="75" y="493"/>
                  </a:lnTo>
                  <a:lnTo>
                    <a:pt x="70" y="493"/>
                  </a:lnTo>
                  <a:lnTo>
                    <a:pt x="66" y="492"/>
                  </a:lnTo>
                  <a:lnTo>
                    <a:pt x="62" y="492"/>
                  </a:lnTo>
                  <a:lnTo>
                    <a:pt x="58" y="492"/>
                  </a:lnTo>
                  <a:lnTo>
                    <a:pt x="54" y="490"/>
                  </a:lnTo>
                  <a:lnTo>
                    <a:pt x="50" y="489"/>
                  </a:lnTo>
                  <a:lnTo>
                    <a:pt x="45" y="487"/>
                  </a:lnTo>
                  <a:lnTo>
                    <a:pt x="41" y="486"/>
                  </a:lnTo>
                  <a:lnTo>
                    <a:pt x="37" y="484"/>
                  </a:lnTo>
                  <a:lnTo>
                    <a:pt x="33" y="483"/>
                  </a:lnTo>
                  <a:lnTo>
                    <a:pt x="29" y="479"/>
                  </a:lnTo>
                  <a:lnTo>
                    <a:pt x="23" y="478"/>
                  </a:lnTo>
                  <a:lnTo>
                    <a:pt x="19" y="475"/>
                  </a:lnTo>
                  <a:lnTo>
                    <a:pt x="15" y="472"/>
                  </a:lnTo>
                  <a:lnTo>
                    <a:pt x="11" y="467"/>
                  </a:lnTo>
                  <a:lnTo>
                    <a:pt x="7" y="464"/>
                  </a:lnTo>
                  <a:lnTo>
                    <a:pt x="3" y="459"/>
                  </a:lnTo>
                  <a:lnTo>
                    <a:pt x="0" y="455"/>
                  </a:lnTo>
                  <a:lnTo>
                    <a:pt x="2" y="456"/>
                  </a:lnTo>
                  <a:lnTo>
                    <a:pt x="4" y="458"/>
                  </a:lnTo>
                  <a:lnTo>
                    <a:pt x="7" y="461"/>
                  </a:lnTo>
                  <a:lnTo>
                    <a:pt x="8" y="462"/>
                  </a:lnTo>
                  <a:lnTo>
                    <a:pt x="11" y="464"/>
                  </a:lnTo>
                  <a:lnTo>
                    <a:pt x="14" y="466"/>
                  </a:lnTo>
                  <a:lnTo>
                    <a:pt x="15" y="467"/>
                  </a:lnTo>
                  <a:lnTo>
                    <a:pt x="18" y="469"/>
                  </a:lnTo>
                  <a:lnTo>
                    <a:pt x="22" y="470"/>
                  </a:lnTo>
                  <a:lnTo>
                    <a:pt x="25" y="472"/>
                  </a:lnTo>
                  <a:lnTo>
                    <a:pt x="27" y="473"/>
                  </a:lnTo>
                  <a:lnTo>
                    <a:pt x="30" y="475"/>
                  </a:lnTo>
                  <a:lnTo>
                    <a:pt x="34" y="476"/>
                  </a:lnTo>
                  <a:lnTo>
                    <a:pt x="38" y="478"/>
                  </a:lnTo>
                  <a:lnTo>
                    <a:pt x="41" y="479"/>
                  </a:lnTo>
                  <a:lnTo>
                    <a:pt x="45" y="481"/>
                  </a:lnTo>
                  <a:lnTo>
                    <a:pt x="49" y="481"/>
                  </a:lnTo>
                  <a:lnTo>
                    <a:pt x="53" y="483"/>
                  </a:lnTo>
                  <a:lnTo>
                    <a:pt x="57" y="483"/>
                  </a:lnTo>
                  <a:lnTo>
                    <a:pt x="62" y="484"/>
                  </a:lnTo>
                  <a:lnTo>
                    <a:pt x="66" y="484"/>
                  </a:lnTo>
                  <a:lnTo>
                    <a:pt x="70" y="484"/>
                  </a:lnTo>
                  <a:lnTo>
                    <a:pt x="76" y="484"/>
                  </a:lnTo>
                  <a:lnTo>
                    <a:pt x="80" y="483"/>
                  </a:lnTo>
                  <a:lnTo>
                    <a:pt x="85" y="483"/>
                  </a:lnTo>
                  <a:lnTo>
                    <a:pt x="91" y="481"/>
                  </a:lnTo>
                  <a:lnTo>
                    <a:pt x="95" y="479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7822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350" name="Freeform 66"/>
            <p:cNvSpPr>
              <a:spLocks/>
            </p:cNvSpPr>
            <p:nvPr/>
          </p:nvSpPr>
          <p:spPr bwMode="auto">
            <a:xfrm>
              <a:off x="5637213" y="5403850"/>
              <a:ext cx="39688" cy="15875"/>
            </a:xfrm>
            <a:custGeom>
              <a:avLst/>
              <a:gdLst>
                <a:gd name="T0" fmla="*/ 0 w 50"/>
                <a:gd name="T1" fmla="*/ 2147483647 h 20"/>
                <a:gd name="T2" fmla="*/ 2147483647 w 50"/>
                <a:gd name="T3" fmla="*/ 2147483647 h 20"/>
                <a:gd name="T4" fmla="*/ 2147483647 w 50"/>
                <a:gd name="T5" fmla="*/ 2147483647 h 20"/>
                <a:gd name="T6" fmla="*/ 2147483647 w 50"/>
                <a:gd name="T7" fmla="*/ 2147483647 h 20"/>
                <a:gd name="T8" fmla="*/ 2147483647 w 50"/>
                <a:gd name="T9" fmla="*/ 2147483647 h 20"/>
                <a:gd name="T10" fmla="*/ 2147483647 w 50"/>
                <a:gd name="T11" fmla="*/ 2147483647 h 20"/>
                <a:gd name="T12" fmla="*/ 2147483647 w 50"/>
                <a:gd name="T13" fmla="*/ 2147483647 h 20"/>
                <a:gd name="T14" fmla="*/ 2147483647 w 50"/>
                <a:gd name="T15" fmla="*/ 2147483647 h 20"/>
                <a:gd name="T16" fmla="*/ 2147483647 w 50"/>
                <a:gd name="T17" fmla="*/ 2147483647 h 20"/>
                <a:gd name="T18" fmla="*/ 2147483647 w 50"/>
                <a:gd name="T19" fmla="*/ 2147483647 h 20"/>
                <a:gd name="T20" fmla="*/ 2147483647 w 50"/>
                <a:gd name="T21" fmla="*/ 2147483647 h 20"/>
                <a:gd name="T22" fmla="*/ 2147483647 w 50"/>
                <a:gd name="T23" fmla="*/ 2147483647 h 20"/>
                <a:gd name="T24" fmla="*/ 2147483647 w 50"/>
                <a:gd name="T25" fmla="*/ 2147483647 h 20"/>
                <a:gd name="T26" fmla="*/ 2147483647 w 50"/>
                <a:gd name="T27" fmla="*/ 2147483647 h 20"/>
                <a:gd name="T28" fmla="*/ 2147483647 w 50"/>
                <a:gd name="T29" fmla="*/ 2147483647 h 20"/>
                <a:gd name="T30" fmla="*/ 2147483647 w 50"/>
                <a:gd name="T31" fmla="*/ 2147483647 h 20"/>
                <a:gd name="T32" fmla="*/ 2147483647 w 50"/>
                <a:gd name="T33" fmla="*/ 2147483647 h 20"/>
                <a:gd name="T34" fmla="*/ 2147483647 w 50"/>
                <a:gd name="T35" fmla="*/ 2147483647 h 20"/>
                <a:gd name="T36" fmla="*/ 2147483647 w 50"/>
                <a:gd name="T37" fmla="*/ 2147483647 h 20"/>
                <a:gd name="T38" fmla="*/ 2147483647 w 50"/>
                <a:gd name="T39" fmla="*/ 2147483647 h 20"/>
                <a:gd name="T40" fmla="*/ 2147483647 w 50"/>
                <a:gd name="T41" fmla="*/ 2147483647 h 20"/>
                <a:gd name="T42" fmla="*/ 2147483647 w 50"/>
                <a:gd name="T43" fmla="*/ 2147483647 h 20"/>
                <a:gd name="T44" fmla="*/ 2147483647 w 50"/>
                <a:gd name="T45" fmla="*/ 0 h 20"/>
                <a:gd name="T46" fmla="*/ 2147483647 w 50"/>
                <a:gd name="T47" fmla="*/ 2147483647 h 20"/>
                <a:gd name="T48" fmla="*/ 2147483647 w 50"/>
                <a:gd name="T49" fmla="*/ 2147483647 h 20"/>
                <a:gd name="T50" fmla="*/ 2147483647 w 50"/>
                <a:gd name="T51" fmla="*/ 2147483647 h 20"/>
                <a:gd name="T52" fmla="*/ 2147483647 w 50"/>
                <a:gd name="T53" fmla="*/ 2147483647 h 20"/>
                <a:gd name="T54" fmla="*/ 2147483647 w 50"/>
                <a:gd name="T55" fmla="*/ 2147483647 h 20"/>
                <a:gd name="T56" fmla="*/ 2147483647 w 50"/>
                <a:gd name="T57" fmla="*/ 2147483647 h 20"/>
                <a:gd name="T58" fmla="*/ 2147483647 w 50"/>
                <a:gd name="T59" fmla="*/ 2147483647 h 20"/>
                <a:gd name="T60" fmla="*/ 2147483647 w 50"/>
                <a:gd name="T61" fmla="*/ 2147483647 h 20"/>
                <a:gd name="T62" fmla="*/ 2147483647 w 50"/>
                <a:gd name="T63" fmla="*/ 2147483647 h 20"/>
                <a:gd name="T64" fmla="*/ 2147483647 w 50"/>
                <a:gd name="T65" fmla="*/ 2147483647 h 20"/>
                <a:gd name="T66" fmla="*/ 2147483647 w 50"/>
                <a:gd name="T67" fmla="*/ 2147483647 h 20"/>
                <a:gd name="T68" fmla="*/ 2147483647 w 50"/>
                <a:gd name="T69" fmla="*/ 2147483647 h 20"/>
                <a:gd name="T70" fmla="*/ 2147483647 w 50"/>
                <a:gd name="T71" fmla="*/ 2147483647 h 20"/>
                <a:gd name="T72" fmla="*/ 2147483647 w 50"/>
                <a:gd name="T73" fmla="*/ 2147483647 h 20"/>
                <a:gd name="T74" fmla="*/ 2147483647 w 50"/>
                <a:gd name="T75" fmla="*/ 2147483647 h 20"/>
                <a:gd name="T76" fmla="*/ 2147483647 w 50"/>
                <a:gd name="T77" fmla="*/ 2147483647 h 20"/>
                <a:gd name="T78" fmla="*/ 2147483647 w 50"/>
                <a:gd name="T79" fmla="*/ 2147483647 h 20"/>
                <a:gd name="T80" fmla="*/ 2147483647 w 50"/>
                <a:gd name="T81" fmla="*/ 2147483647 h 20"/>
                <a:gd name="T82" fmla="*/ 2147483647 w 50"/>
                <a:gd name="T83" fmla="*/ 2147483647 h 20"/>
                <a:gd name="T84" fmla="*/ 2147483647 w 50"/>
                <a:gd name="T85" fmla="*/ 2147483647 h 20"/>
                <a:gd name="T86" fmla="*/ 2147483647 w 50"/>
                <a:gd name="T87" fmla="*/ 2147483647 h 20"/>
                <a:gd name="T88" fmla="*/ 2147483647 w 50"/>
                <a:gd name="T89" fmla="*/ 2147483647 h 20"/>
                <a:gd name="T90" fmla="*/ 2147483647 w 50"/>
                <a:gd name="T91" fmla="*/ 2147483647 h 20"/>
                <a:gd name="T92" fmla="*/ 2147483647 w 50"/>
                <a:gd name="T93" fmla="*/ 2147483647 h 20"/>
                <a:gd name="T94" fmla="*/ 2147483647 w 50"/>
                <a:gd name="T95" fmla="*/ 2147483647 h 20"/>
                <a:gd name="T96" fmla="*/ 2147483647 w 50"/>
                <a:gd name="T97" fmla="*/ 2147483647 h 20"/>
                <a:gd name="T98" fmla="*/ 0 w 50"/>
                <a:gd name="T99" fmla="*/ 2147483647 h 20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0" h="20">
                  <a:moveTo>
                    <a:pt x="0" y="8"/>
                  </a:moveTo>
                  <a:lnTo>
                    <a:pt x="1" y="8"/>
                  </a:lnTo>
                  <a:lnTo>
                    <a:pt x="4" y="10"/>
                  </a:lnTo>
                  <a:lnTo>
                    <a:pt x="7" y="10"/>
                  </a:lnTo>
                  <a:lnTo>
                    <a:pt x="9" y="10"/>
                  </a:lnTo>
                  <a:lnTo>
                    <a:pt x="12" y="11"/>
                  </a:lnTo>
                  <a:lnTo>
                    <a:pt x="16" y="11"/>
                  </a:lnTo>
                  <a:lnTo>
                    <a:pt x="19" y="11"/>
                  </a:lnTo>
                  <a:lnTo>
                    <a:pt x="20" y="11"/>
                  </a:lnTo>
                  <a:lnTo>
                    <a:pt x="21" y="11"/>
                  </a:lnTo>
                  <a:lnTo>
                    <a:pt x="24" y="10"/>
                  </a:lnTo>
                  <a:lnTo>
                    <a:pt x="26" y="10"/>
                  </a:lnTo>
                  <a:lnTo>
                    <a:pt x="28" y="10"/>
                  </a:lnTo>
                  <a:lnTo>
                    <a:pt x="31" y="10"/>
                  </a:lnTo>
                  <a:lnTo>
                    <a:pt x="32" y="8"/>
                  </a:lnTo>
                  <a:lnTo>
                    <a:pt x="35" y="8"/>
                  </a:lnTo>
                  <a:lnTo>
                    <a:pt x="36" y="6"/>
                  </a:lnTo>
                  <a:lnTo>
                    <a:pt x="39" y="6"/>
                  </a:lnTo>
                  <a:lnTo>
                    <a:pt x="42" y="5"/>
                  </a:lnTo>
                  <a:lnTo>
                    <a:pt x="43" y="3"/>
                  </a:lnTo>
                  <a:lnTo>
                    <a:pt x="46" y="3"/>
                  </a:lnTo>
                  <a:lnTo>
                    <a:pt x="48" y="2"/>
                  </a:lnTo>
                  <a:lnTo>
                    <a:pt x="50" y="0"/>
                  </a:lnTo>
                  <a:lnTo>
                    <a:pt x="50" y="14"/>
                  </a:lnTo>
                  <a:lnTo>
                    <a:pt x="48" y="16"/>
                  </a:lnTo>
                  <a:lnTo>
                    <a:pt x="46" y="17"/>
                  </a:lnTo>
                  <a:lnTo>
                    <a:pt x="44" y="17"/>
                  </a:lnTo>
                  <a:lnTo>
                    <a:pt x="43" y="19"/>
                  </a:lnTo>
                  <a:lnTo>
                    <a:pt x="42" y="19"/>
                  </a:lnTo>
                  <a:lnTo>
                    <a:pt x="40" y="19"/>
                  </a:lnTo>
                  <a:lnTo>
                    <a:pt x="39" y="19"/>
                  </a:lnTo>
                  <a:lnTo>
                    <a:pt x="38" y="20"/>
                  </a:lnTo>
                  <a:lnTo>
                    <a:pt x="36" y="20"/>
                  </a:lnTo>
                  <a:lnTo>
                    <a:pt x="34" y="20"/>
                  </a:lnTo>
                  <a:lnTo>
                    <a:pt x="32" y="20"/>
                  </a:lnTo>
                  <a:lnTo>
                    <a:pt x="31" y="20"/>
                  </a:lnTo>
                  <a:lnTo>
                    <a:pt x="28" y="20"/>
                  </a:lnTo>
                  <a:lnTo>
                    <a:pt x="27" y="20"/>
                  </a:lnTo>
                  <a:lnTo>
                    <a:pt x="24" y="20"/>
                  </a:lnTo>
                  <a:lnTo>
                    <a:pt x="21" y="20"/>
                  </a:lnTo>
                  <a:lnTo>
                    <a:pt x="20" y="19"/>
                  </a:lnTo>
                  <a:lnTo>
                    <a:pt x="17" y="19"/>
                  </a:lnTo>
                  <a:lnTo>
                    <a:pt x="15" y="17"/>
                  </a:lnTo>
                  <a:lnTo>
                    <a:pt x="12" y="16"/>
                  </a:lnTo>
                  <a:lnTo>
                    <a:pt x="11" y="16"/>
                  </a:lnTo>
                  <a:lnTo>
                    <a:pt x="8" y="14"/>
                  </a:lnTo>
                  <a:lnTo>
                    <a:pt x="5" y="13"/>
                  </a:lnTo>
                  <a:lnTo>
                    <a:pt x="3" y="1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7822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351" name="Freeform 67"/>
            <p:cNvSpPr>
              <a:spLocks/>
            </p:cNvSpPr>
            <p:nvPr/>
          </p:nvSpPr>
          <p:spPr bwMode="auto">
            <a:xfrm>
              <a:off x="5645151" y="5194300"/>
              <a:ext cx="92075" cy="212725"/>
            </a:xfrm>
            <a:custGeom>
              <a:avLst/>
              <a:gdLst>
                <a:gd name="T0" fmla="*/ 2147483647 w 116"/>
                <a:gd name="T1" fmla="*/ 2147483647 h 268"/>
                <a:gd name="T2" fmla="*/ 2147483647 w 116"/>
                <a:gd name="T3" fmla="*/ 2147483647 h 268"/>
                <a:gd name="T4" fmla="*/ 2147483647 w 116"/>
                <a:gd name="T5" fmla="*/ 0 h 268"/>
                <a:gd name="T6" fmla="*/ 2147483647 w 116"/>
                <a:gd name="T7" fmla="*/ 0 h 268"/>
                <a:gd name="T8" fmla="*/ 2147483647 w 116"/>
                <a:gd name="T9" fmla="*/ 2147483647 h 268"/>
                <a:gd name="T10" fmla="*/ 2147483647 w 116"/>
                <a:gd name="T11" fmla="*/ 2147483647 h 268"/>
                <a:gd name="T12" fmla="*/ 2147483647 w 116"/>
                <a:gd name="T13" fmla="*/ 2147483647 h 268"/>
                <a:gd name="T14" fmla="*/ 2147483647 w 116"/>
                <a:gd name="T15" fmla="*/ 2147483647 h 268"/>
                <a:gd name="T16" fmla="*/ 2147483647 w 116"/>
                <a:gd name="T17" fmla="*/ 2147483647 h 268"/>
                <a:gd name="T18" fmla="*/ 2147483647 w 116"/>
                <a:gd name="T19" fmla="*/ 2147483647 h 268"/>
                <a:gd name="T20" fmla="*/ 2147483647 w 116"/>
                <a:gd name="T21" fmla="*/ 2147483647 h 268"/>
                <a:gd name="T22" fmla="*/ 2147483647 w 116"/>
                <a:gd name="T23" fmla="*/ 2147483647 h 268"/>
                <a:gd name="T24" fmla="*/ 2147483647 w 116"/>
                <a:gd name="T25" fmla="*/ 2147483647 h 268"/>
                <a:gd name="T26" fmla="*/ 2147483647 w 116"/>
                <a:gd name="T27" fmla="*/ 2147483647 h 268"/>
                <a:gd name="T28" fmla="*/ 2147483647 w 116"/>
                <a:gd name="T29" fmla="*/ 2147483647 h 268"/>
                <a:gd name="T30" fmla="*/ 2147483647 w 116"/>
                <a:gd name="T31" fmla="*/ 2147483647 h 268"/>
                <a:gd name="T32" fmla="*/ 2147483647 w 116"/>
                <a:gd name="T33" fmla="*/ 2147483647 h 268"/>
                <a:gd name="T34" fmla="*/ 2147483647 w 116"/>
                <a:gd name="T35" fmla="*/ 2147483647 h 268"/>
                <a:gd name="T36" fmla="*/ 2147483647 w 116"/>
                <a:gd name="T37" fmla="*/ 2147483647 h 268"/>
                <a:gd name="T38" fmla="*/ 2147483647 w 116"/>
                <a:gd name="T39" fmla="*/ 2147483647 h 268"/>
                <a:gd name="T40" fmla="*/ 2147483647 w 116"/>
                <a:gd name="T41" fmla="*/ 2147483647 h 268"/>
                <a:gd name="T42" fmla="*/ 2147483647 w 116"/>
                <a:gd name="T43" fmla="*/ 2147483647 h 268"/>
                <a:gd name="T44" fmla="*/ 2147483647 w 116"/>
                <a:gd name="T45" fmla="*/ 2147483647 h 268"/>
                <a:gd name="T46" fmla="*/ 2147483647 w 116"/>
                <a:gd name="T47" fmla="*/ 2147483647 h 268"/>
                <a:gd name="T48" fmla="*/ 2147483647 w 116"/>
                <a:gd name="T49" fmla="*/ 2147483647 h 268"/>
                <a:gd name="T50" fmla="*/ 2147483647 w 116"/>
                <a:gd name="T51" fmla="*/ 2147483647 h 268"/>
                <a:gd name="T52" fmla="*/ 2147483647 w 116"/>
                <a:gd name="T53" fmla="*/ 2147483647 h 268"/>
                <a:gd name="T54" fmla="*/ 2147483647 w 116"/>
                <a:gd name="T55" fmla="*/ 2147483647 h 268"/>
                <a:gd name="T56" fmla="*/ 2147483647 w 116"/>
                <a:gd name="T57" fmla="*/ 2147483647 h 268"/>
                <a:gd name="T58" fmla="*/ 2147483647 w 116"/>
                <a:gd name="T59" fmla="*/ 2147483647 h 268"/>
                <a:gd name="T60" fmla="*/ 2147483647 w 116"/>
                <a:gd name="T61" fmla="*/ 2147483647 h 268"/>
                <a:gd name="T62" fmla="*/ 2147483647 w 116"/>
                <a:gd name="T63" fmla="*/ 2147483647 h 268"/>
                <a:gd name="T64" fmla="*/ 2147483647 w 116"/>
                <a:gd name="T65" fmla="*/ 2147483647 h 268"/>
                <a:gd name="T66" fmla="*/ 2147483647 w 116"/>
                <a:gd name="T67" fmla="*/ 2147483647 h 268"/>
                <a:gd name="T68" fmla="*/ 2147483647 w 116"/>
                <a:gd name="T69" fmla="*/ 2147483647 h 268"/>
                <a:gd name="T70" fmla="*/ 2147483647 w 116"/>
                <a:gd name="T71" fmla="*/ 2147483647 h 268"/>
                <a:gd name="T72" fmla="*/ 2147483647 w 116"/>
                <a:gd name="T73" fmla="*/ 2147483647 h 268"/>
                <a:gd name="T74" fmla="*/ 2147483647 w 116"/>
                <a:gd name="T75" fmla="*/ 2147483647 h 268"/>
                <a:gd name="T76" fmla="*/ 2147483647 w 116"/>
                <a:gd name="T77" fmla="*/ 2147483647 h 268"/>
                <a:gd name="T78" fmla="*/ 2147483647 w 116"/>
                <a:gd name="T79" fmla="*/ 2147483647 h 268"/>
                <a:gd name="T80" fmla="*/ 2147483647 w 116"/>
                <a:gd name="T81" fmla="*/ 2147483647 h 268"/>
                <a:gd name="T82" fmla="*/ 2147483647 w 116"/>
                <a:gd name="T83" fmla="*/ 2147483647 h 268"/>
                <a:gd name="T84" fmla="*/ 2147483647 w 116"/>
                <a:gd name="T85" fmla="*/ 2147483647 h 268"/>
                <a:gd name="T86" fmla="*/ 2147483647 w 116"/>
                <a:gd name="T87" fmla="*/ 2147483647 h 268"/>
                <a:gd name="T88" fmla="*/ 2147483647 w 116"/>
                <a:gd name="T89" fmla="*/ 2147483647 h 268"/>
                <a:gd name="T90" fmla="*/ 2147483647 w 116"/>
                <a:gd name="T91" fmla="*/ 2147483647 h 268"/>
                <a:gd name="T92" fmla="*/ 2147483647 w 116"/>
                <a:gd name="T93" fmla="*/ 2147483647 h 268"/>
                <a:gd name="T94" fmla="*/ 2147483647 w 116"/>
                <a:gd name="T95" fmla="*/ 2147483647 h 268"/>
                <a:gd name="T96" fmla="*/ 2147483647 w 116"/>
                <a:gd name="T97" fmla="*/ 2147483647 h 268"/>
                <a:gd name="T98" fmla="*/ 2147483647 w 116"/>
                <a:gd name="T99" fmla="*/ 2147483647 h 268"/>
                <a:gd name="T100" fmla="*/ 2147483647 w 116"/>
                <a:gd name="T101" fmla="*/ 2147483647 h 268"/>
                <a:gd name="T102" fmla="*/ 2147483647 w 116"/>
                <a:gd name="T103" fmla="*/ 2147483647 h 268"/>
                <a:gd name="T104" fmla="*/ 2147483647 w 116"/>
                <a:gd name="T105" fmla="*/ 2147483647 h 268"/>
                <a:gd name="T106" fmla="*/ 2147483647 w 116"/>
                <a:gd name="T107" fmla="*/ 2147483647 h 268"/>
                <a:gd name="T108" fmla="*/ 2147483647 w 116"/>
                <a:gd name="T109" fmla="*/ 2147483647 h 268"/>
                <a:gd name="T110" fmla="*/ 2147483647 w 116"/>
                <a:gd name="T111" fmla="*/ 2147483647 h 268"/>
                <a:gd name="T112" fmla="*/ 2147483647 w 116"/>
                <a:gd name="T113" fmla="*/ 2147483647 h 268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116" h="268">
                  <a:moveTo>
                    <a:pt x="0" y="8"/>
                  </a:moveTo>
                  <a:lnTo>
                    <a:pt x="0" y="8"/>
                  </a:lnTo>
                  <a:lnTo>
                    <a:pt x="1" y="7"/>
                  </a:lnTo>
                  <a:lnTo>
                    <a:pt x="2" y="5"/>
                  </a:lnTo>
                  <a:lnTo>
                    <a:pt x="4" y="5"/>
                  </a:lnTo>
                  <a:lnTo>
                    <a:pt x="5" y="4"/>
                  </a:lnTo>
                  <a:lnTo>
                    <a:pt x="6" y="2"/>
                  </a:lnTo>
                  <a:lnTo>
                    <a:pt x="9" y="2"/>
                  </a:lnTo>
                  <a:lnTo>
                    <a:pt x="10" y="0"/>
                  </a:lnTo>
                  <a:lnTo>
                    <a:pt x="13" y="0"/>
                  </a:lnTo>
                  <a:lnTo>
                    <a:pt x="15" y="0"/>
                  </a:lnTo>
                  <a:lnTo>
                    <a:pt x="17" y="0"/>
                  </a:lnTo>
                  <a:lnTo>
                    <a:pt x="20" y="0"/>
                  </a:lnTo>
                  <a:lnTo>
                    <a:pt x="23" y="2"/>
                  </a:lnTo>
                  <a:lnTo>
                    <a:pt x="25" y="2"/>
                  </a:lnTo>
                  <a:lnTo>
                    <a:pt x="29" y="5"/>
                  </a:lnTo>
                  <a:lnTo>
                    <a:pt x="32" y="7"/>
                  </a:lnTo>
                  <a:lnTo>
                    <a:pt x="36" y="10"/>
                  </a:lnTo>
                  <a:lnTo>
                    <a:pt x="39" y="13"/>
                  </a:lnTo>
                  <a:lnTo>
                    <a:pt x="43" y="17"/>
                  </a:lnTo>
                  <a:lnTo>
                    <a:pt x="47" y="22"/>
                  </a:lnTo>
                  <a:lnTo>
                    <a:pt x="51" y="28"/>
                  </a:lnTo>
                  <a:lnTo>
                    <a:pt x="55" y="34"/>
                  </a:lnTo>
                  <a:lnTo>
                    <a:pt x="59" y="42"/>
                  </a:lnTo>
                  <a:lnTo>
                    <a:pt x="63" y="50"/>
                  </a:lnTo>
                  <a:lnTo>
                    <a:pt x="67" y="61"/>
                  </a:lnTo>
                  <a:lnTo>
                    <a:pt x="71" y="70"/>
                  </a:lnTo>
                  <a:lnTo>
                    <a:pt x="77" y="82"/>
                  </a:lnTo>
                  <a:lnTo>
                    <a:pt x="81" y="95"/>
                  </a:lnTo>
                  <a:lnTo>
                    <a:pt x="86" y="109"/>
                  </a:lnTo>
                  <a:lnTo>
                    <a:pt x="90" y="124"/>
                  </a:lnTo>
                  <a:lnTo>
                    <a:pt x="91" y="126"/>
                  </a:lnTo>
                  <a:lnTo>
                    <a:pt x="94" y="129"/>
                  </a:lnTo>
                  <a:lnTo>
                    <a:pt x="97" y="133"/>
                  </a:lnTo>
                  <a:lnTo>
                    <a:pt x="98" y="135"/>
                  </a:lnTo>
                  <a:lnTo>
                    <a:pt x="99" y="136"/>
                  </a:lnTo>
                  <a:lnTo>
                    <a:pt x="101" y="140"/>
                  </a:lnTo>
                  <a:lnTo>
                    <a:pt x="102" y="143"/>
                  </a:lnTo>
                  <a:lnTo>
                    <a:pt x="104" y="146"/>
                  </a:lnTo>
                  <a:lnTo>
                    <a:pt x="105" y="149"/>
                  </a:lnTo>
                  <a:lnTo>
                    <a:pt x="106" y="152"/>
                  </a:lnTo>
                  <a:lnTo>
                    <a:pt x="108" y="157"/>
                  </a:lnTo>
                  <a:lnTo>
                    <a:pt x="109" y="160"/>
                  </a:lnTo>
                  <a:lnTo>
                    <a:pt x="110" y="164"/>
                  </a:lnTo>
                  <a:lnTo>
                    <a:pt x="112" y="169"/>
                  </a:lnTo>
                  <a:lnTo>
                    <a:pt x="113" y="174"/>
                  </a:lnTo>
                  <a:lnTo>
                    <a:pt x="114" y="178"/>
                  </a:lnTo>
                  <a:lnTo>
                    <a:pt x="114" y="183"/>
                  </a:lnTo>
                  <a:lnTo>
                    <a:pt x="116" y="187"/>
                  </a:lnTo>
                  <a:lnTo>
                    <a:pt x="116" y="192"/>
                  </a:lnTo>
                  <a:lnTo>
                    <a:pt x="116" y="197"/>
                  </a:lnTo>
                  <a:lnTo>
                    <a:pt x="116" y="203"/>
                  </a:lnTo>
                  <a:lnTo>
                    <a:pt x="116" y="208"/>
                  </a:lnTo>
                  <a:lnTo>
                    <a:pt x="116" y="214"/>
                  </a:lnTo>
                  <a:lnTo>
                    <a:pt x="114" y="220"/>
                  </a:lnTo>
                  <a:lnTo>
                    <a:pt x="114" y="225"/>
                  </a:lnTo>
                  <a:lnTo>
                    <a:pt x="113" y="231"/>
                  </a:lnTo>
                  <a:lnTo>
                    <a:pt x="112" y="237"/>
                  </a:lnTo>
                  <a:lnTo>
                    <a:pt x="110" y="237"/>
                  </a:lnTo>
                  <a:lnTo>
                    <a:pt x="109" y="239"/>
                  </a:lnTo>
                  <a:lnTo>
                    <a:pt x="108" y="242"/>
                  </a:lnTo>
                  <a:lnTo>
                    <a:pt x="105" y="243"/>
                  </a:lnTo>
                  <a:lnTo>
                    <a:pt x="104" y="245"/>
                  </a:lnTo>
                  <a:lnTo>
                    <a:pt x="102" y="246"/>
                  </a:lnTo>
                  <a:lnTo>
                    <a:pt x="99" y="248"/>
                  </a:lnTo>
                  <a:lnTo>
                    <a:pt x="98" y="251"/>
                  </a:lnTo>
                  <a:lnTo>
                    <a:pt x="95" y="252"/>
                  </a:lnTo>
                  <a:lnTo>
                    <a:pt x="94" y="254"/>
                  </a:lnTo>
                  <a:lnTo>
                    <a:pt x="91" y="256"/>
                  </a:lnTo>
                  <a:lnTo>
                    <a:pt x="89" y="257"/>
                  </a:lnTo>
                  <a:lnTo>
                    <a:pt x="86" y="259"/>
                  </a:lnTo>
                  <a:lnTo>
                    <a:pt x="83" y="260"/>
                  </a:lnTo>
                  <a:lnTo>
                    <a:pt x="81" y="262"/>
                  </a:lnTo>
                  <a:lnTo>
                    <a:pt x="78" y="263"/>
                  </a:lnTo>
                  <a:lnTo>
                    <a:pt x="75" y="265"/>
                  </a:lnTo>
                  <a:lnTo>
                    <a:pt x="73" y="265"/>
                  </a:lnTo>
                  <a:lnTo>
                    <a:pt x="68" y="266"/>
                  </a:lnTo>
                  <a:lnTo>
                    <a:pt x="66" y="266"/>
                  </a:lnTo>
                  <a:lnTo>
                    <a:pt x="63" y="268"/>
                  </a:lnTo>
                  <a:lnTo>
                    <a:pt x="59" y="268"/>
                  </a:lnTo>
                  <a:lnTo>
                    <a:pt x="56" y="268"/>
                  </a:lnTo>
                  <a:lnTo>
                    <a:pt x="52" y="268"/>
                  </a:lnTo>
                  <a:lnTo>
                    <a:pt x="48" y="266"/>
                  </a:lnTo>
                  <a:lnTo>
                    <a:pt x="46" y="266"/>
                  </a:lnTo>
                  <a:lnTo>
                    <a:pt x="42" y="265"/>
                  </a:lnTo>
                  <a:lnTo>
                    <a:pt x="39" y="263"/>
                  </a:lnTo>
                  <a:lnTo>
                    <a:pt x="36" y="251"/>
                  </a:lnTo>
                  <a:lnTo>
                    <a:pt x="37" y="252"/>
                  </a:lnTo>
                  <a:lnTo>
                    <a:pt x="39" y="252"/>
                  </a:lnTo>
                  <a:lnTo>
                    <a:pt x="42" y="254"/>
                  </a:lnTo>
                  <a:lnTo>
                    <a:pt x="43" y="254"/>
                  </a:lnTo>
                  <a:lnTo>
                    <a:pt x="44" y="254"/>
                  </a:lnTo>
                  <a:lnTo>
                    <a:pt x="47" y="254"/>
                  </a:lnTo>
                  <a:lnTo>
                    <a:pt x="48" y="256"/>
                  </a:lnTo>
                  <a:lnTo>
                    <a:pt x="51" y="256"/>
                  </a:lnTo>
                  <a:lnTo>
                    <a:pt x="52" y="256"/>
                  </a:lnTo>
                  <a:lnTo>
                    <a:pt x="55" y="256"/>
                  </a:lnTo>
                  <a:lnTo>
                    <a:pt x="56" y="256"/>
                  </a:lnTo>
                  <a:lnTo>
                    <a:pt x="59" y="256"/>
                  </a:lnTo>
                  <a:lnTo>
                    <a:pt x="62" y="256"/>
                  </a:lnTo>
                  <a:lnTo>
                    <a:pt x="64" y="254"/>
                  </a:lnTo>
                  <a:lnTo>
                    <a:pt x="67" y="254"/>
                  </a:lnTo>
                  <a:lnTo>
                    <a:pt x="70" y="254"/>
                  </a:lnTo>
                  <a:lnTo>
                    <a:pt x="73" y="252"/>
                  </a:lnTo>
                  <a:lnTo>
                    <a:pt x="75" y="251"/>
                  </a:lnTo>
                  <a:lnTo>
                    <a:pt x="79" y="249"/>
                  </a:lnTo>
                  <a:lnTo>
                    <a:pt x="82" y="248"/>
                  </a:lnTo>
                  <a:lnTo>
                    <a:pt x="85" y="246"/>
                  </a:lnTo>
                  <a:lnTo>
                    <a:pt x="87" y="245"/>
                  </a:lnTo>
                  <a:lnTo>
                    <a:pt x="91" y="243"/>
                  </a:lnTo>
                  <a:lnTo>
                    <a:pt x="94" y="240"/>
                  </a:lnTo>
                  <a:lnTo>
                    <a:pt x="98" y="237"/>
                  </a:lnTo>
                  <a:lnTo>
                    <a:pt x="101" y="234"/>
                  </a:lnTo>
                  <a:lnTo>
                    <a:pt x="104" y="231"/>
                  </a:lnTo>
                  <a:lnTo>
                    <a:pt x="105" y="231"/>
                  </a:lnTo>
                  <a:lnTo>
                    <a:pt x="105" y="229"/>
                  </a:lnTo>
                  <a:lnTo>
                    <a:pt x="106" y="226"/>
                  </a:lnTo>
                  <a:lnTo>
                    <a:pt x="106" y="223"/>
                  </a:lnTo>
                  <a:lnTo>
                    <a:pt x="108" y="221"/>
                  </a:lnTo>
                  <a:lnTo>
                    <a:pt x="108" y="218"/>
                  </a:lnTo>
                  <a:lnTo>
                    <a:pt x="108" y="217"/>
                  </a:lnTo>
                  <a:lnTo>
                    <a:pt x="109" y="214"/>
                  </a:lnTo>
                  <a:lnTo>
                    <a:pt x="109" y="211"/>
                  </a:lnTo>
                  <a:lnTo>
                    <a:pt x="109" y="208"/>
                  </a:lnTo>
                  <a:lnTo>
                    <a:pt x="109" y="204"/>
                  </a:lnTo>
                  <a:lnTo>
                    <a:pt x="109" y="201"/>
                  </a:lnTo>
                  <a:lnTo>
                    <a:pt x="109" y="198"/>
                  </a:lnTo>
                  <a:lnTo>
                    <a:pt x="109" y="195"/>
                  </a:lnTo>
                  <a:lnTo>
                    <a:pt x="109" y="191"/>
                  </a:lnTo>
                  <a:lnTo>
                    <a:pt x="108" y="186"/>
                  </a:lnTo>
                  <a:lnTo>
                    <a:pt x="108" y="183"/>
                  </a:lnTo>
                  <a:lnTo>
                    <a:pt x="106" y="178"/>
                  </a:lnTo>
                  <a:lnTo>
                    <a:pt x="105" y="174"/>
                  </a:lnTo>
                  <a:lnTo>
                    <a:pt x="104" y="169"/>
                  </a:lnTo>
                  <a:lnTo>
                    <a:pt x="102" y="163"/>
                  </a:lnTo>
                  <a:lnTo>
                    <a:pt x="99" y="158"/>
                  </a:lnTo>
                  <a:lnTo>
                    <a:pt x="98" y="153"/>
                  </a:lnTo>
                  <a:lnTo>
                    <a:pt x="95" y="147"/>
                  </a:lnTo>
                  <a:lnTo>
                    <a:pt x="93" y="143"/>
                  </a:lnTo>
                  <a:lnTo>
                    <a:pt x="89" y="136"/>
                  </a:lnTo>
                  <a:lnTo>
                    <a:pt x="86" y="130"/>
                  </a:lnTo>
                  <a:lnTo>
                    <a:pt x="82" y="126"/>
                  </a:lnTo>
                  <a:lnTo>
                    <a:pt x="82" y="123"/>
                  </a:lnTo>
                  <a:lnTo>
                    <a:pt x="81" y="118"/>
                  </a:lnTo>
                  <a:lnTo>
                    <a:pt x="78" y="112"/>
                  </a:lnTo>
                  <a:lnTo>
                    <a:pt x="75" y="102"/>
                  </a:lnTo>
                  <a:lnTo>
                    <a:pt x="74" y="98"/>
                  </a:lnTo>
                  <a:lnTo>
                    <a:pt x="73" y="92"/>
                  </a:lnTo>
                  <a:lnTo>
                    <a:pt x="71" y="85"/>
                  </a:lnTo>
                  <a:lnTo>
                    <a:pt x="68" y="79"/>
                  </a:lnTo>
                  <a:lnTo>
                    <a:pt x="67" y="73"/>
                  </a:lnTo>
                  <a:lnTo>
                    <a:pt x="64" y="67"/>
                  </a:lnTo>
                  <a:lnTo>
                    <a:pt x="62" y="61"/>
                  </a:lnTo>
                  <a:lnTo>
                    <a:pt x="59" y="55"/>
                  </a:lnTo>
                  <a:lnTo>
                    <a:pt x="56" y="48"/>
                  </a:lnTo>
                  <a:lnTo>
                    <a:pt x="54" y="44"/>
                  </a:lnTo>
                  <a:lnTo>
                    <a:pt x="51" y="38"/>
                  </a:lnTo>
                  <a:lnTo>
                    <a:pt x="47" y="31"/>
                  </a:lnTo>
                  <a:lnTo>
                    <a:pt x="44" y="27"/>
                  </a:lnTo>
                  <a:lnTo>
                    <a:pt x="40" y="22"/>
                  </a:lnTo>
                  <a:lnTo>
                    <a:pt x="36" y="17"/>
                  </a:lnTo>
                  <a:lnTo>
                    <a:pt x="33" y="13"/>
                  </a:lnTo>
                  <a:lnTo>
                    <a:pt x="29" y="10"/>
                  </a:lnTo>
                  <a:lnTo>
                    <a:pt x="25" y="8"/>
                  </a:lnTo>
                  <a:lnTo>
                    <a:pt x="21" y="5"/>
                  </a:lnTo>
                  <a:lnTo>
                    <a:pt x="17" y="5"/>
                  </a:lnTo>
                  <a:lnTo>
                    <a:pt x="13" y="4"/>
                  </a:lnTo>
                  <a:lnTo>
                    <a:pt x="9" y="5"/>
                  </a:lnTo>
                  <a:lnTo>
                    <a:pt x="4" y="5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7822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352" name="Freeform 68"/>
            <p:cNvSpPr>
              <a:spLocks/>
            </p:cNvSpPr>
            <p:nvPr/>
          </p:nvSpPr>
          <p:spPr bwMode="auto">
            <a:xfrm>
              <a:off x="5359401" y="5192713"/>
              <a:ext cx="85725" cy="98425"/>
            </a:xfrm>
            <a:custGeom>
              <a:avLst/>
              <a:gdLst>
                <a:gd name="T0" fmla="*/ 2147483647 w 108"/>
                <a:gd name="T1" fmla="*/ 2147483647 h 122"/>
                <a:gd name="T2" fmla="*/ 2147483647 w 108"/>
                <a:gd name="T3" fmla="*/ 2147483647 h 122"/>
                <a:gd name="T4" fmla="*/ 2147483647 w 108"/>
                <a:gd name="T5" fmla="*/ 2147483647 h 122"/>
                <a:gd name="T6" fmla="*/ 2147483647 w 108"/>
                <a:gd name="T7" fmla="*/ 2147483647 h 122"/>
                <a:gd name="T8" fmla="*/ 2147483647 w 108"/>
                <a:gd name="T9" fmla="*/ 2147483647 h 122"/>
                <a:gd name="T10" fmla="*/ 2147483647 w 108"/>
                <a:gd name="T11" fmla="*/ 2147483647 h 122"/>
                <a:gd name="T12" fmla="*/ 2147483647 w 108"/>
                <a:gd name="T13" fmla="*/ 2147483647 h 122"/>
                <a:gd name="T14" fmla="*/ 2147483647 w 108"/>
                <a:gd name="T15" fmla="*/ 0 h 122"/>
                <a:gd name="T16" fmla="*/ 2147483647 w 108"/>
                <a:gd name="T17" fmla="*/ 2147483647 h 122"/>
                <a:gd name="T18" fmla="*/ 2147483647 w 108"/>
                <a:gd name="T19" fmla="*/ 2147483647 h 122"/>
                <a:gd name="T20" fmla="*/ 2147483647 w 108"/>
                <a:gd name="T21" fmla="*/ 2147483647 h 122"/>
                <a:gd name="T22" fmla="*/ 2147483647 w 108"/>
                <a:gd name="T23" fmla="*/ 2147483647 h 122"/>
                <a:gd name="T24" fmla="*/ 2147483647 w 108"/>
                <a:gd name="T25" fmla="*/ 2147483647 h 122"/>
                <a:gd name="T26" fmla="*/ 2147483647 w 108"/>
                <a:gd name="T27" fmla="*/ 2147483647 h 122"/>
                <a:gd name="T28" fmla="*/ 2147483647 w 108"/>
                <a:gd name="T29" fmla="*/ 2147483647 h 122"/>
                <a:gd name="T30" fmla="*/ 2147483647 w 108"/>
                <a:gd name="T31" fmla="*/ 2147483647 h 122"/>
                <a:gd name="T32" fmla="*/ 2147483647 w 108"/>
                <a:gd name="T33" fmla="*/ 2147483647 h 122"/>
                <a:gd name="T34" fmla="*/ 2147483647 w 108"/>
                <a:gd name="T35" fmla="*/ 2147483647 h 122"/>
                <a:gd name="T36" fmla="*/ 2147483647 w 108"/>
                <a:gd name="T37" fmla="*/ 2147483647 h 122"/>
                <a:gd name="T38" fmla="*/ 2147483647 w 108"/>
                <a:gd name="T39" fmla="*/ 2147483647 h 122"/>
                <a:gd name="T40" fmla="*/ 2147483647 w 108"/>
                <a:gd name="T41" fmla="*/ 2147483647 h 122"/>
                <a:gd name="T42" fmla="*/ 2147483647 w 108"/>
                <a:gd name="T43" fmla="*/ 2147483647 h 122"/>
                <a:gd name="T44" fmla="*/ 2147483647 w 108"/>
                <a:gd name="T45" fmla="*/ 2147483647 h 122"/>
                <a:gd name="T46" fmla="*/ 2147483647 w 108"/>
                <a:gd name="T47" fmla="*/ 2147483647 h 122"/>
                <a:gd name="T48" fmla="*/ 2147483647 w 108"/>
                <a:gd name="T49" fmla="*/ 2147483647 h 122"/>
                <a:gd name="T50" fmla="*/ 2147483647 w 108"/>
                <a:gd name="T51" fmla="*/ 2147483647 h 122"/>
                <a:gd name="T52" fmla="*/ 2147483647 w 108"/>
                <a:gd name="T53" fmla="*/ 2147483647 h 122"/>
                <a:gd name="T54" fmla="*/ 2147483647 w 108"/>
                <a:gd name="T55" fmla="*/ 2147483647 h 122"/>
                <a:gd name="T56" fmla="*/ 2147483647 w 108"/>
                <a:gd name="T57" fmla="*/ 2147483647 h 122"/>
                <a:gd name="T58" fmla="*/ 2147483647 w 108"/>
                <a:gd name="T59" fmla="*/ 2147483647 h 122"/>
                <a:gd name="T60" fmla="*/ 2147483647 w 108"/>
                <a:gd name="T61" fmla="*/ 2147483647 h 122"/>
                <a:gd name="T62" fmla="*/ 2147483647 w 108"/>
                <a:gd name="T63" fmla="*/ 2147483647 h 122"/>
                <a:gd name="T64" fmla="*/ 2147483647 w 108"/>
                <a:gd name="T65" fmla="*/ 2147483647 h 122"/>
                <a:gd name="T66" fmla="*/ 2147483647 w 108"/>
                <a:gd name="T67" fmla="*/ 2147483647 h 122"/>
                <a:gd name="T68" fmla="*/ 2147483647 w 108"/>
                <a:gd name="T69" fmla="*/ 2147483647 h 122"/>
                <a:gd name="T70" fmla="*/ 2147483647 w 108"/>
                <a:gd name="T71" fmla="*/ 2147483647 h 122"/>
                <a:gd name="T72" fmla="*/ 2147483647 w 108"/>
                <a:gd name="T73" fmla="*/ 2147483647 h 122"/>
                <a:gd name="T74" fmla="*/ 2147483647 w 108"/>
                <a:gd name="T75" fmla="*/ 2147483647 h 122"/>
                <a:gd name="T76" fmla="*/ 2147483647 w 108"/>
                <a:gd name="T77" fmla="*/ 2147483647 h 122"/>
                <a:gd name="T78" fmla="*/ 2147483647 w 108"/>
                <a:gd name="T79" fmla="*/ 2147483647 h 122"/>
                <a:gd name="T80" fmla="*/ 2147483647 w 108"/>
                <a:gd name="T81" fmla="*/ 2147483647 h 122"/>
                <a:gd name="T82" fmla="*/ 0 w 108"/>
                <a:gd name="T83" fmla="*/ 2147483647 h 122"/>
                <a:gd name="T84" fmla="*/ 2147483647 w 108"/>
                <a:gd name="T85" fmla="*/ 2147483647 h 122"/>
                <a:gd name="T86" fmla="*/ 2147483647 w 108"/>
                <a:gd name="T87" fmla="*/ 2147483647 h 122"/>
                <a:gd name="T88" fmla="*/ 2147483647 w 108"/>
                <a:gd name="T89" fmla="*/ 2147483647 h 122"/>
                <a:gd name="T90" fmla="*/ 2147483647 w 108"/>
                <a:gd name="T91" fmla="*/ 2147483647 h 122"/>
                <a:gd name="T92" fmla="*/ 2147483647 w 108"/>
                <a:gd name="T93" fmla="*/ 2147483647 h 122"/>
                <a:gd name="T94" fmla="*/ 2147483647 w 108"/>
                <a:gd name="T95" fmla="*/ 2147483647 h 122"/>
                <a:gd name="T96" fmla="*/ 2147483647 w 108"/>
                <a:gd name="T97" fmla="*/ 2147483647 h 122"/>
                <a:gd name="T98" fmla="*/ 2147483647 w 108"/>
                <a:gd name="T99" fmla="*/ 2147483647 h 122"/>
                <a:gd name="T100" fmla="*/ 2147483647 w 108"/>
                <a:gd name="T101" fmla="*/ 2147483647 h 122"/>
                <a:gd name="T102" fmla="*/ 2147483647 w 108"/>
                <a:gd name="T103" fmla="*/ 2147483647 h 122"/>
                <a:gd name="T104" fmla="*/ 2147483647 w 108"/>
                <a:gd name="T105" fmla="*/ 2147483647 h 122"/>
                <a:gd name="T106" fmla="*/ 2147483647 w 108"/>
                <a:gd name="T107" fmla="*/ 2147483647 h 122"/>
                <a:gd name="T108" fmla="*/ 2147483647 w 108"/>
                <a:gd name="T109" fmla="*/ 2147483647 h 122"/>
                <a:gd name="T110" fmla="*/ 2147483647 w 108"/>
                <a:gd name="T111" fmla="*/ 2147483647 h 122"/>
                <a:gd name="T112" fmla="*/ 2147483647 w 108"/>
                <a:gd name="T113" fmla="*/ 2147483647 h 122"/>
                <a:gd name="T114" fmla="*/ 2147483647 w 108"/>
                <a:gd name="T115" fmla="*/ 2147483647 h 122"/>
                <a:gd name="T116" fmla="*/ 2147483647 w 108"/>
                <a:gd name="T117" fmla="*/ 2147483647 h 122"/>
                <a:gd name="T118" fmla="*/ 2147483647 w 108"/>
                <a:gd name="T119" fmla="*/ 2147483647 h 122"/>
                <a:gd name="T120" fmla="*/ 2147483647 w 108"/>
                <a:gd name="T121" fmla="*/ 2147483647 h 122"/>
                <a:gd name="T122" fmla="*/ 2147483647 w 108"/>
                <a:gd name="T123" fmla="*/ 2147483647 h 12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08" h="122">
                  <a:moveTo>
                    <a:pt x="89" y="8"/>
                  </a:moveTo>
                  <a:lnTo>
                    <a:pt x="89" y="8"/>
                  </a:lnTo>
                  <a:lnTo>
                    <a:pt x="88" y="8"/>
                  </a:lnTo>
                  <a:lnTo>
                    <a:pt x="87" y="8"/>
                  </a:lnTo>
                  <a:lnTo>
                    <a:pt x="85" y="9"/>
                  </a:lnTo>
                  <a:lnTo>
                    <a:pt x="84" y="9"/>
                  </a:lnTo>
                  <a:lnTo>
                    <a:pt x="84" y="11"/>
                  </a:lnTo>
                  <a:lnTo>
                    <a:pt x="83" y="11"/>
                  </a:lnTo>
                  <a:lnTo>
                    <a:pt x="83" y="12"/>
                  </a:lnTo>
                  <a:lnTo>
                    <a:pt x="81" y="14"/>
                  </a:lnTo>
                  <a:lnTo>
                    <a:pt x="80" y="15"/>
                  </a:lnTo>
                  <a:lnTo>
                    <a:pt x="79" y="18"/>
                  </a:lnTo>
                  <a:lnTo>
                    <a:pt x="79" y="20"/>
                  </a:lnTo>
                  <a:lnTo>
                    <a:pt x="77" y="23"/>
                  </a:lnTo>
                  <a:lnTo>
                    <a:pt x="77" y="25"/>
                  </a:lnTo>
                  <a:lnTo>
                    <a:pt x="76" y="28"/>
                  </a:lnTo>
                  <a:lnTo>
                    <a:pt x="76" y="31"/>
                  </a:lnTo>
                  <a:lnTo>
                    <a:pt x="74" y="34"/>
                  </a:lnTo>
                  <a:lnTo>
                    <a:pt x="74" y="37"/>
                  </a:lnTo>
                  <a:lnTo>
                    <a:pt x="72" y="34"/>
                  </a:lnTo>
                  <a:lnTo>
                    <a:pt x="70" y="29"/>
                  </a:lnTo>
                  <a:lnTo>
                    <a:pt x="68" y="25"/>
                  </a:lnTo>
                  <a:lnTo>
                    <a:pt x="65" y="22"/>
                  </a:lnTo>
                  <a:lnTo>
                    <a:pt x="62" y="17"/>
                  </a:lnTo>
                  <a:lnTo>
                    <a:pt x="60" y="12"/>
                  </a:lnTo>
                  <a:lnTo>
                    <a:pt x="58" y="11"/>
                  </a:lnTo>
                  <a:lnTo>
                    <a:pt x="57" y="9"/>
                  </a:lnTo>
                  <a:lnTo>
                    <a:pt x="56" y="8"/>
                  </a:lnTo>
                  <a:lnTo>
                    <a:pt x="54" y="6"/>
                  </a:lnTo>
                  <a:lnTo>
                    <a:pt x="53" y="5"/>
                  </a:lnTo>
                  <a:lnTo>
                    <a:pt x="52" y="3"/>
                  </a:lnTo>
                  <a:lnTo>
                    <a:pt x="50" y="1"/>
                  </a:lnTo>
                  <a:lnTo>
                    <a:pt x="49" y="1"/>
                  </a:lnTo>
                  <a:lnTo>
                    <a:pt x="47" y="0"/>
                  </a:lnTo>
                  <a:lnTo>
                    <a:pt x="46" y="0"/>
                  </a:lnTo>
                  <a:lnTo>
                    <a:pt x="45" y="0"/>
                  </a:lnTo>
                  <a:lnTo>
                    <a:pt x="43" y="0"/>
                  </a:lnTo>
                  <a:lnTo>
                    <a:pt x="42" y="0"/>
                  </a:lnTo>
                  <a:lnTo>
                    <a:pt x="42" y="1"/>
                  </a:lnTo>
                  <a:lnTo>
                    <a:pt x="41" y="3"/>
                  </a:lnTo>
                  <a:lnTo>
                    <a:pt x="41" y="5"/>
                  </a:lnTo>
                  <a:lnTo>
                    <a:pt x="39" y="6"/>
                  </a:lnTo>
                  <a:lnTo>
                    <a:pt x="39" y="8"/>
                  </a:lnTo>
                  <a:lnTo>
                    <a:pt x="39" y="11"/>
                  </a:lnTo>
                  <a:lnTo>
                    <a:pt x="39" y="12"/>
                  </a:lnTo>
                  <a:lnTo>
                    <a:pt x="39" y="14"/>
                  </a:lnTo>
                  <a:lnTo>
                    <a:pt x="41" y="17"/>
                  </a:lnTo>
                  <a:lnTo>
                    <a:pt x="42" y="20"/>
                  </a:lnTo>
                  <a:lnTo>
                    <a:pt x="43" y="22"/>
                  </a:lnTo>
                  <a:lnTo>
                    <a:pt x="43" y="25"/>
                  </a:lnTo>
                  <a:lnTo>
                    <a:pt x="45" y="28"/>
                  </a:lnTo>
                  <a:lnTo>
                    <a:pt x="46" y="31"/>
                  </a:lnTo>
                  <a:lnTo>
                    <a:pt x="49" y="37"/>
                  </a:lnTo>
                  <a:lnTo>
                    <a:pt x="52" y="42"/>
                  </a:lnTo>
                  <a:lnTo>
                    <a:pt x="53" y="43"/>
                  </a:lnTo>
                  <a:lnTo>
                    <a:pt x="53" y="45"/>
                  </a:lnTo>
                  <a:lnTo>
                    <a:pt x="53" y="46"/>
                  </a:lnTo>
                  <a:lnTo>
                    <a:pt x="52" y="45"/>
                  </a:lnTo>
                  <a:lnTo>
                    <a:pt x="52" y="43"/>
                  </a:lnTo>
                  <a:lnTo>
                    <a:pt x="50" y="42"/>
                  </a:lnTo>
                  <a:lnTo>
                    <a:pt x="47" y="39"/>
                  </a:lnTo>
                  <a:lnTo>
                    <a:pt x="43" y="32"/>
                  </a:lnTo>
                  <a:lnTo>
                    <a:pt x="42" y="31"/>
                  </a:lnTo>
                  <a:lnTo>
                    <a:pt x="39" y="28"/>
                  </a:lnTo>
                  <a:lnTo>
                    <a:pt x="38" y="26"/>
                  </a:lnTo>
                  <a:lnTo>
                    <a:pt x="35" y="23"/>
                  </a:lnTo>
                  <a:lnTo>
                    <a:pt x="34" y="23"/>
                  </a:lnTo>
                  <a:lnTo>
                    <a:pt x="34" y="22"/>
                  </a:lnTo>
                  <a:lnTo>
                    <a:pt x="33" y="22"/>
                  </a:lnTo>
                  <a:lnTo>
                    <a:pt x="31" y="20"/>
                  </a:lnTo>
                  <a:lnTo>
                    <a:pt x="30" y="20"/>
                  </a:lnTo>
                  <a:lnTo>
                    <a:pt x="29" y="18"/>
                  </a:lnTo>
                  <a:lnTo>
                    <a:pt x="27" y="18"/>
                  </a:lnTo>
                  <a:lnTo>
                    <a:pt x="26" y="18"/>
                  </a:lnTo>
                  <a:lnTo>
                    <a:pt x="25" y="18"/>
                  </a:lnTo>
                  <a:lnTo>
                    <a:pt x="23" y="18"/>
                  </a:lnTo>
                  <a:lnTo>
                    <a:pt x="22" y="20"/>
                  </a:lnTo>
                  <a:lnTo>
                    <a:pt x="21" y="20"/>
                  </a:lnTo>
                  <a:lnTo>
                    <a:pt x="21" y="22"/>
                  </a:lnTo>
                  <a:lnTo>
                    <a:pt x="19" y="23"/>
                  </a:lnTo>
                  <a:lnTo>
                    <a:pt x="19" y="25"/>
                  </a:lnTo>
                  <a:lnTo>
                    <a:pt x="19" y="26"/>
                  </a:lnTo>
                  <a:lnTo>
                    <a:pt x="19" y="28"/>
                  </a:lnTo>
                  <a:lnTo>
                    <a:pt x="19" y="29"/>
                  </a:lnTo>
                  <a:lnTo>
                    <a:pt x="19" y="31"/>
                  </a:lnTo>
                  <a:lnTo>
                    <a:pt x="21" y="32"/>
                  </a:lnTo>
                  <a:lnTo>
                    <a:pt x="21" y="34"/>
                  </a:lnTo>
                  <a:lnTo>
                    <a:pt x="22" y="35"/>
                  </a:lnTo>
                  <a:lnTo>
                    <a:pt x="22" y="37"/>
                  </a:lnTo>
                  <a:lnTo>
                    <a:pt x="23" y="39"/>
                  </a:lnTo>
                  <a:lnTo>
                    <a:pt x="25" y="40"/>
                  </a:lnTo>
                  <a:lnTo>
                    <a:pt x="27" y="43"/>
                  </a:lnTo>
                  <a:lnTo>
                    <a:pt x="29" y="46"/>
                  </a:lnTo>
                  <a:lnTo>
                    <a:pt x="31" y="49"/>
                  </a:lnTo>
                  <a:lnTo>
                    <a:pt x="34" y="51"/>
                  </a:lnTo>
                  <a:lnTo>
                    <a:pt x="35" y="54"/>
                  </a:lnTo>
                  <a:lnTo>
                    <a:pt x="37" y="56"/>
                  </a:lnTo>
                  <a:lnTo>
                    <a:pt x="38" y="57"/>
                  </a:lnTo>
                  <a:lnTo>
                    <a:pt x="39" y="59"/>
                  </a:lnTo>
                  <a:lnTo>
                    <a:pt x="41" y="59"/>
                  </a:lnTo>
                  <a:lnTo>
                    <a:pt x="39" y="59"/>
                  </a:lnTo>
                  <a:lnTo>
                    <a:pt x="38" y="57"/>
                  </a:lnTo>
                  <a:lnTo>
                    <a:pt x="37" y="56"/>
                  </a:lnTo>
                  <a:lnTo>
                    <a:pt x="33" y="52"/>
                  </a:lnTo>
                  <a:lnTo>
                    <a:pt x="29" y="48"/>
                  </a:lnTo>
                  <a:lnTo>
                    <a:pt x="26" y="46"/>
                  </a:lnTo>
                  <a:lnTo>
                    <a:pt x="25" y="43"/>
                  </a:lnTo>
                  <a:lnTo>
                    <a:pt x="22" y="42"/>
                  </a:lnTo>
                  <a:lnTo>
                    <a:pt x="19" y="40"/>
                  </a:lnTo>
                  <a:lnTo>
                    <a:pt x="19" y="39"/>
                  </a:lnTo>
                  <a:lnTo>
                    <a:pt x="18" y="39"/>
                  </a:lnTo>
                  <a:lnTo>
                    <a:pt x="16" y="37"/>
                  </a:lnTo>
                  <a:lnTo>
                    <a:pt x="15" y="37"/>
                  </a:lnTo>
                  <a:lnTo>
                    <a:pt x="14" y="37"/>
                  </a:lnTo>
                  <a:lnTo>
                    <a:pt x="12" y="37"/>
                  </a:lnTo>
                  <a:lnTo>
                    <a:pt x="11" y="37"/>
                  </a:lnTo>
                  <a:lnTo>
                    <a:pt x="10" y="39"/>
                  </a:lnTo>
                  <a:lnTo>
                    <a:pt x="8" y="39"/>
                  </a:lnTo>
                  <a:lnTo>
                    <a:pt x="8" y="40"/>
                  </a:lnTo>
                  <a:lnTo>
                    <a:pt x="8" y="42"/>
                  </a:lnTo>
                  <a:lnTo>
                    <a:pt x="7" y="42"/>
                  </a:lnTo>
                  <a:lnTo>
                    <a:pt x="7" y="43"/>
                  </a:lnTo>
                  <a:lnTo>
                    <a:pt x="7" y="45"/>
                  </a:lnTo>
                  <a:lnTo>
                    <a:pt x="7" y="46"/>
                  </a:lnTo>
                  <a:lnTo>
                    <a:pt x="7" y="48"/>
                  </a:lnTo>
                  <a:lnTo>
                    <a:pt x="7" y="49"/>
                  </a:lnTo>
                  <a:lnTo>
                    <a:pt x="7" y="51"/>
                  </a:lnTo>
                  <a:lnTo>
                    <a:pt x="8" y="51"/>
                  </a:lnTo>
                  <a:lnTo>
                    <a:pt x="8" y="52"/>
                  </a:lnTo>
                  <a:lnTo>
                    <a:pt x="8" y="54"/>
                  </a:lnTo>
                  <a:lnTo>
                    <a:pt x="10" y="54"/>
                  </a:lnTo>
                  <a:lnTo>
                    <a:pt x="11" y="56"/>
                  </a:lnTo>
                  <a:lnTo>
                    <a:pt x="11" y="57"/>
                  </a:lnTo>
                  <a:lnTo>
                    <a:pt x="12" y="57"/>
                  </a:lnTo>
                  <a:lnTo>
                    <a:pt x="14" y="60"/>
                  </a:lnTo>
                  <a:lnTo>
                    <a:pt x="15" y="62"/>
                  </a:lnTo>
                  <a:lnTo>
                    <a:pt x="18" y="63"/>
                  </a:lnTo>
                  <a:lnTo>
                    <a:pt x="19" y="65"/>
                  </a:lnTo>
                  <a:lnTo>
                    <a:pt x="23" y="68"/>
                  </a:lnTo>
                  <a:lnTo>
                    <a:pt x="26" y="71"/>
                  </a:lnTo>
                  <a:lnTo>
                    <a:pt x="27" y="71"/>
                  </a:lnTo>
                  <a:lnTo>
                    <a:pt x="29" y="73"/>
                  </a:lnTo>
                  <a:lnTo>
                    <a:pt x="27" y="73"/>
                  </a:lnTo>
                  <a:lnTo>
                    <a:pt x="26" y="71"/>
                  </a:lnTo>
                  <a:lnTo>
                    <a:pt x="22" y="69"/>
                  </a:lnTo>
                  <a:lnTo>
                    <a:pt x="18" y="68"/>
                  </a:lnTo>
                  <a:lnTo>
                    <a:pt x="15" y="66"/>
                  </a:lnTo>
                  <a:lnTo>
                    <a:pt x="14" y="66"/>
                  </a:lnTo>
                  <a:lnTo>
                    <a:pt x="11" y="65"/>
                  </a:lnTo>
                  <a:lnTo>
                    <a:pt x="10" y="65"/>
                  </a:lnTo>
                  <a:lnTo>
                    <a:pt x="7" y="63"/>
                  </a:lnTo>
                  <a:lnTo>
                    <a:pt x="6" y="63"/>
                  </a:lnTo>
                  <a:lnTo>
                    <a:pt x="4" y="63"/>
                  </a:lnTo>
                  <a:lnTo>
                    <a:pt x="3" y="65"/>
                  </a:lnTo>
                  <a:lnTo>
                    <a:pt x="2" y="66"/>
                  </a:lnTo>
                  <a:lnTo>
                    <a:pt x="2" y="68"/>
                  </a:lnTo>
                  <a:lnTo>
                    <a:pt x="0" y="68"/>
                  </a:lnTo>
                  <a:lnTo>
                    <a:pt x="0" y="69"/>
                  </a:lnTo>
                  <a:lnTo>
                    <a:pt x="0" y="71"/>
                  </a:lnTo>
                  <a:lnTo>
                    <a:pt x="0" y="73"/>
                  </a:lnTo>
                  <a:lnTo>
                    <a:pt x="2" y="73"/>
                  </a:lnTo>
                  <a:lnTo>
                    <a:pt x="2" y="74"/>
                  </a:lnTo>
                  <a:lnTo>
                    <a:pt x="3" y="76"/>
                  </a:lnTo>
                  <a:lnTo>
                    <a:pt x="6" y="79"/>
                  </a:lnTo>
                  <a:lnTo>
                    <a:pt x="8" y="82"/>
                  </a:lnTo>
                  <a:lnTo>
                    <a:pt x="10" y="85"/>
                  </a:lnTo>
                  <a:lnTo>
                    <a:pt x="11" y="86"/>
                  </a:lnTo>
                  <a:lnTo>
                    <a:pt x="14" y="90"/>
                  </a:lnTo>
                  <a:lnTo>
                    <a:pt x="15" y="91"/>
                  </a:lnTo>
                  <a:lnTo>
                    <a:pt x="16" y="94"/>
                  </a:lnTo>
                  <a:lnTo>
                    <a:pt x="16" y="96"/>
                  </a:lnTo>
                  <a:lnTo>
                    <a:pt x="18" y="97"/>
                  </a:lnTo>
                  <a:lnTo>
                    <a:pt x="19" y="99"/>
                  </a:lnTo>
                  <a:lnTo>
                    <a:pt x="21" y="100"/>
                  </a:lnTo>
                  <a:lnTo>
                    <a:pt x="22" y="102"/>
                  </a:lnTo>
                  <a:lnTo>
                    <a:pt x="23" y="103"/>
                  </a:lnTo>
                  <a:lnTo>
                    <a:pt x="25" y="105"/>
                  </a:lnTo>
                  <a:lnTo>
                    <a:pt x="26" y="107"/>
                  </a:lnTo>
                  <a:lnTo>
                    <a:pt x="27" y="108"/>
                  </a:lnTo>
                  <a:lnTo>
                    <a:pt x="30" y="110"/>
                  </a:lnTo>
                  <a:lnTo>
                    <a:pt x="31" y="111"/>
                  </a:lnTo>
                  <a:lnTo>
                    <a:pt x="33" y="111"/>
                  </a:lnTo>
                  <a:lnTo>
                    <a:pt x="34" y="113"/>
                  </a:lnTo>
                  <a:lnTo>
                    <a:pt x="35" y="114"/>
                  </a:lnTo>
                  <a:lnTo>
                    <a:pt x="38" y="116"/>
                  </a:lnTo>
                  <a:lnTo>
                    <a:pt x="39" y="116"/>
                  </a:lnTo>
                  <a:lnTo>
                    <a:pt x="42" y="117"/>
                  </a:lnTo>
                  <a:lnTo>
                    <a:pt x="43" y="119"/>
                  </a:lnTo>
                  <a:lnTo>
                    <a:pt x="46" y="119"/>
                  </a:lnTo>
                  <a:lnTo>
                    <a:pt x="49" y="120"/>
                  </a:lnTo>
                  <a:lnTo>
                    <a:pt x="50" y="120"/>
                  </a:lnTo>
                  <a:lnTo>
                    <a:pt x="53" y="122"/>
                  </a:lnTo>
                  <a:lnTo>
                    <a:pt x="56" y="122"/>
                  </a:lnTo>
                  <a:lnTo>
                    <a:pt x="58" y="122"/>
                  </a:lnTo>
                  <a:lnTo>
                    <a:pt x="61" y="122"/>
                  </a:lnTo>
                  <a:lnTo>
                    <a:pt x="64" y="122"/>
                  </a:lnTo>
                  <a:lnTo>
                    <a:pt x="66" y="122"/>
                  </a:lnTo>
                  <a:lnTo>
                    <a:pt x="69" y="120"/>
                  </a:lnTo>
                  <a:lnTo>
                    <a:pt x="72" y="120"/>
                  </a:lnTo>
                  <a:lnTo>
                    <a:pt x="74" y="119"/>
                  </a:lnTo>
                  <a:lnTo>
                    <a:pt x="77" y="117"/>
                  </a:lnTo>
                  <a:lnTo>
                    <a:pt x="80" y="116"/>
                  </a:lnTo>
                  <a:lnTo>
                    <a:pt x="83" y="114"/>
                  </a:lnTo>
                  <a:lnTo>
                    <a:pt x="85" y="111"/>
                  </a:lnTo>
                  <a:lnTo>
                    <a:pt x="87" y="111"/>
                  </a:lnTo>
                  <a:lnTo>
                    <a:pt x="88" y="110"/>
                  </a:lnTo>
                  <a:lnTo>
                    <a:pt x="89" y="110"/>
                  </a:lnTo>
                  <a:lnTo>
                    <a:pt x="91" y="108"/>
                  </a:lnTo>
                  <a:lnTo>
                    <a:pt x="92" y="108"/>
                  </a:lnTo>
                  <a:lnTo>
                    <a:pt x="93" y="107"/>
                  </a:lnTo>
                  <a:lnTo>
                    <a:pt x="95" y="105"/>
                  </a:lnTo>
                  <a:lnTo>
                    <a:pt x="95" y="103"/>
                  </a:lnTo>
                  <a:lnTo>
                    <a:pt x="96" y="102"/>
                  </a:lnTo>
                  <a:lnTo>
                    <a:pt x="97" y="100"/>
                  </a:lnTo>
                  <a:lnTo>
                    <a:pt x="99" y="99"/>
                  </a:lnTo>
                  <a:lnTo>
                    <a:pt x="100" y="97"/>
                  </a:lnTo>
                  <a:lnTo>
                    <a:pt x="101" y="96"/>
                  </a:lnTo>
                  <a:lnTo>
                    <a:pt x="103" y="94"/>
                  </a:lnTo>
                  <a:lnTo>
                    <a:pt x="103" y="91"/>
                  </a:lnTo>
                  <a:lnTo>
                    <a:pt x="104" y="90"/>
                  </a:lnTo>
                  <a:lnTo>
                    <a:pt x="105" y="86"/>
                  </a:lnTo>
                  <a:lnTo>
                    <a:pt x="105" y="85"/>
                  </a:lnTo>
                  <a:lnTo>
                    <a:pt x="107" y="82"/>
                  </a:lnTo>
                  <a:lnTo>
                    <a:pt x="108" y="79"/>
                  </a:lnTo>
                  <a:lnTo>
                    <a:pt x="108" y="76"/>
                  </a:lnTo>
                  <a:lnTo>
                    <a:pt x="108" y="73"/>
                  </a:lnTo>
                  <a:lnTo>
                    <a:pt x="108" y="69"/>
                  </a:lnTo>
                  <a:lnTo>
                    <a:pt x="108" y="65"/>
                  </a:lnTo>
                  <a:lnTo>
                    <a:pt x="108" y="62"/>
                  </a:lnTo>
                  <a:lnTo>
                    <a:pt x="108" y="59"/>
                  </a:lnTo>
                  <a:lnTo>
                    <a:pt x="108" y="54"/>
                  </a:lnTo>
                  <a:lnTo>
                    <a:pt x="108" y="49"/>
                  </a:lnTo>
                  <a:lnTo>
                    <a:pt x="107" y="45"/>
                  </a:lnTo>
                  <a:lnTo>
                    <a:pt x="105" y="40"/>
                  </a:lnTo>
                  <a:lnTo>
                    <a:pt x="105" y="35"/>
                  </a:lnTo>
                  <a:lnTo>
                    <a:pt x="104" y="31"/>
                  </a:lnTo>
                  <a:lnTo>
                    <a:pt x="103" y="28"/>
                  </a:lnTo>
                  <a:lnTo>
                    <a:pt x="103" y="25"/>
                  </a:lnTo>
                  <a:lnTo>
                    <a:pt x="101" y="22"/>
                  </a:lnTo>
                  <a:lnTo>
                    <a:pt x="100" y="20"/>
                  </a:lnTo>
                  <a:lnTo>
                    <a:pt x="100" y="18"/>
                  </a:lnTo>
                  <a:lnTo>
                    <a:pt x="100" y="17"/>
                  </a:lnTo>
                  <a:lnTo>
                    <a:pt x="99" y="15"/>
                  </a:lnTo>
                  <a:lnTo>
                    <a:pt x="99" y="14"/>
                  </a:lnTo>
                  <a:lnTo>
                    <a:pt x="97" y="12"/>
                  </a:lnTo>
                  <a:lnTo>
                    <a:pt x="96" y="11"/>
                  </a:lnTo>
                  <a:lnTo>
                    <a:pt x="95" y="11"/>
                  </a:lnTo>
                  <a:lnTo>
                    <a:pt x="95" y="9"/>
                  </a:lnTo>
                  <a:lnTo>
                    <a:pt x="93" y="9"/>
                  </a:lnTo>
                  <a:lnTo>
                    <a:pt x="93" y="8"/>
                  </a:lnTo>
                  <a:lnTo>
                    <a:pt x="92" y="8"/>
                  </a:lnTo>
                  <a:lnTo>
                    <a:pt x="91" y="8"/>
                  </a:lnTo>
                  <a:lnTo>
                    <a:pt x="89" y="8"/>
                  </a:lnTo>
                  <a:close/>
                </a:path>
              </a:pathLst>
            </a:custGeom>
            <a:solidFill>
              <a:srgbClr val="EDCF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353" name="Freeform 69"/>
            <p:cNvSpPr>
              <a:spLocks noEditPoints="1"/>
            </p:cNvSpPr>
            <p:nvPr/>
          </p:nvSpPr>
          <p:spPr bwMode="auto">
            <a:xfrm>
              <a:off x="5357813" y="5192713"/>
              <a:ext cx="88900" cy="98425"/>
            </a:xfrm>
            <a:custGeom>
              <a:avLst/>
              <a:gdLst>
                <a:gd name="T0" fmla="*/ 2147483647 w 112"/>
                <a:gd name="T1" fmla="*/ 2147483647 h 126"/>
                <a:gd name="T2" fmla="*/ 2147483647 w 112"/>
                <a:gd name="T3" fmla="*/ 2147483647 h 126"/>
                <a:gd name="T4" fmla="*/ 2147483647 w 112"/>
                <a:gd name="T5" fmla="*/ 2147483647 h 126"/>
                <a:gd name="T6" fmla="*/ 2147483647 w 112"/>
                <a:gd name="T7" fmla="*/ 2147483647 h 126"/>
                <a:gd name="T8" fmla="*/ 2147483647 w 112"/>
                <a:gd name="T9" fmla="*/ 2147483647 h 126"/>
                <a:gd name="T10" fmla="*/ 2147483647 w 112"/>
                <a:gd name="T11" fmla="*/ 2147483647 h 126"/>
                <a:gd name="T12" fmla="*/ 2147483647 w 112"/>
                <a:gd name="T13" fmla="*/ 2147483647 h 126"/>
                <a:gd name="T14" fmla="*/ 2147483647 w 112"/>
                <a:gd name="T15" fmla="*/ 2147483647 h 126"/>
                <a:gd name="T16" fmla="*/ 2147483647 w 112"/>
                <a:gd name="T17" fmla="*/ 2147483647 h 126"/>
                <a:gd name="T18" fmla="*/ 2147483647 w 112"/>
                <a:gd name="T19" fmla="*/ 2147483647 h 126"/>
                <a:gd name="T20" fmla="*/ 2147483647 w 112"/>
                <a:gd name="T21" fmla="*/ 2147483647 h 126"/>
                <a:gd name="T22" fmla="*/ 0 w 112"/>
                <a:gd name="T23" fmla="*/ 2147483647 h 126"/>
                <a:gd name="T24" fmla="*/ 2147483647 w 112"/>
                <a:gd name="T25" fmla="*/ 2147483647 h 126"/>
                <a:gd name="T26" fmla="*/ 2147483647 w 112"/>
                <a:gd name="T27" fmla="*/ 2147483647 h 126"/>
                <a:gd name="T28" fmla="*/ 2147483647 w 112"/>
                <a:gd name="T29" fmla="*/ 2147483647 h 126"/>
                <a:gd name="T30" fmla="*/ 2147483647 w 112"/>
                <a:gd name="T31" fmla="*/ 2147483647 h 126"/>
                <a:gd name="T32" fmla="*/ 2147483647 w 112"/>
                <a:gd name="T33" fmla="*/ 2147483647 h 126"/>
                <a:gd name="T34" fmla="*/ 2147483647 w 112"/>
                <a:gd name="T35" fmla="*/ 2147483647 h 126"/>
                <a:gd name="T36" fmla="*/ 2147483647 w 112"/>
                <a:gd name="T37" fmla="*/ 2147483647 h 126"/>
                <a:gd name="T38" fmla="*/ 2147483647 w 112"/>
                <a:gd name="T39" fmla="*/ 2147483647 h 126"/>
                <a:gd name="T40" fmla="*/ 2147483647 w 112"/>
                <a:gd name="T41" fmla="*/ 2147483647 h 126"/>
                <a:gd name="T42" fmla="*/ 2147483647 w 112"/>
                <a:gd name="T43" fmla="*/ 2147483647 h 126"/>
                <a:gd name="T44" fmla="*/ 2147483647 w 112"/>
                <a:gd name="T45" fmla="*/ 2147483647 h 126"/>
                <a:gd name="T46" fmla="*/ 2147483647 w 112"/>
                <a:gd name="T47" fmla="*/ 2147483647 h 126"/>
                <a:gd name="T48" fmla="*/ 2147483647 w 112"/>
                <a:gd name="T49" fmla="*/ 2147483647 h 126"/>
                <a:gd name="T50" fmla="*/ 2147483647 w 112"/>
                <a:gd name="T51" fmla="*/ 2147483647 h 126"/>
                <a:gd name="T52" fmla="*/ 2147483647 w 112"/>
                <a:gd name="T53" fmla="*/ 0 h 126"/>
                <a:gd name="T54" fmla="*/ 2147483647 w 112"/>
                <a:gd name="T55" fmla="*/ 2147483647 h 126"/>
                <a:gd name="T56" fmla="*/ 2147483647 w 112"/>
                <a:gd name="T57" fmla="*/ 2147483647 h 126"/>
                <a:gd name="T58" fmla="*/ 2147483647 w 112"/>
                <a:gd name="T59" fmla="*/ 2147483647 h 126"/>
                <a:gd name="T60" fmla="*/ 2147483647 w 112"/>
                <a:gd name="T61" fmla="*/ 2147483647 h 126"/>
                <a:gd name="T62" fmla="*/ 2147483647 w 112"/>
                <a:gd name="T63" fmla="*/ 2147483647 h 126"/>
                <a:gd name="T64" fmla="*/ 2147483647 w 112"/>
                <a:gd name="T65" fmla="*/ 2147483647 h 126"/>
                <a:gd name="T66" fmla="*/ 2147483647 w 112"/>
                <a:gd name="T67" fmla="*/ 2147483647 h 126"/>
                <a:gd name="T68" fmla="*/ 2147483647 w 112"/>
                <a:gd name="T69" fmla="*/ 2147483647 h 126"/>
                <a:gd name="T70" fmla="*/ 2147483647 w 112"/>
                <a:gd name="T71" fmla="*/ 2147483647 h 126"/>
                <a:gd name="T72" fmla="*/ 2147483647 w 112"/>
                <a:gd name="T73" fmla="*/ 2147483647 h 126"/>
                <a:gd name="T74" fmla="*/ 2147483647 w 112"/>
                <a:gd name="T75" fmla="*/ 2147483647 h 126"/>
                <a:gd name="T76" fmla="*/ 2147483647 w 112"/>
                <a:gd name="T77" fmla="*/ 2147483647 h 126"/>
                <a:gd name="T78" fmla="*/ 2147483647 w 112"/>
                <a:gd name="T79" fmla="*/ 2147483647 h 126"/>
                <a:gd name="T80" fmla="*/ 2147483647 w 112"/>
                <a:gd name="T81" fmla="*/ 2147483647 h 126"/>
                <a:gd name="T82" fmla="*/ 2147483647 w 112"/>
                <a:gd name="T83" fmla="*/ 2147483647 h 126"/>
                <a:gd name="T84" fmla="*/ 2147483647 w 112"/>
                <a:gd name="T85" fmla="*/ 2147483647 h 126"/>
                <a:gd name="T86" fmla="*/ 2147483647 w 112"/>
                <a:gd name="T87" fmla="*/ 2147483647 h 126"/>
                <a:gd name="T88" fmla="*/ 2147483647 w 112"/>
                <a:gd name="T89" fmla="*/ 2147483647 h 126"/>
                <a:gd name="T90" fmla="*/ 2147483647 w 112"/>
                <a:gd name="T91" fmla="*/ 2147483647 h 126"/>
                <a:gd name="T92" fmla="*/ 2147483647 w 112"/>
                <a:gd name="T93" fmla="*/ 2147483647 h 126"/>
                <a:gd name="T94" fmla="*/ 2147483647 w 112"/>
                <a:gd name="T95" fmla="*/ 2147483647 h 126"/>
                <a:gd name="T96" fmla="*/ 2147483647 w 112"/>
                <a:gd name="T97" fmla="*/ 2147483647 h 126"/>
                <a:gd name="T98" fmla="*/ 2147483647 w 112"/>
                <a:gd name="T99" fmla="*/ 2147483647 h 126"/>
                <a:gd name="T100" fmla="*/ 2147483647 w 112"/>
                <a:gd name="T101" fmla="*/ 2147483647 h 126"/>
                <a:gd name="T102" fmla="*/ 2147483647 w 112"/>
                <a:gd name="T103" fmla="*/ 2147483647 h 126"/>
                <a:gd name="T104" fmla="*/ 2147483647 w 112"/>
                <a:gd name="T105" fmla="*/ 2147483647 h 126"/>
                <a:gd name="T106" fmla="*/ 2147483647 w 112"/>
                <a:gd name="T107" fmla="*/ 2147483647 h 126"/>
                <a:gd name="T108" fmla="*/ 2147483647 w 112"/>
                <a:gd name="T109" fmla="*/ 2147483647 h 126"/>
                <a:gd name="T110" fmla="*/ 2147483647 w 112"/>
                <a:gd name="T111" fmla="*/ 2147483647 h 126"/>
                <a:gd name="T112" fmla="*/ 2147483647 w 112"/>
                <a:gd name="T113" fmla="*/ 2147483647 h 126"/>
                <a:gd name="T114" fmla="*/ 2147483647 w 112"/>
                <a:gd name="T115" fmla="*/ 2147483647 h 126"/>
                <a:gd name="T116" fmla="*/ 2147483647 w 112"/>
                <a:gd name="T117" fmla="*/ 2147483647 h 126"/>
                <a:gd name="T118" fmla="*/ 2147483647 w 112"/>
                <a:gd name="T119" fmla="*/ 2147483647 h 126"/>
                <a:gd name="T120" fmla="*/ 2147483647 w 112"/>
                <a:gd name="T121" fmla="*/ 2147483647 h 12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12" h="126">
                  <a:moveTo>
                    <a:pt x="39" y="13"/>
                  </a:moveTo>
                  <a:lnTo>
                    <a:pt x="39" y="14"/>
                  </a:lnTo>
                  <a:lnTo>
                    <a:pt x="39" y="16"/>
                  </a:lnTo>
                  <a:lnTo>
                    <a:pt x="40" y="19"/>
                  </a:lnTo>
                  <a:lnTo>
                    <a:pt x="40" y="20"/>
                  </a:lnTo>
                  <a:lnTo>
                    <a:pt x="42" y="24"/>
                  </a:lnTo>
                  <a:lnTo>
                    <a:pt x="43" y="27"/>
                  </a:lnTo>
                  <a:lnTo>
                    <a:pt x="44" y="30"/>
                  </a:lnTo>
                  <a:lnTo>
                    <a:pt x="46" y="33"/>
                  </a:lnTo>
                  <a:lnTo>
                    <a:pt x="47" y="36"/>
                  </a:lnTo>
                  <a:lnTo>
                    <a:pt x="48" y="39"/>
                  </a:lnTo>
                  <a:lnTo>
                    <a:pt x="46" y="36"/>
                  </a:lnTo>
                  <a:lnTo>
                    <a:pt x="44" y="33"/>
                  </a:lnTo>
                  <a:lnTo>
                    <a:pt x="42" y="30"/>
                  </a:lnTo>
                  <a:lnTo>
                    <a:pt x="39" y="27"/>
                  </a:lnTo>
                  <a:lnTo>
                    <a:pt x="38" y="25"/>
                  </a:lnTo>
                  <a:lnTo>
                    <a:pt x="36" y="24"/>
                  </a:lnTo>
                  <a:lnTo>
                    <a:pt x="35" y="22"/>
                  </a:lnTo>
                  <a:lnTo>
                    <a:pt x="34" y="22"/>
                  </a:lnTo>
                  <a:lnTo>
                    <a:pt x="32" y="20"/>
                  </a:lnTo>
                  <a:lnTo>
                    <a:pt x="31" y="19"/>
                  </a:lnTo>
                  <a:lnTo>
                    <a:pt x="30" y="19"/>
                  </a:lnTo>
                  <a:lnTo>
                    <a:pt x="28" y="19"/>
                  </a:lnTo>
                  <a:lnTo>
                    <a:pt x="27" y="19"/>
                  </a:lnTo>
                  <a:lnTo>
                    <a:pt x="26" y="19"/>
                  </a:lnTo>
                  <a:lnTo>
                    <a:pt x="24" y="19"/>
                  </a:lnTo>
                  <a:lnTo>
                    <a:pt x="23" y="20"/>
                  </a:lnTo>
                  <a:lnTo>
                    <a:pt x="22" y="20"/>
                  </a:lnTo>
                  <a:lnTo>
                    <a:pt x="22" y="22"/>
                  </a:lnTo>
                  <a:lnTo>
                    <a:pt x="20" y="22"/>
                  </a:lnTo>
                  <a:lnTo>
                    <a:pt x="20" y="24"/>
                  </a:lnTo>
                  <a:lnTo>
                    <a:pt x="19" y="24"/>
                  </a:lnTo>
                  <a:lnTo>
                    <a:pt x="19" y="25"/>
                  </a:lnTo>
                  <a:lnTo>
                    <a:pt x="19" y="27"/>
                  </a:lnTo>
                  <a:lnTo>
                    <a:pt x="19" y="28"/>
                  </a:lnTo>
                  <a:lnTo>
                    <a:pt x="19" y="30"/>
                  </a:lnTo>
                  <a:lnTo>
                    <a:pt x="19" y="31"/>
                  </a:lnTo>
                  <a:lnTo>
                    <a:pt x="19" y="33"/>
                  </a:lnTo>
                  <a:lnTo>
                    <a:pt x="20" y="34"/>
                  </a:lnTo>
                  <a:lnTo>
                    <a:pt x="20" y="36"/>
                  </a:lnTo>
                  <a:lnTo>
                    <a:pt x="20" y="37"/>
                  </a:lnTo>
                  <a:lnTo>
                    <a:pt x="22" y="39"/>
                  </a:lnTo>
                  <a:lnTo>
                    <a:pt x="23" y="41"/>
                  </a:lnTo>
                  <a:lnTo>
                    <a:pt x="24" y="42"/>
                  </a:lnTo>
                  <a:lnTo>
                    <a:pt x="22" y="41"/>
                  </a:lnTo>
                  <a:lnTo>
                    <a:pt x="20" y="41"/>
                  </a:lnTo>
                  <a:lnTo>
                    <a:pt x="19" y="39"/>
                  </a:lnTo>
                  <a:lnTo>
                    <a:pt x="17" y="37"/>
                  </a:lnTo>
                  <a:lnTo>
                    <a:pt x="16" y="37"/>
                  </a:lnTo>
                  <a:lnTo>
                    <a:pt x="15" y="37"/>
                  </a:lnTo>
                  <a:lnTo>
                    <a:pt x="13" y="37"/>
                  </a:lnTo>
                  <a:lnTo>
                    <a:pt x="12" y="37"/>
                  </a:lnTo>
                  <a:lnTo>
                    <a:pt x="11" y="37"/>
                  </a:lnTo>
                  <a:lnTo>
                    <a:pt x="11" y="39"/>
                  </a:lnTo>
                  <a:lnTo>
                    <a:pt x="9" y="39"/>
                  </a:lnTo>
                  <a:lnTo>
                    <a:pt x="9" y="41"/>
                  </a:lnTo>
                  <a:lnTo>
                    <a:pt x="8" y="41"/>
                  </a:lnTo>
                  <a:lnTo>
                    <a:pt x="8" y="42"/>
                  </a:lnTo>
                  <a:lnTo>
                    <a:pt x="8" y="44"/>
                  </a:lnTo>
                  <a:lnTo>
                    <a:pt x="7" y="45"/>
                  </a:lnTo>
                  <a:lnTo>
                    <a:pt x="7" y="47"/>
                  </a:lnTo>
                  <a:lnTo>
                    <a:pt x="7" y="48"/>
                  </a:lnTo>
                  <a:lnTo>
                    <a:pt x="7" y="50"/>
                  </a:lnTo>
                  <a:lnTo>
                    <a:pt x="7" y="51"/>
                  </a:lnTo>
                  <a:lnTo>
                    <a:pt x="8" y="53"/>
                  </a:lnTo>
                  <a:lnTo>
                    <a:pt x="8" y="54"/>
                  </a:lnTo>
                  <a:lnTo>
                    <a:pt x="8" y="56"/>
                  </a:lnTo>
                  <a:lnTo>
                    <a:pt x="9" y="58"/>
                  </a:lnTo>
                  <a:lnTo>
                    <a:pt x="11" y="59"/>
                  </a:lnTo>
                  <a:lnTo>
                    <a:pt x="12" y="61"/>
                  </a:lnTo>
                  <a:lnTo>
                    <a:pt x="12" y="62"/>
                  </a:lnTo>
                  <a:lnTo>
                    <a:pt x="15" y="64"/>
                  </a:lnTo>
                  <a:lnTo>
                    <a:pt x="17" y="65"/>
                  </a:lnTo>
                  <a:lnTo>
                    <a:pt x="19" y="68"/>
                  </a:lnTo>
                  <a:lnTo>
                    <a:pt x="22" y="70"/>
                  </a:lnTo>
                  <a:lnTo>
                    <a:pt x="17" y="68"/>
                  </a:lnTo>
                  <a:lnTo>
                    <a:pt x="15" y="67"/>
                  </a:lnTo>
                  <a:lnTo>
                    <a:pt x="12" y="65"/>
                  </a:lnTo>
                  <a:lnTo>
                    <a:pt x="9" y="65"/>
                  </a:lnTo>
                  <a:lnTo>
                    <a:pt x="8" y="64"/>
                  </a:lnTo>
                  <a:lnTo>
                    <a:pt x="7" y="64"/>
                  </a:lnTo>
                  <a:lnTo>
                    <a:pt x="5" y="64"/>
                  </a:lnTo>
                  <a:lnTo>
                    <a:pt x="4" y="65"/>
                  </a:lnTo>
                  <a:lnTo>
                    <a:pt x="3" y="67"/>
                  </a:lnTo>
                  <a:lnTo>
                    <a:pt x="1" y="67"/>
                  </a:lnTo>
                  <a:lnTo>
                    <a:pt x="1" y="68"/>
                  </a:lnTo>
                  <a:lnTo>
                    <a:pt x="0" y="70"/>
                  </a:lnTo>
                  <a:lnTo>
                    <a:pt x="0" y="71"/>
                  </a:lnTo>
                  <a:lnTo>
                    <a:pt x="0" y="73"/>
                  </a:lnTo>
                  <a:lnTo>
                    <a:pt x="0" y="75"/>
                  </a:lnTo>
                  <a:lnTo>
                    <a:pt x="1" y="75"/>
                  </a:lnTo>
                  <a:lnTo>
                    <a:pt x="1" y="76"/>
                  </a:lnTo>
                  <a:lnTo>
                    <a:pt x="3" y="78"/>
                  </a:lnTo>
                  <a:lnTo>
                    <a:pt x="3" y="79"/>
                  </a:lnTo>
                  <a:lnTo>
                    <a:pt x="4" y="81"/>
                  </a:lnTo>
                  <a:lnTo>
                    <a:pt x="7" y="84"/>
                  </a:lnTo>
                  <a:lnTo>
                    <a:pt x="8" y="85"/>
                  </a:lnTo>
                  <a:lnTo>
                    <a:pt x="11" y="88"/>
                  </a:lnTo>
                  <a:lnTo>
                    <a:pt x="12" y="90"/>
                  </a:lnTo>
                  <a:lnTo>
                    <a:pt x="12" y="92"/>
                  </a:lnTo>
                  <a:lnTo>
                    <a:pt x="13" y="93"/>
                  </a:lnTo>
                  <a:lnTo>
                    <a:pt x="15" y="95"/>
                  </a:lnTo>
                  <a:lnTo>
                    <a:pt x="16" y="96"/>
                  </a:lnTo>
                  <a:lnTo>
                    <a:pt x="16" y="98"/>
                  </a:lnTo>
                  <a:lnTo>
                    <a:pt x="17" y="99"/>
                  </a:lnTo>
                  <a:lnTo>
                    <a:pt x="19" y="101"/>
                  </a:lnTo>
                  <a:lnTo>
                    <a:pt x="20" y="102"/>
                  </a:lnTo>
                  <a:lnTo>
                    <a:pt x="22" y="104"/>
                  </a:lnTo>
                  <a:lnTo>
                    <a:pt x="23" y="105"/>
                  </a:lnTo>
                  <a:lnTo>
                    <a:pt x="24" y="107"/>
                  </a:lnTo>
                  <a:lnTo>
                    <a:pt x="23" y="107"/>
                  </a:lnTo>
                  <a:lnTo>
                    <a:pt x="24" y="109"/>
                  </a:lnTo>
                  <a:lnTo>
                    <a:pt x="26" y="110"/>
                  </a:lnTo>
                  <a:lnTo>
                    <a:pt x="28" y="112"/>
                  </a:lnTo>
                  <a:lnTo>
                    <a:pt x="30" y="113"/>
                  </a:lnTo>
                  <a:lnTo>
                    <a:pt x="31" y="115"/>
                  </a:lnTo>
                  <a:lnTo>
                    <a:pt x="32" y="115"/>
                  </a:lnTo>
                  <a:lnTo>
                    <a:pt x="35" y="116"/>
                  </a:lnTo>
                  <a:lnTo>
                    <a:pt x="36" y="118"/>
                  </a:lnTo>
                  <a:lnTo>
                    <a:pt x="38" y="119"/>
                  </a:lnTo>
                  <a:lnTo>
                    <a:pt x="40" y="119"/>
                  </a:lnTo>
                  <a:lnTo>
                    <a:pt x="42" y="121"/>
                  </a:lnTo>
                  <a:lnTo>
                    <a:pt x="44" y="122"/>
                  </a:lnTo>
                  <a:lnTo>
                    <a:pt x="47" y="122"/>
                  </a:lnTo>
                  <a:lnTo>
                    <a:pt x="50" y="124"/>
                  </a:lnTo>
                  <a:lnTo>
                    <a:pt x="51" y="124"/>
                  </a:lnTo>
                  <a:lnTo>
                    <a:pt x="54" y="126"/>
                  </a:lnTo>
                  <a:lnTo>
                    <a:pt x="57" y="126"/>
                  </a:lnTo>
                  <a:lnTo>
                    <a:pt x="59" y="126"/>
                  </a:lnTo>
                  <a:lnTo>
                    <a:pt x="62" y="126"/>
                  </a:lnTo>
                  <a:lnTo>
                    <a:pt x="65" y="126"/>
                  </a:lnTo>
                  <a:lnTo>
                    <a:pt x="67" y="126"/>
                  </a:lnTo>
                  <a:lnTo>
                    <a:pt x="70" y="124"/>
                  </a:lnTo>
                  <a:lnTo>
                    <a:pt x="73" y="124"/>
                  </a:lnTo>
                  <a:lnTo>
                    <a:pt x="75" y="122"/>
                  </a:lnTo>
                  <a:lnTo>
                    <a:pt x="78" y="121"/>
                  </a:lnTo>
                  <a:lnTo>
                    <a:pt x="81" y="119"/>
                  </a:lnTo>
                  <a:lnTo>
                    <a:pt x="84" y="118"/>
                  </a:lnTo>
                  <a:lnTo>
                    <a:pt x="88" y="115"/>
                  </a:lnTo>
                  <a:lnTo>
                    <a:pt x="89" y="115"/>
                  </a:lnTo>
                  <a:lnTo>
                    <a:pt x="90" y="113"/>
                  </a:lnTo>
                  <a:lnTo>
                    <a:pt x="92" y="112"/>
                  </a:lnTo>
                  <a:lnTo>
                    <a:pt x="93" y="112"/>
                  </a:lnTo>
                  <a:lnTo>
                    <a:pt x="94" y="110"/>
                  </a:lnTo>
                  <a:lnTo>
                    <a:pt x="96" y="109"/>
                  </a:lnTo>
                  <a:lnTo>
                    <a:pt x="97" y="107"/>
                  </a:lnTo>
                  <a:lnTo>
                    <a:pt x="98" y="105"/>
                  </a:lnTo>
                  <a:lnTo>
                    <a:pt x="100" y="104"/>
                  </a:lnTo>
                  <a:lnTo>
                    <a:pt x="101" y="102"/>
                  </a:lnTo>
                  <a:lnTo>
                    <a:pt x="102" y="99"/>
                  </a:lnTo>
                  <a:lnTo>
                    <a:pt x="104" y="98"/>
                  </a:lnTo>
                  <a:lnTo>
                    <a:pt x="105" y="96"/>
                  </a:lnTo>
                  <a:lnTo>
                    <a:pt x="105" y="93"/>
                  </a:lnTo>
                  <a:lnTo>
                    <a:pt x="106" y="92"/>
                  </a:lnTo>
                  <a:lnTo>
                    <a:pt x="108" y="88"/>
                  </a:lnTo>
                  <a:lnTo>
                    <a:pt x="109" y="87"/>
                  </a:lnTo>
                  <a:lnTo>
                    <a:pt x="109" y="84"/>
                  </a:lnTo>
                  <a:lnTo>
                    <a:pt x="111" y="81"/>
                  </a:lnTo>
                  <a:lnTo>
                    <a:pt x="111" y="78"/>
                  </a:lnTo>
                  <a:lnTo>
                    <a:pt x="111" y="75"/>
                  </a:lnTo>
                  <a:lnTo>
                    <a:pt x="111" y="71"/>
                  </a:lnTo>
                  <a:lnTo>
                    <a:pt x="112" y="67"/>
                  </a:lnTo>
                  <a:lnTo>
                    <a:pt x="111" y="64"/>
                  </a:lnTo>
                  <a:lnTo>
                    <a:pt x="111" y="59"/>
                  </a:lnTo>
                  <a:lnTo>
                    <a:pt x="111" y="56"/>
                  </a:lnTo>
                  <a:lnTo>
                    <a:pt x="111" y="53"/>
                  </a:lnTo>
                  <a:lnTo>
                    <a:pt x="109" y="50"/>
                  </a:lnTo>
                  <a:lnTo>
                    <a:pt x="109" y="47"/>
                  </a:lnTo>
                  <a:lnTo>
                    <a:pt x="109" y="44"/>
                  </a:lnTo>
                  <a:lnTo>
                    <a:pt x="108" y="41"/>
                  </a:lnTo>
                  <a:lnTo>
                    <a:pt x="108" y="37"/>
                  </a:lnTo>
                  <a:lnTo>
                    <a:pt x="106" y="34"/>
                  </a:lnTo>
                  <a:lnTo>
                    <a:pt x="106" y="33"/>
                  </a:lnTo>
                  <a:lnTo>
                    <a:pt x="105" y="30"/>
                  </a:lnTo>
                  <a:lnTo>
                    <a:pt x="105" y="27"/>
                  </a:lnTo>
                  <a:lnTo>
                    <a:pt x="104" y="25"/>
                  </a:lnTo>
                  <a:lnTo>
                    <a:pt x="104" y="22"/>
                  </a:lnTo>
                  <a:lnTo>
                    <a:pt x="102" y="20"/>
                  </a:lnTo>
                  <a:lnTo>
                    <a:pt x="102" y="19"/>
                  </a:lnTo>
                  <a:lnTo>
                    <a:pt x="101" y="16"/>
                  </a:lnTo>
                  <a:lnTo>
                    <a:pt x="100" y="14"/>
                  </a:lnTo>
                  <a:lnTo>
                    <a:pt x="98" y="13"/>
                  </a:lnTo>
                  <a:lnTo>
                    <a:pt x="98" y="11"/>
                  </a:lnTo>
                  <a:lnTo>
                    <a:pt x="97" y="11"/>
                  </a:lnTo>
                  <a:lnTo>
                    <a:pt x="96" y="10"/>
                  </a:lnTo>
                  <a:lnTo>
                    <a:pt x="94" y="8"/>
                  </a:lnTo>
                  <a:lnTo>
                    <a:pt x="93" y="8"/>
                  </a:lnTo>
                  <a:lnTo>
                    <a:pt x="92" y="8"/>
                  </a:lnTo>
                  <a:lnTo>
                    <a:pt x="90" y="8"/>
                  </a:lnTo>
                  <a:lnTo>
                    <a:pt x="89" y="8"/>
                  </a:lnTo>
                  <a:lnTo>
                    <a:pt x="88" y="8"/>
                  </a:lnTo>
                  <a:lnTo>
                    <a:pt x="86" y="10"/>
                  </a:lnTo>
                  <a:lnTo>
                    <a:pt x="85" y="10"/>
                  </a:lnTo>
                  <a:lnTo>
                    <a:pt x="84" y="11"/>
                  </a:lnTo>
                  <a:lnTo>
                    <a:pt x="84" y="13"/>
                  </a:lnTo>
                  <a:lnTo>
                    <a:pt x="82" y="14"/>
                  </a:lnTo>
                  <a:lnTo>
                    <a:pt x="81" y="16"/>
                  </a:lnTo>
                  <a:lnTo>
                    <a:pt x="80" y="17"/>
                  </a:lnTo>
                  <a:lnTo>
                    <a:pt x="80" y="19"/>
                  </a:lnTo>
                  <a:lnTo>
                    <a:pt x="78" y="22"/>
                  </a:lnTo>
                  <a:lnTo>
                    <a:pt x="77" y="24"/>
                  </a:lnTo>
                  <a:lnTo>
                    <a:pt x="77" y="27"/>
                  </a:lnTo>
                  <a:lnTo>
                    <a:pt x="75" y="30"/>
                  </a:lnTo>
                  <a:lnTo>
                    <a:pt x="75" y="31"/>
                  </a:lnTo>
                  <a:lnTo>
                    <a:pt x="74" y="34"/>
                  </a:lnTo>
                  <a:lnTo>
                    <a:pt x="71" y="31"/>
                  </a:lnTo>
                  <a:lnTo>
                    <a:pt x="70" y="27"/>
                  </a:lnTo>
                  <a:lnTo>
                    <a:pt x="67" y="22"/>
                  </a:lnTo>
                  <a:lnTo>
                    <a:pt x="65" y="19"/>
                  </a:lnTo>
                  <a:lnTo>
                    <a:pt x="62" y="16"/>
                  </a:lnTo>
                  <a:lnTo>
                    <a:pt x="61" y="13"/>
                  </a:lnTo>
                  <a:lnTo>
                    <a:pt x="58" y="10"/>
                  </a:lnTo>
                  <a:lnTo>
                    <a:pt x="57" y="8"/>
                  </a:lnTo>
                  <a:lnTo>
                    <a:pt x="55" y="5"/>
                  </a:lnTo>
                  <a:lnTo>
                    <a:pt x="53" y="3"/>
                  </a:lnTo>
                  <a:lnTo>
                    <a:pt x="51" y="2"/>
                  </a:lnTo>
                  <a:lnTo>
                    <a:pt x="50" y="2"/>
                  </a:lnTo>
                  <a:lnTo>
                    <a:pt x="48" y="0"/>
                  </a:lnTo>
                  <a:lnTo>
                    <a:pt x="47" y="0"/>
                  </a:lnTo>
                  <a:lnTo>
                    <a:pt x="46" y="0"/>
                  </a:lnTo>
                  <a:lnTo>
                    <a:pt x="44" y="0"/>
                  </a:lnTo>
                  <a:lnTo>
                    <a:pt x="43" y="0"/>
                  </a:lnTo>
                  <a:lnTo>
                    <a:pt x="42" y="2"/>
                  </a:lnTo>
                  <a:lnTo>
                    <a:pt x="40" y="3"/>
                  </a:lnTo>
                  <a:lnTo>
                    <a:pt x="40" y="5"/>
                  </a:lnTo>
                  <a:lnTo>
                    <a:pt x="40" y="7"/>
                  </a:lnTo>
                  <a:lnTo>
                    <a:pt x="39" y="8"/>
                  </a:lnTo>
                  <a:lnTo>
                    <a:pt x="39" y="10"/>
                  </a:lnTo>
                  <a:lnTo>
                    <a:pt x="39" y="11"/>
                  </a:lnTo>
                  <a:lnTo>
                    <a:pt x="39" y="13"/>
                  </a:lnTo>
                  <a:close/>
                  <a:moveTo>
                    <a:pt x="55" y="48"/>
                  </a:moveTo>
                  <a:lnTo>
                    <a:pt x="55" y="48"/>
                  </a:lnTo>
                  <a:lnTo>
                    <a:pt x="55" y="47"/>
                  </a:lnTo>
                  <a:lnTo>
                    <a:pt x="54" y="42"/>
                  </a:lnTo>
                  <a:lnTo>
                    <a:pt x="51" y="37"/>
                  </a:lnTo>
                  <a:lnTo>
                    <a:pt x="50" y="34"/>
                  </a:lnTo>
                  <a:lnTo>
                    <a:pt x="48" y="31"/>
                  </a:lnTo>
                  <a:lnTo>
                    <a:pt x="47" y="27"/>
                  </a:lnTo>
                  <a:lnTo>
                    <a:pt x="44" y="24"/>
                  </a:lnTo>
                  <a:lnTo>
                    <a:pt x="44" y="20"/>
                  </a:lnTo>
                  <a:lnTo>
                    <a:pt x="43" y="17"/>
                  </a:lnTo>
                  <a:lnTo>
                    <a:pt x="42" y="16"/>
                  </a:lnTo>
                  <a:lnTo>
                    <a:pt x="42" y="14"/>
                  </a:lnTo>
                  <a:lnTo>
                    <a:pt x="42" y="13"/>
                  </a:lnTo>
                  <a:lnTo>
                    <a:pt x="42" y="11"/>
                  </a:lnTo>
                  <a:lnTo>
                    <a:pt x="42" y="10"/>
                  </a:lnTo>
                  <a:lnTo>
                    <a:pt x="43" y="8"/>
                  </a:lnTo>
                  <a:lnTo>
                    <a:pt x="43" y="7"/>
                  </a:lnTo>
                  <a:lnTo>
                    <a:pt x="43" y="5"/>
                  </a:lnTo>
                  <a:lnTo>
                    <a:pt x="44" y="5"/>
                  </a:lnTo>
                  <a:lnTo>
                    <a:pt x="44" y="3"/>
                  </a:lnTo>
                  <a:lnTo>
                    <a:pt x="46" y="3"/>
                  </a:lnTo>
                  <a:lnTo>
                    <a:pt x="47" y="3"/>
                  </a:lnTo>
                  <a:lnTo>
                    <a:pt x="48" y="3"/>
                  </a:lnTo>
                  <a:lnTo>
                    <a:pt x="50" y="5"/>
                  </a:lnTo>
                  <a:lnTo>
                    <a:pt x="51" y="7"/>
                  </a:lnTo>
                  <a:lnTo>
                    <a:pt x="53" y="8"/>
                  </a:lnTo>
                  <a:lnTo>
                    <a:pt x="55" y="10"/>
                  </a:lnTo>
                  <a:lnTo>
                    <a:pt x="57" y="13"/>
                  </a:lnTo>
                  <a:lnTo>
                    <a:pt x="58" y="14"/>
                  </a:lnTo>
                  <a:lnTo>
                    <a:pt x="61" y="17"/>
                  </a:lnTo>
                  <a:lnTo>
                    <a:pt x="62" y="20"/>
                  </a:lnTo>
                  <a:lnTo>
                    <a:pt x="65" y="24"/>
                  </a:lnTo>
                  <a:lnTo>
                    <a:pt x="67" y="28"/>
                  </a:lnTo>
                  <a:lnTo>
                    <a:pt x="69" y="31"/>
                  </a:lnTo>
                  <a:lnTo>
                    <a:pt x="71" y="36"/>
                  </a:lnTo>
                  <a:lnTo>
                    <a:pt x="74" y="41"/>
                  </a:lnTo>
                  <a:lnTo>
                    <a:pt x="75" y="44"/>
                  </a:lnTo>
                  <a:lnTo>
                    <a:pt x="77" y="39"/>
                  </a:lnTo>
                  <a:lnTo>
                    <a:pt x="77" y="36"/>
                  </a:lnTo>
                  <a:lnTo>
                    <a:pt x="78" y="33"/>
                  </a:lnTo>
                  <a:lnTo>
                    <a:pt x="78" y="31"/>
                  </a:lnTo>
                  <a:lnTo>
                    <a:pt x="80" y="28"/>
                  </a:lnTo>
                  <a:lnTo>
                    <a:pt x="80" y="25"/>
                  </a:lnTo>
                  <a:lnTo>
                    <a:pt x="81" y="24"/>
                  </a:lnTo>
                  <a:lnTo>
                    <a:pt x="81" y="20"/>
                  </a:lnTo>
                  <a:lnTo>
                    <a:pt x="82" y="19"/>
                  </a:lnTo>
                  <a:lnTo>
                    <a:pt x="84" y="17"/>
                  </a:lnTo>
                  <a:lnTo>
                    <a:pt x="84" y="16"/>
                  </a:lnTo>
                  <a:lnTo>
                    <a:pt x="85" y="14"/>
                  </a:lnTo>
                  <a:lnTo>
                    <a:pt x="86" y="13"/>
                  </a:lnTo>
                  <a:lnTo>
                    <a:pt x="88" y="13"/>
                  </a:lnTo>
                  <a:lnTo>
                    <a:pt x="88" y="11"/>
                  </a:lnTo>
                  <a:lnTo>
                    <a:pt x="89" y="11"/>
                  </a:lnTo>
                  <a:lnTo>
                    <a:pt x="90" y="11"/>
                  </a:lnTo>
                  <a:lnTo>
                    <a:pt x="92" y="11"/>
                  </a:lnTo>
                  <a:lnTo>
                    <a:pt x="93" y="11"/>
                  </a:lnTo>
                  <a:lnTo>
                    <a:pt x="94" y="13"/>
                  </a:lnTo>
                  <a:lnTo>
                    <a:pt x="96" y="13"/>
                  </a:lnTo>
                  <a:lnTo>
                    <a:pt x="96" y="14"/>
                  </a:lnTo>
                  <a:lnTo>
                    <a:pt x="97" y="16"/>
                  </a:lnTo>
                  <a:lnTo>
                    <a:pt x="98" y="16"/>
                  </a:lnTo>
                  <a:lnTo>
                    <a:pt x="98" y="17"/>
                  </a:lnTo>
                  <a:lnTo>
                    <a:pt x="100" y="19"/>
                  </a:lnTo>
                  <a:lnTo>
                    <a:pt x="100" y="22"/>
                  </a:lnTo>
                  <a:lnTo>
                    <a:pt x="101" y="24"/>
                  </a:lnTo>
                  <a:lnTo>
                    <a:pt x="101" y="25"/>
                  </a:lnTo>
                  <a:lnTo>
                    <a:pt x="102" y="28"/>
                  </a:lnTo>
                  <a:lnTo>
                    <a:pt x="102" y="30"/>
                  </a:lnTo>
                  <a:lnTo>
                    <a:pt x="104" y="33"/>
                  </a:lnTo>
                  <a:lnTo>
                    <a:pt x="104" y="36"/>
                  </a:lnTo>
                  <a:lnTo>
                    <a:pt x="105" y="37"/>
                  </a:lnTo>
                  <a:lnTo>
                    <a:pt x="105" y="41"/>
                  </a:lnTo>
                  <a:lnTo>
                    <a:pt x="106" y="44"/>
                  </a:lnTo>
                  <a:lnTo>
                    <a:pt x="106" y="47"/>
                  </a:lnTo>
                  <a:lnTo>
                    <a:pt x="106" y="50"/>
                  </a:lnTo>
                  <a:lnTo>
                    <a:pt x="108" y="53"/>
                  </a:lnTo>
                  <a:lnTo>
                    <a:pt x="108" y="56"/>
                  </a:lnTo>
                  <a:lnTo>
                    <a:pt x="108" y="61"/>
                  </a:lnTo>
                  <a:lnTo>
                    <a:pt x="108" y="64"/>
                  </a:lnTo>
                  <a:lnTo>
                    <a:pt x="108" y="67"/>
                  </a:lnTo>
                  <a:lnTo>
                    <a:pt x="108" y="70"/>
                  </a:lnTo>
                  <a:lnTo>
                    <a:pt x="108" y="75"/>
                  </a:lnTo>
                  <a:lnTo>
                    <a:pt x="108" y="78"/>
                  </a:lnTo>
                  <a:lnTo>
                    <a:pt x="108" y="79"/>
                  </a:lnTo>
                  <a:lnTo>
                    <a:pt x="106" y="82"/>
                  </a:lnTo>
                  <a:lnTo>
                    <a:pt x="106" y="85"/>
                  </a:lnTo>
                  <a:lnTo>
                    <a:pt x="105" y="87"/>
                  </a:lnTo>
                  <a:lnTo>
                    <a:pt x="104" y="90"/>
                  </a:lnTo>
                  <a:lnTo>
                    <a:pt x="104" y="92"/>
                  </a:lnTo>
                  <a:lnTo>
                    <a:pt x="102" y="95"/>
                  </a:lnTo>
                  <a:lnTo>
                    <a:pt x="101" y="96"/>
                  </a:lnTo>
                  <a:lnTo>
                    <a:pt x="100" y="98"/>
                  </a:lnTo>
                  <a:lnTo>
                    <a:pt x="100" y="99"/>
                  </a:lnTo>
                  <a:lnTo>
                    <a:pt x="98" y="101"/>
                  </a:lnTo>
                  <a:lnTo>
                    <a:pt x="97" y="102"/>
                  </a:lnTo>
                  <a:lnTo>
                    <a:pt x="96" y="104"/>
                  </a:lnTo>
                  <a:lnTo>
                    <a:pt x="94" y="105"/>
                  </a:lnTo>
                  <a:lnTo>
                    <a:pt x="93" y="107"/>
                  </a:lnTo>
                  <a:lnTo>
                    <a:pt x="92" y="109"/>
                  </a:lnTo>
                  <a:lnTo>
                    <a:pt x="90" y="110"/>
                  </a:lnTo>
                  <a:lnTo>
                    <a:pt x="89" y="110"/>
                  </a:lnTo>
                  <a:lnTo>
                    <a:pt x="88" y="112"/>
                  </a:lnTo>
                  <a:lnTo>
                    <a:pt x="86" y="112"/>
                  </a:lnTo>
                  <a:lnTo>
                    <a:pt x="86" y="113"/>
                  </a:lnTo>
                  <a:lnTo>
                    <a:pt x="85" y="113"/>
                  </a:lnTo>
                  <a:lnTo>
                    <a:pt x="84" y="115"/>
                  </a:lnTo>
                  <a:lnTo>
                    <a:pt x="81" y="116"/>
                  </a:lnTo>
                  <a:lnTo>
                    <a:pt x="78" y="118"/>
                  </a:lnTo>
                  <a:lnTo>
                    <a:pt x="75" y="119"/>
                  </a:lnTo>
                  <a:lnTo>
                    <a:pt x="73" y="121"/>
                  </a:lnTo>
                  <a:lnTo>
                    <a:pt x="71" y="121"/>
                  </a:lnTo>
                  <a:lnTo>
                    <a:pt x="69" y="121"/>
                  </a:lnTo>
                  <a:lnTo>
                    <a:pt x="66" y="122"/>
                  </a:lnTo>
                  <a:lnTo>
                    <a:pt x="63" y="122"/>
                  </a:lnTo>
                  <a:lnTo>
                    <a:pt x="62" y="122"/>
                  </a:lnTo>
                  <a:lnTo>
                    <a:pt x="59" y="122"/>
                  </a:lnTo>
                  <a:lnTo>
                    <a:pt x="58" y="122"/>
                  </a:lnTo>
                  <a:lnTo>
                    <a:pt x="55" y="122"/>
                  </a:lnTo>
                  <a:lnTo>
                    <a:pt x="53" y="121"/>
                  </a:lnTo>
                  <a:lnTo>
                    <a:pt x="51" y="121"/>
                  </a:lnTo>
                  <a:lnTo>
                    <a:pt x="48" y="121"/>
                  </a:lnTo>
                  <a:lnTo>
                    <a:pt x="47" y="119"/>
                  </a:lnTo>
                  <a:lnTo>
                    <a:pt x="44" y="119"/>
                  </a:lnTo>
                  <a:lnTo>
                    <a:pt x="43" y="118"/>
                  </a:lnTo>
                  <a:lnTo>
                    <a:pt x="42" y="118"/>
                  </a:lnTo>
                  <a:lnTo>
                    <a:pt x="40" y="116"/>
                  </a:lnTo>
                  <a:lnTo>
                    <a:pt x="38" y="115"/>
                  </a:lnTo>
                  <a:lnTo>
                    <a:pt x="36" y="115"/>
                  </a:lnTo>
                  <a:lnTo>
                    <a:pt x="35" y="113"/>
                  </a:lnTo>
                  <a:lnTo>
                    <a:pt x="32" y="112"/>
                  </a:lnTo>
                  <a:lnTo>
                    <a:pt x="31" y="110"/>
                  </a:lnTo>
                  <a:lnTo>
                    <a:pt x="28" y="109"/>
                  </a:lnTo>
                  <a:lnTo>
                    <a:pt x="27" y="107"/>
                  </a:lnTo>
                  <a:lnTo>
                    <a:pt x="28" y="107"/>
                  </a:lnTo>
                  <a:lnTo>
                    <a:pt x="27" y="105"/>
                  </a:lnTo>
                  <a:lnTo>
                    <a:pt x="26" y="104"/>
                  </a:lnTo>
                  <a:lnTo>
                    <a:pt x="24" y="102"/>
                  </a:lnTo>
                  <a:lnTo>
                    <a:pt x="23" y="101"/>
                  </a:lnTo>
                  <a:lnTo>
                    <a:pt x="22" y="99"/>
                  </a:lnTo>
                  <a:lnTo>
                    <a:pt x="20" y="98"/>
                  </a:lnTo>
                  <a:lnTo>
                    <a:pt x="19" y="96"/>
                  </a:lnTo>
                  <a:lnTo>
                    <a:pt x="17" y="95"/>
                  </a:lnTo>
                  <a:lnTo>
                    <a:pt x="17" y="93"/>
                  </a:lnTo>
                  <a:lnTo>
                    <a:pt x="16" y="92"/>
                  </a:lnTo>
                  <a:lnTo>
                    <a:pt x="15" y="90"/>
                  </a:lnTo>
                  <a:lnTo>
                    <a:pt x="13" y="88"/>
                  </a:lnTo>
                  <a:lnTo>
                    <a:pt x="12" y="87"/>
                  </a:lnTo>
                  <a:lnTo>
                    <a:pt x="11" y="84"/>
                  </a:lnTo>
                  <a:lnTo>
                    <a:pt x="8" y="81"/>
                  </a:lnTo>
                  <a:lnTo>
                    <a:pt x="7" y="79"/>
                  </a:lnTo>
                  <a:lnTo>
                    <a:pt x="5" y="78"/>
                  </a:lnTo>
                  <a:lnTo>
                    <a:pt x="4" y="76"/>
                  </a:lnTo>
                  <a:lnTo>
                    <a:pt x="4" y="75"/>
                  </a:lnTo>
                  <a:lnTo>
                    <a:pt x="3" y="73"/>
                  </a:lnTo>
                  <a:lnTo>
                    <a:pt x="3" y="71"/>
                  </a:lnTo>
                  <a:lnTo>
                    <a:pt x="4" y="70"/>
                  </a:lnTo>
                  <a:lnTo>
                    <a:pt x="4" y="68"/>
                  </a:lnTo>
                  <a:lnTo>
                    <a:pt x="5" y="68"/>
                  </a:lnTo>
                  <a:lnTo>
                    <a:pt x="7" y="67"/>
                  </a:lnTo>
                  <a:lnTo>
                    <a:pt x="8" y="67"/>
                  </a:lnTo>
                  <a:lnTo>
                    <a:pt x="11" y="68"/>
                  </a:lnTo>
                  <a:lnTo>
                    <a:pt x="13" y="70"/>
                  </a:lnTo>
                  <a:lnTo>
                    <a:pt x="15" y="70"/>
                  </a:lnTo>
                  <a:lnTo>
                    <a:pt x="17" y="71"/>
                  </a:lnTo>
                  <a:lnTo>
                    <a:pt x="20" y="73"/>
                  </a:lnTo>
                  <a:lnTo>
                    <a:pt x="22" y="73"/>
                  </a:lnTo>
                  <a:lnTo>
                    <a:pt x="26" y="76"/>
                  </a:lnTo>
                  <a:lnTo>
                    <a:pt x="28" y="76"/>
                  </a:lnTo>
                  <a:lnTo>
                    <a:pt x="30" y="76"/>
                  </a:lnTo>
                  <a:lnTo>
                    <a:pt x="31" y="76"/>
                  </a:lnTo>
                  <a:lnTo>
                    <a:pt x="31" y="75"/>
                  </a:lnTo>
                  <a:lnTo>
                    <a:pt x="31" y="73"/>
                  </a:lnTo>
                  <a:lnTo>
                    <a:pt x="30" y="71"/>
                  </a:lnTo>
                  <a:lnTo>
                    <a:pt x="28" y="71"/>
                  </a:lnTo>
                  <a:lnTo>
                    <a:pt x="27" y="70"/>
                  </a:lnTo>
                  <a:lnTo>
                    <a:pt x="24" y="68"/>
                  </a:lnTo>
                  <a:lnTo>
                    <a:pt x="22" y="67"/>
                  </a:lnTo>
                  <a:lnTo>
                    <a:pt x="20" y="64"/>
                  </a:lnTo>
                  <a:lnTo>
                    <a:pt x="17" y="62"/>
                  </a:lnTo>
                  <a:lnTo>
                    <a:pt x="16" y="61"/>
                  </a:lnTo>
                  <a:lnTo>
                    <a:pt x="15" y="59"/>
                  </a:lnTo>
                  <a:lnTo>
                    <a:pt x="13" y="58"/>
                  </a:lnTo>
                  <a:lnTo>
                    <a:pt x="12" y="56"/>
                  </a:lnTo>
                  <a:lnTo>
                    <a:pt x="12" y="54"/>
                  </a:lnTo>
                  <a:lnTo>
                    <a:pt x="11" y="54"/>
                  </a:lnTo>
                  <a:lnTo>
                    <a:pt x="11" y="53"/>
                  </a:lnTo>
                  <a:lnTo>
                    <a:pt x="9" y="51"/>
                  </a:lnTo>
                  <a:lnTo>
                    <a:pt x="9" y="50"/>
                  </a:lnTo>
                  <a:lnTo>
                    <a:pt x="9" y="48"/>
                  </a:lnTo>
                  <a:lnTo>
                    <a:pt x="9" y="47"/>
                  </a:lnTo>
                  <a:lnTo>
                    <a:pt x="9" y="45"/>
                  </a:lnTo>
                  <a:lnTo>
                    <a:pt x="11" y="44"/>
                  </a:lnTo>
                  <a:lnTo>
                    <a:pt x="11" y="42"/>
                  </a:lnTo>
                  <a:lnTo>
                    <a:pt x="12" y="42"/>
                  </a:lnTo>
                  <a:lnTo>
                    <a:pt x="12" y="41"/>
                  </a:lnTo>
                  <a:lnTo>
                    <a:pt x="13" y="41"/>
                  </a:lnTo>
                  <a:lnTo>
                    <a:pt x="15" y="41"/>
                  </a:lnTo>
                  <a:lnTo>
                    <a:pt x="16" y="41"/>
                  </a:lnTo>
                  <a:lnTo>
                    <a:pt x="17" y="42"/>
                  </a:lnTo>
                  <a:lnTo>
                    <a:pt x="19" y="42"/>
                  </a:lnTo>
                  <a:lnTo>
                    <a:pt x="22" y="44"/>
                  </a:lnTo>
                  <a:lnTo>
                    <a:pt x="23" y="45"/>
                  </a:lnTo>
                  <a:lnTo>
                    <a:pt x="24" y="47"/>
                  </a:lnTo>
                  <a:lnTo>
                    <a:pt x="27" y="50"/>
                  </a:lnTo>
                  <a:lnTo>
                    <a:pt x="30" y="53"/>
                  </a:lnTo>
                  <a:lnTo>
                    <a:pt x="32" y="54"/>
                  </a:lnTo>
                  <a:lnTo>
                    <a:pt x="35" y="58"/>
                  </a:lnTo>
                  <a:lnTo>
                    <a:pt x="36" y="59"/>
                  </a:lnTo>
                  <a:lnTo>
                    <a:pt x="39" y="61"/>
                  </a:lnTo>
                  <a:lnTo>
                    <a:pt x="39" y="62"/>
                  </a:lnTo>
                  <a:lnTo>
                    <a:pt x="40" y="62"/>
                  </a:lnTo>
                  <a:lnTo>
                    <a:pt x="40" y="64"/>
                  </a:lnTo>
                  <a:lnTo>
                    <a:pt x="42" y="64"/>
                  </a:lnTo>
                  <a:lnTo>
                    <a:pt x="42" y="62"/>
                  </a:lnTo>
                  <a:lnTo>
                    <a:pt x="43" y="62"/>
                  </a:lnTo>
                  <a:lnTo>
                    <a:pt x="43" y="61"/>
                  </a:lnTo>
                  <a:lnTo>
                    <a:pt x="42" y="59"/>
                  </a:lnTo>
                  <a:lnTo>
                    <a:pt x="40" y="58"/>
                  </a:lnTo>
                  <a:lnTo>
                    <a:pt x="39" y="56"/>
                  </a:lnTo>
                  <a:lnTo>
                    <a:pt x="36" y="53"/>
                  </a:lnTo>
                  <a:lnTo>
                    <a:pt x="32" y="50"/>
                  </a:lnTo>
                  <a:lnTo>
                    <a:pt x="31" y="48"/>
                  </a:lnTo>
                  <a:lnTo>
                    <a:pt x="30" y="45"/>
                  </a:lnTo>
                  <a:lnTo>
                    <a:pt x="28" y="44"/>
                  </a:lnTo>
                  <a:lnTo>
                    <a:pt x="27" y="42"/>
                  </a:lnTo>
                  <a:lnTo>
                    <a:pt x="26" y="41"/>
                  </a:lnTo>
                  <a:lnTo>
                    <a:pt x="24" y="37"/>
                  </a:lnTo>
                  <a:lnTo>
                    <a:pt x="23" y="36"/>
                  </a:lnTo>
                  <a:lnTo>
                    <a:pt x="23" y="34"/>
                  </a:lnTo>
                  <a:lnTo>
                    <a:pt x="22" y="33"/>
                  </a:lnTo>
                  <a:lnTo>
                    <a:pt x="22" y="31"/>
                  </a:lnTo>
                  <a:lnTo>
                    <a:pt x="22" y="30"/>
                  </a:lnTo>
                  <a:lnTo>
                    <a:pt x="22" y="28"/>
                  </a:lnTo>
                  <a:lnTo>
                    <a:pt x="22" y="27"/>
                  </a:lnTo>
                  <a:lnTo>
                    <a:pt x="22" y="25"/>
                  </a:lnTo>
                  <a:lnTo>
                    <a:pt x="23" y="25"/>
                  </a:lnTo>
                  <a:lnTo>
                    <a:pt x="23" y="24"/>
                  </a:lnTo>
                  <a:lnTo>
                    <a:pt x="24" y="24"/>
                  </a:lnTo>
                  <a:lnTo>
                    <a:pt x="24" y="22"/>
                  </a:lnTo>
                  <a:lnTo>
                    <a:pt x="26" y="22"/>
                  </a:lnTo>
                  <a:lnTo>
                    <a:pt x="27" y="22"/>
                  </a:lnTo>
                  <a:lnTo>
                    <a:pt x="28" y="22"/>
                  </a:lnTo>
                  <a:lnTo>
                    <a:pt x="30" y="22"/>
                  </a:lnTo>
                  <a:lnTo>
                    <a:pt x="31" y="24"/>
                  </a:lnTo>
                  <a:lnTo>
                    <a:pt x="32" y="24"/>
                  </a:lnTo>
                  <a:lnTo>
                    <a:pt x="34" y="25"/>
                  </a:lnTo>
                  <a:lnTo>
                    <a:pt x="35" y="27"/>
                  </a:lnTo>
                  <a:lnTo>
                    <a:pt x="36" y="28"/>
                  </a:lnTo>
                  <a:lnTo>
                    <a:pt x="38" y="28"/>
                  </a:lnTo>
                  <a:lnTo>
                    <a:pt x="39" y="30"/>
                  </a:lnTo>
                  <a:lnTo>
                    <a:pt x="42" y="33"/>
                  </a:lnTo>
                  <a:lnTo>
                    <a:pt x="44" y="37"/>
                  </a:lnTo>
                  <a:lnTo>
                    <a:pt x="46" y="41"/>
                  </a:lnTo>
                  <a:lnTo>
                    <a:pt x="48" y="44"/>
                  </a:lnTo>
                  <a:lnTo>
                    <a:pt x="51" y="47"/>
                  </a:lnTo>
                  <a:lnTo>
                    <a:pt x="53" y="48"/>
                  </a:lnTo>
                  <a:lnTo>
                    <a:pt x="53" y="50"/>
                  </a:lnTo>
                  <a:lnTo>
                    <a:pt x="54" y="50"/>
                  </a:lnTo>
                  <a:lnTo>
                    <a:pt x="55" y="50"/>
                  </a:lnTo>
                  <a:lnTo>
                    <a:pt x="55" y="48"/>
                  </a:lnTo>
                  <a:close/>
                </a:path>
              </a:pathLst>
            </a:custGeom>
            <a:solidFill>
              <a:srgbClr val="E8B7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354" name="Freeform 70"/>
            <p:cNvSpPr>
              <a:spLocks/>
            </p:cNvSpPr>
            <p:nvPr/>
          </p:nvSpPr>
          <p:spPr bwMode="auto">
            <a:xfrm>
              <a:off x="5697538" y="5284788"/>
              <a:ext cx="69850" cy="88900"/>
            </a:xfrm>
            <a:custGeom>
              <a:avLst/>
              <a:gdLst>
                <a:gd name="T0" fmla="*/ 2147483647 w 87"/>
                <a:gd name="T1" fmla="*/ 2147483647 h 113"/>
                <a:gd name="T2" fmla="*/ 2147483647 w 87"/>
                <a:gd name="T3" fmla="*/ 2147483647 h 113"/>
                <a:gd name="T4" fmla="*/ 2147483647 w 87"/>
                <a:gd name="T5" fmla="*/ 2147483647 h 113"/>
                <a:gd name="T6" fmla="*/ 2147483647 w 87"/>
                <a:gd name="T7" fmla="*/ 2147483647 h 113"/>
                <a:gd name="T8" fmla="*/ 2147483647 w 87"/>
                <a:gd name="T9" fmla="*/ 2147483647 h 113"/>
                <a:gd name="T10" fmla="*/ 2147483647 w 87"/>
                <a:gd name="T11" fmla="*/ 2147483647 h 113"/>
                <a:gd name="T12" fmla="*/ 2147483647 w 87"/>
                <a:gd name="T13" fmla="*/ 2147483647 h 113"/>
                <a:gd name="T14" fmla="*/ 2147483647 w 87"/>
                <a:gd name="T15" fmla="*/ 2147483647 h 113"/>
                <a:gd name="T16" fmla="*/ 2147483647 w 87"/>
                <a:gd name="T17" fmla="*/ 2147483647 h 113"/>
                <a:gd name="T18" fmla="*/ 2147483647 w 87"/>
                <a:gd name="T19" fmla="*/ 2147483647 h 113"/>
                <a:gd name="T20" fmla="*/ 2147483647 w 87"/>
                <a:gd name="T21" fmla="*/ 2147483647 h 113"/>
                <a:gd name="T22" fmla="*/ 2147483647 w 87"/>
                <a:gd name="T23" fmla="*/ 2147483647 h 113"/>
                <a:gd name="T24" fmla="*/ 2147483647 w 87"/>
                <a:gd name="T25" fmla="*/ 2147483647 h 113"/>
                <a:gd name="T26" fmla="*/ 2147483647 w 87"/>
                <a:gd name="T27" fmla="*/ 2147483647 h 113"/>
                <a:gd name="T28" fmla="*/ 2147483647 w 87"/>
                <a:gd name="T29" fmla="*/ 2147483647 h 113"/>
                <a:gd name="T30" fmla="*/ 2147483647 w 87"/>
                <a:gd name="T31" fmla="*/ 2147483647 h 113"/>
                <a:gd name="T32" fmla="*/ 2147483647 w 87"/>
                <a:gd name="T33" fmla="*/ 2147483647 h 113"/>
                <a:gd name="T34" fmla="*/ 2147483647 w 87"/>
                <a:gd name="T35" fmla="*/ 2147483647 h 113"/>
                <a:gd name="T36" fmla="*/ 2147483647 w 87"/>
                <a:gd name="T37" fmla="*/ 2147483647 h 113"/>
                <a:gd name="T38" fmla="*/ 2147483647 w 87"/>
                <a:gd name="T39" fmla="*/ 0 h 113"/>
                <a:gd name="T40" fmla="*/ 2147483647 w 87"/>
                <a:gd name="T41" fmla="*/ 0 h 113"/>
                <a:gd name="T42" fmla="*/ 2147483647 w 87"/>
                <a:gd name="T43" fmla="*/ 0 h 113"/>
                <a:gd name="T44" fmla="*/ 2147483647 w 87"/>
                <a:gd name="T45" fmla="*/ 2147483647 h 113"/>
                <a:gd name="T46" fmla="*/ 2147483647 w 87"/>
                <a:gd name="T47" fmla="*/ 2147483647 h 113"/>
                <a:gd name="T48" fmla="*/ 2147483647 w 87"/>
                <a:gd name="T49" fmla="*/ 2147483647 h 113"/>
                <a:gd name="T50" fmla="*/ 2147483647 w 87"/>
                <a:gd name="T51" fmla="*/ 2147483647 h 113"/>
                <a:gd name="T52" fmla="*/ 2147483647 w 87"/>
                <a:gd name="T53" fmla="*/ 2147483647 h 113"/>
                <a:gd name="T54" fmla="*/ 2147483647 w 87"/>
                <a:gd name="T55" fmla="*/ 2147483647 h 113"/>
                <a:gd name="T56" fmla="*/ 2147483647 w 87"/>
                <a:gd name="T57" fmla="*/ 2147483647 h 113"/>
                <a:gd name="T58" fmla="*/ 2147483647 w 87"/>
                <a:gd name="T59" fmla="*/ 2147483647 h 113"/>
                <a:gd name="T60" fmla="*/ 2147483647 w 87"/>
                <a:gd name="T61" fmla="*/ 2147483647 h 113"/>
                <a:gd name="T62" fmla="*/ 2147483647 w 87"/>
                <a:gd name="T63" fmla="*/ 2147483647 h 113"/>
                <a:gd name="T64" fmla="*/ 2147483647 w 87"/>
                <a:gd name="T65" fmla="*/ 2147483647 h 113"/>
                <a:gd name="T66" fmla="*/ 2147483647 w 87"/>
                <a:gd name="T67" fmla="*/ 2147483647 h 113"/>
                <a:gd name="T68" fmla="*/ 2147483647 w 87"/>
                <a:gd name="T69" fmla="*/ 2147483647 h 113"/>
                <a:gd name="T70" fmla="*/ 2147483647 w 87"/>
                <a:gd name="T71" fmla="*/ 2147483647 h 113"/>
                <a:gd name="T72" fmla="*/ 2147483647 w 87"/>
                <a:gd name="T73" fmla="*/ 2147483647 h 113"/>
                <a:gd name="T74" fmla="*/ 2147483647 w 87"/>
                <a:gd name="T75" fmla="*/ 2147483647 h 113"/>
                <a:gd name="T76" fmla="*/ 2147483647 w 87"/>
                <a:gd name="T77" fmla="*/ 2147483647 h 113"/>
                <a:gd name="T78" fmla="*/ 2147483647 w 87"/>
                <a:gd name="T79" fmla="*/ 2147483647 h 113"/>
                <a:gd name="T80" fmla="*/ 2147483647 w 87"/>
                <a:gd name="T81" fmla="*/ 2147483647 h 113"/>
                <a:gd name="T82" fmla="*/ 2147483647 w 87"/>
                <a:gd name="T83" fmla="*/ 2147483647 h 113"/>
                <a:gd name="T84" fmla="*/ 2147483647 w 87"/>
                <a:gd name="T85" fmla="*/ 2147483647 h 113"/>
                <a:gd name="T86" fmla="*/ 2147483647 w 87"/>
                <a:gd name="T87" fmla="*/ 2147483647 h 113"/>
                <a:gd name="T88" fmla="*/ 2147483647 w 87"/>
                <a:gd name="T89" fmla="*/ 2147483647 h 113"/>
                <a:gd name="T90" fmla="*/ 2147483647 w 87"/>
                <a:gd name="T91" fmla="*/ 2147483647 h 113"/>
                <a:gd name="T92" fmla="*/ 2147483647 w 87"/>
                <a:gd name="T93" fmla="*/ 2147483647 h 113"/>
                <a:gd name="T94" fmla="*/ 2147483647 w 87"/>
                <a:gd name="T95" fmla="*/ 2147483647 h 113"/>
                <a:gd name="T96" fmla="*/ 2147483647 w 87"/>
                <a:gd name="T97" fmla="*/ 2147483647 h 113"/>
                <a:gd name="T98" fmla="*/ 2147483647 w 87"/>
                <a:gd name="T99" fmla="*/ 2147483647 h 113"/>
                <a:gd name="T100" fmla="*/ 2147483647 w 87"/>
                <a:gd name="T101" fmla="*/ 2147483647 h 113"/>
                <a:gd name="T102" fmla="*/ 2147483647 w 87"/>
                <a:gd name="T103" fmla="*/ 2147483647 h 113"/>
                <a:gd name="T104" fmla="*/ 2147483647 w 87"/>
                <a:gd name="T105" fmla="*/ 2147483647 h 113"/>
                <a:gd name="T106" fmla="*/ 2147483647 w 87"/>
                <a:gd name="T107" fmla="*/ 2147483647 h 113"/>
                <a:gd name="T108" fmla="*/ 2147483647 w 87"/>
                <a:gd name="T109" fmla="*/ 2147483647 h 113"/>
                <a:gd name="T110" fmla="*/ 2147483647 w 87"/>
                <a:gd name="T111" fmla="*/ 2147483647 h 113"/>
                <a:gd name="T112" fmla="*/ 0 w 87"/>
                <a:gd name="T113" fmla="*/ 2147483647 h 113"/>
                <a:gd name="T114" fmla="*/ 2147483647 w 87"/>
                <a:gd name="T115" fmla="*/ 2147483647 h 113"/>
                <a:gd name="T116" fmla="*/ 2147483647 w 87"/>
                <a:gd name="T117" fmla="*/ 2147483647 h 11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87" h="113">
                  <a:moveTo>
                    <a:pt x="8" y="78"/>
                  </a:moveTo>
                  <a:lnTo>
                    <a:pt x="7" y="78"/>
                  </a:lnTo>
                  <a:lnTo>
                    <a:pt x="7" y="76"/>
                  </a:lnTo>
                  <a:lnTo>
                    <a:pt x="5" y="76"/>
                  </a:lnTo>
                  <a:lnTo>
                    <a:pt x="5" y="74"/>
                  </a:lnTo>
                  <a:lnTo>
                    <a:pt x="4" y="73"/>
                  </a:lnTo>
                  <a:lnTo>
                    <a:pt x="2" y="71"/>
                  </a:lnTo>
                  <a:lnTo>
                    <a:pt x="2" y="70"/>
                  </a:lnTo>
                  <a:lnTo>
                    <a:pt x="1" y="68"/>
                  </a:lnTo>
                  <a:lnTo>
                    <a:pt x="1" y="67"/>
                  </a:lnTo>
                  <a:lnTo>
                    <a:pt x="1" y="65"/>
                  </a:lnTo>
                  <a:lnTo>
                    <a:pt x="1" y="64"/>
                  </a:lnTo>
                  <a:lnTo>
                    <a:pt x="2" y="62"/>
                  </a:lnTo>
                  <a:lnTo>
                    <a:pt x="2" y="61"/>
                  </a:lnTo>
                  <a:lnTo>
                    <a:pt x="4" y="61"/>
                  </a:lnTo>
                  <a:lnTo>
                    <a:pt x="4" y="59"/>
                  </a:lnTo>
                  <a:lnTo>
                    <a:pt x="5" y="59"/>
                  </a:lnTo>
                  <a:lnTo>
                    <a:pt x="5" y="57"/>
                  </a:lnTo>
                  <a:lnTo>
                    <a:pt x="7" y="57"/>
                  </a:lnTo>
                  <a:lnTo>
                    <a:pt x="8" y="57"/>
                  </a:lnTo>
                  <a:lnTo>
                    <a:pt x="9" y="56"/>
                  </a:lnTo>
                  <a:lnTo>
                    <a:pt x="11" y="56"/>
                  </a:lnTo>
                  <a:lnTo>
                    <a:pt x="12" y="54"/>
                  </a:lnTo>
                  <a:lnTo>
                    <a:pt x="13" y="54"/>
                  </a:lnTo>
                  <a:lnTo>
                    <a:pt x="15" y="54"/>
                  </a:lnTo>
                  <a:lnTo>
                    <a:pt x="15" y="53"/>
                  </a:lnTo>
                  <a:lnTo>
                    <a:pt x="13" y="53"/>
                  </a:lnTo>
                  <a:lnTo>
                    <a:pt x="13" y="51"/>
                  </a:lnTo>
                  <a:lnTo>
                    <a:pt x="12" y="50"/>
                  </a:lnTo>
                  <a:lnTo>
                    <a:pt x="12" y="48"/>
                  </a:lnTo>
                  <a:lnTo>
                    <a:pt x="11" y="47"/>
                  </a:lnTo>
                  <a:lnTo>
                    <a:pt x="11" y="45"/>
                  </a:lnTo>
                  <a:lnTo>
                    <a:pt x="11" y="44"/>
                  </a:lnTo>
                  <a:lnTo>
                    <a:pt x="11" y="42"/>
                  </a:lnTo>
                  <a:lnTo>
                    <a:pt x="11" y="40"/>
                  </a:lnTo>
                  <a:lnTo>
                    <a:pt x="12" y="39"/>
                  </a:lnTo>
                  <a:lnTo>
                    <a:pt x="12" y="37"/>
                  </a:lnTo>
                  <a:lnTo>
                    <a:pt x="13" y="36"/>
                  </a:lnTo>
                  <a:lnTo>
                    <a:pt x="15" y="34"/>
                  </a:lnTo>
                  <a:lnTo>
                    <a:pt x="16" y="34"/>
                  </a:lnTo>
                  <a:lnTo>
                    <a:pt x="16" y="33"/>
                  </a:lnTo>
                  <a:lnTo>
                    <a:pt x="17" y="33"/>
                  </a:lnTo>
                  <a:lnTo>
                    <a:pt x="19" y="31"/>
                  </a:lnTo>
                  <a:lnTo>
                    <a:pt x="20" y="31"/>
                  </a:lnTo>
                  <a:lnTo>
                    <a:pt x="21" y="31"/>
                  </a:lnTo>
                  <a:lnTo>
                    <a:pt x="23" y="31"/>
                  </a:lnTo>
                  <a:lnTo>
                    <a:pt x="24" y="30"/>
                  </a:lnTo>
                  <a:lnTo>
                    <a:pt x="25" y="30"/>
                  </a:lnTo>
                  <a:lnTo>
                    <a:pt x="24" y="28"/>
                  </a:lnTo>
                  <a:lnTo>
                    <a:pt x="23" y="28"/>
                  </a:lnTo>
                  <a:lnTo>
                    <a:pt x="21" y="27"/>
                  </a:lnTo>
                  <a:lnTo>
                    <a:pt x="21" y="25"/>
                  </a:lnTo>
                  <a:lnTo>
                    <a:pt x="20" y="25"/>
                  </a:lnTo>
                  <a:lnTo>
                    <a:pt x="20" y="23"/>
                  </a:lnTo>
                  <a:lnTo>
                    <a:pt x="19" y="22"/>
                  </a:lnTo>
                  <a:lnTo>
                    <a:pt x="17" y="20"/>
                  </a:lnTo>
                  <a:lnTo>
                    <a:pt x="17" y="19"/>
                  </a:lnTo>
                  <a:lnTo>
                    <a:pt x="17" y="17"/>
                  </a:lnTo>
                  <a:lnTo>
                    <a:pt x="17" y="16"/>
                  </a:lnTo>
                  <a:lnTo>
                    <a:pt x="17" y="14"/>
                  </a:lnTo>
                  <a:lnTo>
                    <a:pt x="17" y="13"/>
                  </a:lnTo>
                  <a:lnTo>
                    <a:pt x="17" y="11"/>
                  </a:lnTo>
                  <a:lnTo>
                    <a:pt x="17" y="10"/>
                  </a:lnTo>
                  <a:lnTo>
                    <a:pt x="19" y="8"/>
                  </a:lnTo>
                  <a:lnTo>
                    <a:pt x="20" y="6"/>
                  </a:lnTo>
                  <a:lnTo>
                    <a:pt x="21" y="5"/>
                  </a:lnTo>
                  <a:lnTo>
                    <a:pt x="23" y="5"/>
                  </a:lnTo>
                  <a:lnTo>
                    <a:pt x="24" y="3"/>
                  </a:lnTo>
                  <a:lnTo>
                    <a:pt x="25" y="3"/>
                  </a:lnTo>
                  <a:lnTo>
                    <a:pt x="27" y="2"/>
                  </a:lnTo>
                  <a:lnTo>
                    <a:pt x="28" y="2"/>
                  </a:lnTo>
                  <a:lnTo>
                    <a:pt x="29" y="2"/>
                  </a:lnTo>
                  <a:lnTo>
                    <a:pt x="31" y="0"/>
                  </a:lnTo>
                  <a:lnTo>
                    <a:pt x="32" y="0"/>
                  </a:lnTo>
                  <a:lnTo>
                    <a:pt x="33" y="0"/>
                  </a:lnTo>
                  <a:lnTo>
                    <a:pt x="35" y="0"/>
                  </a:lnTo>
                  <a:lnTo>
                    <a:pt x="38" y="0"/>
                  </a:lnTo>
                  <a:lnTo>
                    <a:pt x="39" y="0"/>
                  </a:lnTo>
                  <a:lnTo>
                    <a:pt x="40" y="0"/>
                  </a:lnTo>
                  <a:lnTo>
                    <a:pt x="42" y="0"/>
                  </a:lnTo>
                  <a:lnTo>
                    <a:pt x="43" y="0"/>
                  </a:lnTo>
                  <a:lnTo>
                    <a:pt x="46" y="0"/>
                  </a:lnTo>
                  <a:lnTo>
                    <a:pt x="47" y="0"/>
                  </a:lnTo>
                  <a:lnTo>
                    <a:pt x="48" y="0"/>
                  </a:lnTo>
                  <a:lnTo>
                    <a:pt x="50" y="0"/>
                  </a:lnTo>
                  <a:lnTo>
                    <a:pt x="52" y="2"/>
                  </a:lnTo>
                  <a:lnTo>
                    <a:pt x="54" y="2"/>
                  </a:lnTo>
                  <a:lnTo>
                    <a:pt x="55" y="2"/>
                  </a:lnTo>
                  <a:lnTo>
                    <a:pt x="58" y="2"/>
                  </a:lnTo>
                  <a:lnTo>
                    <a:pt x="59" y="3"/>
                  </a:lnTo>
                  <a:lnTo>
                    <a:pt x="60" y="3"/>
                  </a:lnTo>
                  <a:lnTo>
                    <a:pt x="63" y="5"/>
                  </a:lnTo>
                  <a:lnTo>
                    <a:pt x="65" y="5"/>
                  </a:lnTo>
                  <a:lnTo>
                    <a:pt x="66" y="5"/>
                  </a:lnTo>
                  <a:lnTo>
                    <a:pt x="67" y="6"/>
                  </a:lnTo>
                  <a:lnTo>
                    <a:pt x="69" y="6"/>
                  </a:lnTo>
                  <a:lnTo>
                    <a:pt x="70" y="8"/>
                  </a:lnTo>
                  <a:lnTo>
                    <a:pt x="71" y="8"/>
                  </a:lnTo>
                  <a:lnTo>
                    <a:pt x="73" y="10"/>
                  </a:lnTo>
                  <a:lnTo>
                    <a:pt x="74" y="11"/>
                  </a:lnTo>
                  <a:lnTo>
                    <a:pt x="75" y="11"/>
                  </a:lnTo>
                  <a:lnTo>
                    <a:pt x="77" y="13"/>
                  </a:lnTo>
                  <a:lnTo>
                    <a:pt x="78" y="13"/>
                  </a:lnTo>
                  <a:lnTo>
                    <a:pt x="79" y="14"/>
                  </a:lnTo>
                  <a:lnTo>
                    <a:pt x="81" y="16"/>
                  </a:lnTo>
                  <a:lnTo>
                    <a:pt x="82" y="17"/>
                  </a:lnTo>
                  <a:lnTo>
                    <a:pt x="83" y="19"/>
                  </a:lnTo>
                  <a:lnTo>
                    <a:pt x="85" y="20"/>
                  </a:lnTo>
                  <a:lnTo>
                    <a:pt x="85" y="22"/>
                  </a:lnTo>
                  <a:lnTo>
                    <a:pt x="86" y="22"/>
                  </a:lnTo>
                  <a:lnTo>
                    <a:pt x="86" y="23"/>
                  </a:lnTo>
                  <a:lnTo>
                    <a:pt x="86" y="25"/>
                  </a:lnTo>
                  <a:lnTo>
                    <a:pt x="86" y="27"/>
                  </a:lnTo>
                  <a:lnTo>
                    <a:pt x="87" y="28"/>
                  </a:lnTo>
                  <a:lnTo>
                    <a:pt x="86" y="30"/>
                  </a:lnTo>
                  <a:lnTo>
                    <a:pt x="86" y="31"/>
                  </a:lnTo>
                  <a:lnTo>
                    <a:pt x="86" y="33"/>
                  </a:lnTo>
                  <a:lnTo>
                    <a:pt x="86" y="34"/>
                  </a:lnTo>
                  <a:lnTo>
                    <a:pt x="85" y="34"/>
                  </a:lnTo>
                  <a:lnTo>
                    <a:pt x="85" y="36"/>
                  </a:lnTo>
                  <a:lnTo>
                    <a:pt x="83" y="36"/>
                  </a:lnTo>
                  <a:lnTo>
                    <a:pt x="83" y="37"/>
                  </a:lnTo>
                  <a:lnTo>
                    <a:pt x="82" y="37"/>
                  </a:lnTo>
                  <a:lnTo>
                    <a:pt x="81" y="39"/>
                  </a:lnTo>
                  <a:lnTo>
                    <a:pt x="79" y="39"/>
                  </a:lnTo>
                  <a:lnTo>
                    <a:pt x="79" y="40"/>
                  </a:lnTo>
                  <a:lnTo>
                    <a:pt x="78" y="40"/>
                  </a:lnTo>
                  <a:lnTo>
                    <a:pt x="77" y="40"/>
                  </a:lnTo>
                  <a:lnTo>
                    <a:pt x="75" y="42"/>
                  </a:lnTo>
                  <a:lnTo>
                    <a:pt x="74" y="42"/>
                  </a:lnTo>
                  <a:lnTo>
                    <a:pt x="73" y="42"/>
                  </a:lnTo>
                  <a:lnTo>
                    <a:pt x="74" y="44"/>
                  </a:lnTo>
                  <a:lnTo>
                    <a:pt x="74" y="45"/>
                  </a:lnTo>
                  <a:lnTo>
                    <a:pt x="75" y="45"/>
                  </a:lnTo>
                  <a:lnTo>
                    <a:pt x="77" y="47"/>
                  </a:lnTo>
                  <a:lnTo>
                    <a:pt x="77" y="48"/>
                  </a:lnTo>
                  <a:lnTo>
                    <a:pt x="78" y="48"/>
                  </a:lnTo>
                  <a:lnTo>
                    <a:pt x="78" y="50"/>
                  </a:lnTo>
                  <a:lnTo>
                    <a:pt x="79" y="51"/>
                  </a:lnTo>
                  <a:lnTo>
                    <a:pt x="79" y="53"/>
                  </a:lnTo>
                  <a:lnTo>
                    <a:pt x="81" y="54"/>
                  </a:lnTo>
                  <a:lnTo>
                    <a:pt x="81" y="56"/>
                  </a:lnTo>
                  <a:lnTo>
                    <a:pt x="81" y="57"/>
                  </a:lnTo>
                  <a:lnTo>
                    <a:pt x="81" y="59"/>
                  </a:lnTo>
                  <a:lnTo>
                    <a:pt x="81" y="61"/>
                  </a:lnTo>
                  <a:lnTo>
                    <a:pt x="79" y="62"/>
                  </a:lnTo>
                  <a:lnTo>
                    <a:pt x="79" y="64"/>
                  </a:lnTo>
                  <a:lnTo>
                    <a:pt x="78" y="64"/>
                  </a:lnTo>
                  <a:lnTo>
                    <a:pt x="78" y="65"/>
                  </a:lnTo>
                  <a:lnTo>
                    <a:pt x="77" y="67"/>
                  </a:lnTo>
                  <a:lnTo>
                    <a:pt x="75" y="67"/>
                  </a:lnTo>
                  <a:lnTo>
                    <a:pt x="74" y="68"/>
                  </a:lnTo>
                  <a:lnTo>
                    <a:pt x="73" y="68"/>
                  </a:lnTo>
                  <a:lnTo>
                    <a:pt x="73" y="70"/>
                  </a:lnTo>
                  <a:lnTo>
                    <a:pt x="71" y="70"/>
                  </a:lnTo>
                  <a:lnTo>
                    <a:pt x="70" y="70"/>
                  </a:lnTo>
                  <a:lnTo>
                    <a:pt x="69" y="70"/>
                  </a:lnTo>
                  <a:lnTo>
                    <a:pt x="67" y="71"/>
                  </a:lnTo>
                  <a:lnTo>
                    <a:pt x="69" y="73"/>
                  </a:lnTo>
                  <a:lnTo>
                    <a:pt x="69" y="74"/>
                  </a:lnTo>
                  <a:lnTo>
                    <a:pt x="70" y="76"/>
                  </a:lnTo>
                  <a:lnTo>
                    <a:pt x="71" y="78"/>
                  </a:lnTo>
                  <a:lnTo>
                    <a:pt x="71" y="79"/>
                  </a:lnTo>
                  <a:lnTo>
                    <a:pt x="71" y="81"/>
                  </a:lnTo>
                  <a:lnTo>
                    <a:pt x="71" y="82"/>
                  </a:lnTo>
                  <a:lnTo>
                    <a:pt x="71" y="84"/>
                  </a:lnTo>
                  <a:lnTo>
                    <a:pt x="70" y="85"/>
                  </a:lnTo>
                  <a:lnTo>
                    <a:pt x="70" y="87"/>
                  </a:lnTo>
                  <a:lnTo>
                    <a:pt x="69" y="87"/>
                  </a:lnTo>
                  <a:lnTo>
                    <a:pt x="69" y="88"/>
                  </a:lnTo>
                  <a:lnTo>
                    <a:pt x="67" y="88"/>
                  </a:lnTo>
                  <a:lnTo>
                    <a:pt x="66" y="88"/>
                  </a:lnTo>
                  <a:lnTo>
                    <a:pt x="66" y="90"/>
                  </a:lnTo>
                  <a:lnTo>
                    <a:pt x="65" y="90"/>
                  </a:lnTo>
                  <a:lnTo>
                    <a:pt x="63" y="91"/>
                  </a:lnTo>
                  <a:lnTo>
                    <a:pt x="62" y="91"/>
                  </a:lnTo>
                  <a:lnTo>
                    <a:pt x="60" y="91"/>
                  </a:lnTo>
                  <a:lnTo>
                    <a:pt x="59" y="91"/>
                  </a:lnTo>
                  <a:lnTo>
                    <a:pt x="58" y="91"/>
                  </a:lnTo>
                  <a:lnTo>
                    <a:pt x="56" y="93"/>
                  </a:lnTo>
                  <a:lnTo>
                    <a:pt x="58" y="93"/>
                  </a:lnTo>
                  <a:lnTo>
                    <a:pt x="58" y="95"/>
                  </a:lnTo>
                  <a:lnTo>
                    <a:pt x="58" y="96"/>
                  </a:lnTo>
                  <a:lnTo>
                    <a:pt x="59" y="98"/>
                  </a:lnTo>
                  <a:lnTo>
                    <a:pt x="59" y="99"/>
                  </a:lnTo>
                  <a:lnTo>
                    <a:pt x="59" y="101"/>
                  </a:lnTo>
                  <a:lnTo>
                    <a:pt x="59" y="102"/>
                  </a:lnTo>
                  <a:lnTo>
                    <a:pt x="59" y="104"/>
                  </a:lnTo>
                  <a:lnTo>
                    <a:pt x="58" y="104"/>
                  </a:lnTo>
                  <a:lnTo>
                    <a:pt x="58" y="105"/>
                  </a:lnTo>
                  <a:lnTo>
                    <a:pt x="56" y="107"/>
                  </a:lnTo>
                  <a:lnTo>
                    <a:pt x="55" y="108"/>
                  </a:lnTo>
                  <a:lnTo>
                    <a:pt x="54" y="108"/>
                  </a:lnTo>
                  <a:lnTo>
                    <a:pt x="52" y="110"/>
                  </a:lnTo>
                  <a:lnTo>
                    <a:pt x="51" y="110"/>
                  </a:lnTo>
                  <a:lnTo>
                    <a:pt x="50" y="110"/>
                  </a:lnTo>
                  <a:lnTo>
                    <a:pt x="50" y="112"/>
                  </a:lnTo>
                  <a:lnTo>
                    <a:pt x="48" y="112"/>
                  </a:lnTo>
                  <a:lnTo>
                    <a:pt x="47" y="112"/>
                  </a:lnTo>
                  <a:lnTo>
                    <a:pt x="46" y="112"/>
                  </a:lnTo>
                  <a:lnTo>
                    <a:pt x="44" y="112"/>
                  </a:lnTo>
                  <a:lnTo>
                    <a:pt x="43" y="113"/>
                  </a:lnTo>
                  <a:lnTo>
                    <a:pt x="42" y="113"/>
                  </a:lnTo>
                  <a:lnTo>
                    <a:pt x="40" y="113"/>
                  </a:lnTo>
                  <a:lnTo>
                    <a:pt x="39" y="113"/>
                  </a:lnTo>
                  <a:lnTo>
                    <a:pt x="38" y="113"/>
                  </a:lnTo>
                  <a:lnTo>
                    <a:pt x="35" y="113"/>
                  </a:lnTo>
                  <a:lnTo>
                    <a:pt x="32" y="112"/>
                  </a:lnTo>
                  <a:lnTo>
                    <a:pt x="31" y="112"/>
                  </a:lnTo>
                  <a:lnTo>
                    <a:pt x="29" y="112"/>
                  </a:lnTo>
                  <a:lnTo>
                    <a:pt x="28" y="112"/>
                  </a:lnTo>
                  <a:lnTo>
                    <a:pt x="27" y="110"/>
                  </a:lnTo>
                  <a:lnTo>
                    <a:pt x="23" y="110"/>
                  </a:lnTo>
                  <a:lnTo>
                    <a:pt x="20" y="108"/>
                  </a:lnTo>
                  <a:lnTo>
                    <a:pt x="17" y="108"/>
                  </a:lnTo>
                  <a:lnTo>
                    <a:pt x="15" y="107"/>
                  </a:lnTo>
                  <a:lnTo>
                    <a:pt x="13" y="105"/>
                  </a:lnTo>
                  <a:lnTo>
                    <a:pt x="12" y="105"/>
                  </a:lnTo>
                  <a:lnTo>
                    <a:pt x="12" y="104"/>
                  </a:lnTo>
                  <a:lnTo>
                    <a:pt x="11" y="104"/>
                  </a:lnTo>
                  <a:lnTo>
                    <a:pt x="9" y="102"/>
                  </a:lnTo>
                  <a:lnTo>
                    <a:pt x="8" y="102"/>
                  </a:lnTo>
                  <a:lnTo>
                    <a:pt x="7" y="101"/>
                  </a:lnTo>
                  <a:lnTo>
                    <a:pt x="5" y="99"/>
                  </a:lnTo>
                  <a:lnTo>
                    <a:pt x="4" y="98"/>
                  </a:lnTo>
                  <a:lnTo>
                    <a:pt x="2" y="98"/>
                  </a:lnTo>
                  <a:lnTo>
                    <a:pt x="2" y="96"/>
                  </a:lnTo>
                  <a:lnTo>
                    <a:pt x="2" y="95"/>
                  </a:lnTo>
                  <a:lnTo>
                    <a:pt x="1" y="95"/>
                  </a:lnTo>
                  <a:lnTo>
                    <a:pt x="1" y="93"/>
                  </a:lnTo>
                  <a:lnTo>
                    <a:pt x="0" y="91"/>
                  </a:lnTo>
                  <a:lnTo>
                    <a:pt x="0" y="90"/>
                  </a:lnTo>
                  <a:lnTo>
                    <a:pt x="0" y="88"/>
                  </a:lnTo>
                  <a:lnTo>
                    <a:pt x="0" y="87"/>
                  </a:lnTo>
                  <a:lnTo>
                    <a:pt x="0" y="85"/>
                  </a:lnTo>
                  <a:lnTo>
                    <a:pt x="1" y="84"/>
                  </a:lnTo>
                  <a:lnTo>
                    <a:pt x="1" y="82"/>
                  </a:lnTo>
                  <a:lnTo>
                    <a:pt x="2" y="82"/>
                  </a:lnTo>
                  <a:lnTo>
                    <a:pt x="4" y="81"/>
                  </a:lnTo>
                  <a:lnTo>
                    <a:pt x="5" y="79"/>
                  </a:lnTo>
                  <a:lnTo>
                    <a:pt x="7" y="79"/>
                  </a:lnTo>
                  <a:lnTo>
                    <a:pt x="8" y="78"/>
                  </a:lnTo>
                  <a:close/>
                </a:path>
              </a:pathLst>
            </a:custGeom>
            <a:solidFill>
              <a:srgbClr val="EDCF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355" name="Freeform 71"/>
            <p:cNvSpPr>
              <a:spLocks noEditPoints="1"/>
            </p:cNvSpPr>
            <p:nvPr/>
          </p:nvSpPr>
          <p:spPr bwMode="auto">
            <a:xfrm>
              <a:off x="5697538" y="5283200"/>
              <a:ext cx="71438" cy="92075"/>
            </a:xfrm>
            <a:custGeom>
              <a:avLst/>
              <a:gdLst>
                <a:gd name="T0" fmla="*/ 2147483647 w 91"/>
                <a:gd name="T1" fmla="*/ 2147483647 h 116"/>
                <a:gd name="T2" fmla="*/ 2147483647 w 91"/>
                <a:gd name="T3" fmla="*/ 2147483647 h 116"/>
                <a:gd name="T4" fmla="*/ 2147483647 w 91"/>
                <a:gd name="T5" fmla="*/ 2147483647 h 116"/>
                <a:gd name="T6" fmla="*/ 2147483647 w 91"/>
                <a:gd name="T7" fmla="*/ 2147483647 h 116"/>
                <a:gd name="T8" fmla="*/ 2147483647 w 91"/>
                <a:gd name="T9" fmla="*/ 2147483647 h 116"/>
                <a:gd name="T10" fmla="*/ 2147483647 w 91"/>
                <a:gd name="T11" fmla="*/ 2147483647 h 116"/>
                <a:gd name="T12" fmla="*/ 2147483647 w 91"/>
                <a:gd name="T13" fmla="*/ 2147483647 h 116"/>
                <a:gd name="T14" fmla="*/ 2147483647 w 91"/>
                <a:gd name="T15" fmla="*/ 2147483647 h 116"/>
                <a:gd name="T16" fmla="*/ 0 w 91"/>
                <a:gd name="T17" fmla="*/ 2147483647 h 116"/>
                <a:gd name="T18" fmla="*/ 2147483647 w 91"/>
                <a:gd name="T19" fmla="*/ 2147483647 h 116"/>
                <a:gd name="T20" fmla="*/ 2147483647 w 91"/>
                <a:gd name="T21" fmla="*/ 2147483647 h 116"/>
                <a:gd name="T22" fmla="*/ 2147483647 w 91"/>
                <a:gd name="T23" fmla="*/ 2147483647 h 116"/>
                <a:gd name="T24" fmla="*/ 2147483647 w 91"/>
                <a:gd name="T25" fmla="*/ 2147483647 h 116"/>
                <a:gd name="T26" fmla="*/ 2147483647 w 91"/>
                <a:gd name="T27" fmla="*/ 2147483647 h 116"/>
                <a:gd name="T28" fmla="*/ 2147483647 w 91"/>
                <a:gd name="T29" fmla="*/ 2147483647 h 116"/>
                <a:gd name="T30" fmla="*/ 2147483647 w 91"/>
                <a:gd name="T31" fmla="*/ 2147483647 h 116"/>
                <a:gd name="T32" fmla="*/ 2147483647 w 91"/>
                <a:gd name="T33" fmla="*/ 2147483647 h 116"/>
                <a:gd name="T34" fmla="*/ 2147483647 w 91"/>
                <a:gd name="T35" fmla="*/ 2147483647 h 116"/>
                <a:gd name="T36" fmla="*/ 2147483647 w 91"/>
                <a:gd name="T37" fmla="*/ 2147483647 h 116"/>
                <a:gd name="T38" fmla="*/ 2147483647 w 91"/>
                <a:gd name="T39" fmla="*/ 2147483647 h 116"/>
                <a:gd name="T40" fmla="*/ 2147483647 w 91"/>
                <a:gd name="T41" fmla="*/ 2147483647 h 116"/>
                <a:gd name="T42" fmla="*/ 2147483647 w 91"/>
                <a:gd name="T43" fmla="*/ 2147483647 h 116"/>
                <a:gd name="T44" fmla="*/ 2147483647 w 91"/>
                <a:gd name="T45" fmla="*/ 2147483647 h 116"/>
                <a:gd name="T46" fmla="*/ 2147483647 w 91"/>
                <a:gd name="T47" fmla="*/ 2147483647 h 116"/>
                <a:gd name="T48" fmla="*/ 2147483647 w 91"/>
                <a:gd name="T49" fmla="*/ 2147483647 h 116"/>
                <a:gd name="T50" fmla="*/ 2147483647 w 91"/>
                <a:gd name="T51" fmla="*/ 0 h 116"/>
                <a:gd name="T52" fmla="*/ 2147483647 w 91"/>
                <a:gd name="T53" fmla="*/ 2147483647 h 116"/>
                <a:gd name="T54" fmla="*/ 2147483647 w 91"/>
                <a:gd name="T55" fmla="*/ 2147483647 h 116"/>
                <a:gd name="T56" fmla="*/ 2147483647 w 91"/>
                <a:gd name="T57" fmla="*/ 2147483647 h 116"/>
                <a:gd name="T58" fmla="*/ 2147483647 w 91"/>
                <a:gd name="T59" fmla="*/ 2147483647 h 116"/>
                <a:gd name="T60" fmla="*/ 2147483647 w 91"/>
                <a:gd name="T61" fmla="*/ 2147483647 h 116"/>
                <a:gd name="T62" fmla="*/ 2147483647 w 91"/>
                <a:gd name="T63" fmla="*/ 2147483647 h 116"/>
                <a:gd name="T64" fmla="*/ 2147483647 w 91"/>
                <a:gd name="T65" fmla="*/ 2147483647 h 116"/>
                <a:gd name="T66" fmla="*/ 2147483647 w 91"/>
                <a:gd name="T67" fmla="*/ 2147483647 h 116"/>
                <a:gd name="T68" fmla="*/ 2147483647 w 91"/>
                <a:gd name="T69" fmla="*/ 2147483647 h 116"/>
                <a:gd name="T70" fmla="*/ 2147483647 w 91"/>
                <a:gd name="T71" fmla="*/ 2147483647 h 116"/>
                <a:gd name="T72" fmla="*/ 2147483647 w 91"/>
                <a:gd name="T73" fmla="*/ 2147483647 h 116"/>
                <a:gd name="T74" fmla="*/ 2147483647 w 91"/>
                <a:gd name="T75" fmla="*/ 2147483647 h 116"/>
                <a:gd name="T76" fmla="*/ 2147483647 w 91"/>
                <a:gd name="T77" fmla="*/ 2147483647 h 116"/>
                <a:gd name="T78" fmla="*/ 2147483647 w 91"/>
                <a:gd name="T79" fmla="*/ 2147483647 h 116"/>
                <a:gd name="T80" fmla="*/ 2147483647 w 91"/>
                <a:gd name="T81" fmla="*/ 2147483647 h 116"/>
                <a:gd name="T82" fmla="*/ 2147483647 w 91"/>
                <a:gd name="T83" fmla="*/ 2147483647 h 116"/>
                <a:gd name="T84" fmla="*/ 2147483647 w 91"/>
                <a:gd name="T85" fmla="*/ 2147483647 h 116"/>
                <a:gd name="T86" fmla="*/ 2147483647 w 91"/>
                <a:gd name="T87" fmla="*/ 2147483647 h 116"/>
                <a:gd name="T88" fmla="*/ 2147483647 w 91"/>
                <a:gd name="T89" fmla="*/ 2147483647 h 116"/>
                <a:gd name="T90" fmla="*/ 2147483647 w 91"/>
                <a:gd name="T91" fmla="*/ 2147483647 h 116"/>
                <a:gd name="T92" fmla="*/ 2147483647 w 91"/>
                <a:gd name="T93" fmla="*/ 2147483647 h 116"/>
                <a:gd name="T94" fmla="*/ 2147483647 w 91"/>
                <a:gd name="T95" fmla="*/ 2147483647 h 116"/>
                <a:gd name="T96" fmla="*/ 2147483647 w 91"/>
                <a:gd name="T97" fmla="*/ 2147483647 h 116"/>
                <a:gd name="T98" fmla="*/ 2147483647 w 91"/>
                <a:gd name="T99" fmla="*/ 2147483647 h 116"/>
                <a:gd name="T100" fmla="*/ 2147483647 w 91"/>
                <a:gd name="T101" fmla="*/ 2147483647 h 116"/>
                <a:gd name="T102" fmla="*/ 2147483647 w 91"/>
                <a:gd name="T103" fmla="*/ 2147483647 h 116"/>
                <a:gd name="T104" fmla="*/ 2147483647 w 91"/>
                <a:gd name="T105" fmla="*/ 2147483647 h 116"/>
                <a:gd name="T106" fmla="*/ 2147483647 w 91"/>
                <a:gd name="T107" fmla="*/ 2147483647 h 116"/>
                <a:gd name="T108" fmla="*/ 2147483647 w 91"/>
                <a:gd name="T109" fmla="*/ 2147483647 h 116"/>
                <a:gd name="T110" fmla="*/ 2147483647 w 91"/>
                <a:gd name="T111" fmla="*/ 2147483647 h 116"/>
                <a:gd name="T112" fmla="*/ 2147483647 w 91"/>
                <a:gd name="T113" fmla="*/ 2147483647 h 11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91" h="116">
                  <a:moveTo>
                    <a:pt x="18" y="14"/>
                  </a:moveTo>
                  <a:lnTo>
                    <a:pt x="18" y="14"/>
                  </a:lnTo>
                  <a:lnTo>
                    <a:pt x="17" y="15"/>
                  </a:lnTo>
                  <a:lnTo>
                    <a:pt x="18" y="17"/>
                  </a:lnTo>
                  <a:lnTo>
                    <a:pt x="18" y="18"/>
                  </a:lnTo>
                  <a:lnTo>
                    <a:pt x="18" y="20"/>
                  </a:lnTo>
                  <a:lnTo>
                    <a:pt x="18" y="21"/>
                  </a:lnTo>
                  <a:lnTo>
                    <a:pt x="19" y="21"/>
                  </a:lnTo>
                  <a:lnTo>
                    <a:pt x="19" y="23"/>
                  </a:lnTo>
                  <a:lnTo>
                    <a:pt x="19" y="24"/>
                  </a:lnTo>
                  <a:lnTo>
                    <a:pt x="21" y="24"/>
                  </a:lnTo>
                  <a:lnTo>
                    <a:pt x="21" y="26"/>
                  </a:lnTo>
                  <a:lnTo>
                    <a:pt x="22" y="26"/>
                  </a:lnTo>
                  <a:lnTo>
                    <a:pt x="22" y="28"/>
                  </a:lnTo>
                  <a:lnTo>
                    <a:pt x="23" y="28"/>
                  </a:lnTo>
                  <a:lnTo>
                    <a:pt x="23" y="29"/>
                  </a:lnTo>
                  <a:lnTo>
                    <a:pt x="25" y="31"/>
                  </a:lnTo>
                  <a:lnTo>
                    <a:pt x="23" y="31"/>
                  </a:lnTo>
                  <a:lnTo>
                    <a:pt x="22" y="31"/>
                  </a:lnTo>
                  <a:lnTo>
                    <a:pt x="21" y="32"/>
                  </a:lnTo>
                  <a:lnTo>
                    <a:pt x="19" y="32"/>
                  </a:lnTo>
                  <a:lnTo>
                    <a:pt x="18" y="32"/>
                  </a:lnTo>
                  <a:lnTo>
                    <a:pt x="18" y="34"/>
                  </a:lnTo>
                  <a:lnTo>
                    <a:pt x="17" y="34"/>
                  </a:lnTo>
                  <a:lnTo>
                    <a:pt x="15" y="35"/>
                  </a:lnTo>
                  <a:lnTo>
                    <a:pt x="14" y="37"/>
                  </a:lnTo>
                  <a:lnTo>
                    <a:pt x="13" y="38"/>
                  </a:lnTo>
                  <a:lnTo>
                    <a:pt x="13" y="40"/>
                  </a:lnTo>
                  <a:lnTo>
                    <a:pt x="11" y="41"/>
                  </a:lnTo>
                  <a:lnTo>
                    <a:pt x="11" y="43"/>
                  </a:lnTo>
                  <a:lnTo>
                    <a:pt x="11" y="45"/>
                  </a:lnTo>
                  <a:lnTo>
                    <a:pt x="11" y="46"/>
                  </a:lnTo>
                  <a:lnTo>
                    <a:pt x="11" y="48"/>
                  </a:lnTo>
                  <a:lnTo>
                    <a:pt x="13" y="49"/>
                  </a:lnTo>
                  <a:lnTo>
                    <a:pt x="13" y="51"/>
                  </a:lnTo>
                  <a:lnTo>
                    <a:pt x="14" y="52"/>
                  </a:lnTo>
                  <a:lnTo>
                    <a:pt x="14" y="54"/>
                  </a:lnTo>
                  <a:lnTo>
                    <a:pt x="15" y="54"/>
                  </a:lnTo>
                  <a:lnTo>
                    <a:pt x="14" y="55"/>
                  </a:lnTo>
                  <a:lnTo>
                    <a:pt x="13" y="55"/>
                  </a:lnTo>
                  <a:lnTo>
                    <a:pt x="11" y="55"/>
                  </a:lnTo>
                  <a:lnTo>
                    <a:pt x="10" y="55"/>
                  </a:lnTo>
                  <a:lnTo>
                    <a:pt x="9" y="57"/>
                  </a:lnTo>
                  <a:lnTo>
                    <a:pt x="7" y="58"/>
                  </a:lnTo>
                  <a:lnTo>
                    <a:pt x="6" y="58"/>
                  </a:lnTo>
                  <a:lnTo>
                    <a:pt x="4" y="60"/>
                  </a:lnTo>
                  <a:lnTo>
                    <a:pt x="3" y="62"/>
                  </a:lnTo>
                  <a:lnTo>
                    <a:pt x="3" y="63"/>
                  </a:lnTo>
                  <a:lnTo>
                    <a:pt x="2" y="63"/>
                  </a:lnTo>
                  <a:lnTo>
                    <a:pt x="2" y="65"/>
                  </a:lnTo>
                  <a:lnTo>
                    <a:pt x="2" y="66"/>
                  </a:lnTo>
                  <a:lnTo>
                    <a:pt x="2" y="68"/>
                  </a:lnTo>
                  <a:lnTo>
                    <a:pt x="2" y="69"/>
                  </a:lnTo>
                  <a:lnTo>
                    <a:pt x="3" y="71"/>
                  </a:lnTo>
                  <a:lnTo>
                    <a:pt x="3" y="72"/>
                  </a:lnTo>
                  <a:lnTo>
                    <a:pt x="4" y="74"/>
                  </a:lnTo>
                  <a:lnTo>
                    <a:pt x="6" y="75"/>
                  </a:lnTo>
                  <a:lnTo>
                    <a:pt x="6" y="77"/>
                  </a:lnTo>
                  <a:lnTo>
                    <a:pt x="7" y="79"/>
                  </a:lnTo>
                  <a:lnTo>
                    <a:pt x="6" y="80"/>
                  </a:lnTo>
                  <a:lnTo>
                    <a:pt x="4" y="80"/>
                  </a:lnTo>
                  <a:lnTo>
                    <a:pt x="4" y="82"/>
                  </a:lnTo>
                  <a:lnTo>
                    <a:pt x="3" y="82"/>
                  </a:lnTo>
                  <a:lnTo>
                    <a:pt x="3" y="83"/>
                  </a:lnTo>
                  <a:lnTo>
                    <a:pt x="2" y="83"/>
                  </a:lnTo>
                  <a:lnTo>
                    <a:pt x="2" y="85"/>
                  </a:lnTo>
                  <a:lnTo>
                    <a:pt x="0" y="86"/>
                  </a:lnTo>
                  <a:lnTo>
                    <a:pt x="0" y="88"/>
                  </a:lnTo>
                  <a:lnTo>
                    <a:pt x="0" y="89"/>
                  </a:lnTo>
                  <a:lnTo>
                    <a:pt x="0" y="91"/>
                  </a:lnTo>
                  <a:lnTo>
                    <a:pt x="0" y="92"/>
                  </a:lnTo>
                  <a:lnTo>
                    <a:pt x="0" y="94"/>
                  </a:lnTo>
                  <a:lnTo>
                    <a:pt x="2" y="94"/>
                  </a:lnTo>
                  <a:lnTo>
                    <a:pt x="2" y="96"/>
                  </a:lnTo>
                  <a:lnTo>
                    <a:pt x="2" y="97"/>
                  </a:lnTo>
                  <a:lnTo>
                    <a:pt x="3" y="97"/>
                  </a:lnTo>
                  <a:lnTo>
                    <a:pt x="4" y="99"/>
                  </a:lnTo>
                  <a:lnTo>
                    <a:pt x="4" y="100"/>
                  </a:lnTo>
                  <a:lnTo>
                    <a:pt x="6" y="102"/>
                  </a:lnTo>
                  <a:lnTo>
                    <a:pt x="7" y="103"/>
                  </a:lnTo>
                  <a:lnTo>
                    <a:pt x="9" y="105"/>
                  </a:lnTo>
                  <a:lnTo>
                    <a:pt x="11" y="105"/>
                  </a:lnTo>
                  <a:lnTo>
                    <a:pt x="13" y="106"/>
                  </a:lnTo>
                  <a:lnTo>
                    <a:pt x="14" y="108"/>
                  </a:lnTo>
                  <a:lnTo>
                    <a:pt x="15" y="108"/>
                  </a:lnTo>
                  <a:lnTo>
                    <a:pt x="18" y="109"/>
                  </a:lnTo>
                  <a:lnTo>
                    <a:pt x="19" y="111"/>
                  </a:lnTo>
                  <a:lnTo>
                    <a:pt x="22" y="111"/>
                  </a:lnTo>
                  <a:lnTo>
                    <a:pt x="23" y="113"/>
                  </a:lnTo>
                  <a:lnTo>
                    <a:pt x="26" y="113"/>
                  </a:lnTo>
                  <a:lnTo>
                    <a:pt x="27" y="114"/>
                  </a:lnTo>
                  <a:lnTo>
                    <a:pt x="30" y="114"/>
                  </a:lnTo>
                  <a:lnTo>
                    <a:pt x="31" y="114"/>
                  </a:lnTo>
                  <a:lnTo>
                    <a:pt x="34" y="114"/>
                  </a:lnTo>
                  <a:lnTo>
                    <a:pt x="37" y="116"/>
                  </a:lnTo>
                  <a:lnTo>
                    <a:pt x="38" y="116"/>
                  </a:lnTo>
                  <a:lnTo>
                    <a:pt x="41" y="116"/>
                  </a:lnTo>
                  <a:lnTo>
                    <a:pt x="42" y="116"/>
                  </a:lnTo>
                  <a:lnTo>
                    <a:pt x="45" y="116"/>
                  </a:lnTo>
                  <a:lnTo>
                    <a:pt x="46" y="116"/>
                  </a:lnTo>
                  <a:lnTo>
                    <a:pt x="48" y="114"/>
                  </a:lnTo>
                  <a:lnTo>
                    <a:pt x="50" y="114"/>
                  </a:lnTo>
                  <a:lnTo>
                    <a:pt x="52" y="114"/>
                  </a:lnTo>
                  <a:lnTo>
                    <a:pt x="53" y="113"/>
                  </a:lnTo>
                  <a:lnTo>
                    <a:pt x="54" y="113"/>
                  </a:lnTo>
                  <a:lnTo>
                    <a:pt x="56" y="111"/>
                  </a:lnTo>
                  <a:lnTo>
                    <a:pt x="57" y="111"/>
                  </a:lnTo>
                  <a:lnTo>
                    <a:pt x="58" y="109"/>
                  </a:lnTo>
                  <a:lnTo>
                    <a:pt x="60" y="108"/>
                  </a:lnTo>
                  <a:lnTo>
                    <a:pt x="61" y="108"/>
                  </a:lnTo>
                  <a:lnTo>
                    <a:pt x="61" y="106"/>
                  </a:lnTo>
                  <a:lnTo>
                    <a:pt x="62" y="105"/>
                  </a:lnTo>
                  <a:lnTo>
                    <a:pt x="62" y="103"/>
                  </a:lnTo>
                  <a:lnTo>
                    <a:pt x="62" y="102"/>
                  </a:lnTo>
                  <a:lnTo>
                    <a:pt x="62" y="100"/>
                  </a:lnTo>
                  <a:lnTo>
                    <a:pt x="62" y="99"/>
                  </a:lnTo>
                  <a:lnTo>
                    <a:pt x="61" y="96"/>
                  </a:lnTo>
                  <a:lnTo>
                    <a:pt x="61" y="94"/>
                  </a:lnTo>
                  <a:lnTo>
                    <a:pt x="62" y="94"/>
                  </a:lnTo>
                  <a:lnTo>
                    <a:pt x="64" y="94"/>
                  </a:lnTo>
                  <a:lnTo>
                    <a:pt x="65" y="94"/>
                  </a:lnTo>
                  <a:lnTo>
                    <a:pt x="67" y="92"/>
                  </a:lnTo>
                  <a:lnTo>
                    <a:pt x="68" y="92"/>
                  </a:lnTo>
                  <a:lnTo>
                    <a:pt x="69" y="91"/>
                  </a:lnTo>
                  <a:lnTo>
                    <a:pt x="71" y="91"/>
                  </a:lnTo>
                  <a:lnTo>
                    <a:pt x="71" y="89"/>
                  </a:lnTo>
                  <a:lnTo>
                    <a:pt x="72" y="89"/>
                  </a:lnTo>
                  <a:lnTo>
                    <a:pt x="72" y="88"/>
                  </a:lnTo>
                  <a:lnTo>
                    <a:pt x="73" y="88"/>
                  </a:lnTo>
                  <a:lnTo>
                    <a:pt x="73" y="86"/>
                  </a:lnTo>
                  <a:lnTo>
                    <a:pt x="75" y="86"/>
                  </a:lnTo>
                  <a:lnTo>
                    <a:pt x="75" y="85"/>
                  </a:lnTo>
                  <a:lnTo>
                    <a:pt x="75" y="83"/>
                  </a:lnTo>
                  <a:lnTo>
                    <a:pt x="75" y="82"/>
                  </a:lnTo>
                  <a:lnTo>
                    <a:pt x="75" y="80"/>
                  </a:lnTo>
                  <a:lnTo>
                    <a:pt x="75" y="79"/>
                  </a:lnTo>
                  <a:lnTo>
                    <a:pt x="73" y="77"/>
                  </a:lnTo>
                  <a:lnTo>
                    <a:pt x="73" y="75"/>
                  </a:lnTo>
                  <a:lnTo>
                    <a:pt x="72" y="74"/>
                  </a:lnTo>
                  <a:lnTo>
                    <a:pt x="71" y="72"/>
                  </a:lnTo>
                  <a:lnTo>
                    <a:pt x="72" y="72"/>
                  </a:lnTo>
                  <a:lnTo>
                    <a:pt x="73" y="72"/>
                  </a:lnTo>
                  <a:lnTo>
                    <a:pt x="75" y="71"/>
                  </a:lnTo>
                  <a:lnTo>
                    <a:pt x="76" y="71"/>
                  </a:lnTo>
                  <a:lnTo>
                    <a:pt x="77" y="71"/>
                  </a:lnTo>
                  <a:lnTo>
                    <a:pt x="79" y="69"/>
                  </a:lnTo>
                  <a:lnTo>
                    <a:pt x="80" y="68"/>
                  </a:lnTo>
                  <a:lnTo>
                    <a:pt x="81" y="66"/>
                  </a:lnTo>
                  <a:lnTo>
                    <a:pt x="83" y="65"/>
                  </a:lnTo>
                  <a:lnTo>
                    <a:pt x="83" y="63"/>
                  </a:lnTo>
                  <a:lnTo>
                    <a:pt x="84" y="62"/>
                  </a:lnTo>
                  <a:lnTo>
                    <a:pt x="84" y="60"/>
                  </a:lnTo>
                  <a:lnTo>
                    <a:pt x="84" y="58"/>
                  </a:lnTo>
                  <a:lnTo>
                    <a:pt x="84" y="57"/>
                  </a:lnTo>
                  <a:lnTo>
                    <a:pt x="84" y="55"/>
                  </a:lnTo>
                  <a:lnTo>
                    <a:pt x="84" y="54"/>
                  </a:lnTo>
                  <a:lnTo>
                    <a:pt x="83" y="52"/>
                  </a:lnTo>
                  <a:lnTo>
                    <a:pt x="83" y="51"/>
                  </a:lnTo>
                  <a:lnTo>
                    <a:pt x="81" y="51"/>
                  </a:lnTo>
                  <a:lnTo>
                    <a:pt x="81" y="49"/>
                  </a:lnTo>
                  <a:lnTo>
                    <a:pt x="80" y="49"/>
                  </a:lnTo>
                  <a:lnTo>
                    <a:pt x="80" y="48"/>
                  </a:lnTo>
                  <a:lnTo>
                    <a:pt x="79" y="46"/>
                  </a:lnTo>
                  <a:lnTo>
                    <a:pt x="77" y="45"/>
                  </a:lnTo>
                  <a:lnTo>
                    <a:pt x="79" y="43"/>
                  </a:lnTo>
                  <a:lnTo>
                    <a:pt x="80" y="43"/>
                  </a:lnTo>
                  <a:lnTo>
                    <a:pt x="81" y="43"/>
                  </a:lnTo>
                  <a:lnTo>
                    <a:pt x="81" y="41"/>
                  </a:lnTo>
                  <a:lnTo>
                    <a:pt x="83" y="41"/>
                  </a:lnTo>
                  <a:lnTo>
                    <a:pt x="84" y="41"/>
                  </a:lnTo>
                  <a:lnTo>
                    <a:pt x="85" y="40"/>
                  </a:lnTo>
                  <a:lnTo>
                    <a:pt x="87" y="38"/>
                  </a:lnTo>
                  <a:lnTo>
                    <a:pt x="88" y="37"/>
                  </a:lnTo>
                  <a:lnTo>
                    <a:pt x="89" y="35"/>
                  </a:lnTo>
                  <a:lnTo>
                    <a:pt x="89" y="34"/>
                  </a:lnTo>
                  <a:lnTo>
                    <a:pt x="89" y="32"/>
                  </a:lnTo>
                  <a:lnTo>
                    <a:pt x="91" y="31"/>
                  </a:lnTo>
                  <a:lnTo>
                    <a:pt x="91" y="29"/>
                  </a:lnTo>
                  <a:lnTo>
                    <a:pt x="89" y="28"/>
                  </a:lnTo>
                  <a:lnTo>
                    <a:pt x="89" y="26"/>
                  </a:lnTo>
                  <a:lnTo>
                    <a:pt x="89" y="24"/>
                  </a:lnTo>
                  <a:lnTo>
                    <a:pt x="89" y="23"/>
                  </a:lnTo>
                  <a:lnTo>
                    <a:pt x="88" y="23"/>
                  </a:lnTo>
                  <a:lnTo>
                    <a:pt x="88" y="21"/>
                  </a:lnTo>
                  <a:lnTo>
                    <a:pt x="87" y="20"/>
                  </a:lnTo>
                  <a:lnTo>
                    <a:pt x="85" y="18"/>
                  </a:lnTo>
                  <a:lnTo>
                    <a:pt x="85" y="17"/>
                  </a:lnTo>
                  <a:lnTo>
                    <a:pt x="84" y="17"/>
                  </a:lnTo>
                  <a:lnTo>
                    <a:pt x="83" y="15"/>
                  </a:lnTo>
                  <a:lnTo>
                    <a:pt x="83" y="14"/>
                  </a:lnTo>
                  <a:lnTo>
                    <a:pt x="81" y="14"/>
                  </a:lnTo>
                  <a:lnTo>
                    <a:pt x="80" y="12"/>
                  </a:lnTo>
                  <a:lnTo>
                    <a:pt x="79" y="12"/>
                  </a:lnTo>
                  <a:lnTo>
                    <a:pt x="77" y="11"/>
                  </a:lnTo>
                  <a:lnTo>
                    <a:pt x="76" y="9"/>
                  </a:lnTo>
                  <a:lnTo>
                    <a:pt x="75" y="9"/>
                  </a:lnTo>
                  <a:lnTo>
                    <a:pt x="73" y="7"/>
                  </a:lnTo>
                  <a:lnTo>
                    <a:pt x="72" y="7"/>
                  </a:lnTo>
                  <a:lnTo>
                    <a:pt x="71" y="6"/>
                  </a:lnTo>
                  <a:lnTo>
                    <a:pt x="68" y="4"/>
                  </a:lnTo>
                  <a:lnTo>
                    <a:pt x="65" y="4"/>
                  </a:lnTo>
                  <a:lnTo>
                    <a:pt x="61" y="3"/>
                  </a:lnTo>
                  <a:lnTo>
                    <a:pt x="58" y="1"/>
                  </a:lnTo>
                  <a:lnTo>
                    <a:pt x="56" y="1"/>
                  </a:lnTo>
                  <a:lnTo>
                    <a:pt x="54" y="1"/>
                  </a:lnTo>
                  <a:lnTo>
                    <a:pt x="52" y="0"/>
                  </a:lnTo>
                  <a:lnTo>
                    <a:pt x="50" y="0"/>
                  </a:lnTo>
                  <a:lnTo>
                    <a:pt x="49" y="0"/>
                  </a:lnTo>
                  <a:lnTo>
                    <a:pt x="46" y="0"/>
                  </a:lnTo>
                  <a:lnTo>
                    <a:pt x="45" y="0"/>
                  </a:lnTo>
                  <a:lnTo>
                    <a:pt x="44" y="0"/>
                  </a:lnTo>
                  <a:lnTo>
                    <a:pt x="42" y="0"/>
                  </a:lnTo>
                  <a:lnTo>
                    <a:pt x="40" y="0"/>
                  </a:lnTo>
                  <a:lnTo>
                    <a:pt x="38" y="0"/>
                  </a:lnTo>
                  <a:lnTo>
                    <a:pt x="37" y="0"/>
                  </a:lnTo>
                  <a:lnTo>
                    <a:pt x="35" y="0"/>
                  </a:lnTo>
                  <a:lnTo>
                    <a:pt x="34" y="0"/>
                  </a:lnTo>
                  <a:lnTo>
                    <a:pt x="33" y="0"/>
                  </a:lnTo>
                  <a:lnTo>
                    <a:pt x="31" y="1"/>
                  </a:lnTo>
                  <a:lnTo>
                    <a:pt x="30" y="1"/>
                  </a:lnTo>
                  <a:lnTo>
                    <a:pt x="29" y="1"/>
                  </a:lnTo>
                  <a:lnTo>
                    <a:pt x="27" y="3"/>
                  </a:lnTo>
                  <a:lnTo>
                    <a:pt x="26" y="3"/>
                  </a:lnTo>
                  <a:lnTo>
                    <a:pt x="25" y="3"/>
                  </a:lnTo>
                  <a:lnTo>
                    <a:pt x="23" y="4"/>
                  </a:lnTo>
                  <a:lnTo>
                    <a:pt x="22" y="6"/>
                  </a:lnTo>
                  <a:lnTo>
                    <a:pt x="21" y="6"/>
                  </a:lnTo>
                  <a:lnTo>
                    <a:pt x="21" y="7"/>
                  </a:lnTo>
                  <a:lnTo>
                    <a:pt x="19" y="7"/>
                  </a:lnTo>
                  <a:lnTo>
                    <a:pt x="19" y="9"/>
                  </a:lnTo>
                  <a:lnTo>
                    <a:pt x="18" y="11"/>
                  </a:lnTo>
                  <a:lnTo>
                    <a:pt x="18" y="12"/>
                  </a:lnTo>
                  <a:lnTo>
                    <a:pt x="18" y="14"/>
                  </a:lnTo>
                  <a:close/>
                  <a:moveTo>
                    <a:pt x="29" y="111"/>
                  </a:moveTo>
                  <a:lnTo>
                    <a:pt x="26" y="109"/>
                  </a:lnTo>
                  <a:lnTo>
                    <a:pt x="25" y="109"/>
                  </a:lnTo>
                  <a:lnTo>
                    <a:pt x="22" y="108"/>
                  </a:lnTo>
                  <a:lnTo>
                    <a:pt x="21" y="108"/>
                  </a:lnTo>
                  <a:lnTo>
                    <a:pt x="19" y="106"/>
                  </a:lnTo>
                  <a:lnTo>
                    <a:pt x="17" y="106"/>
                  </a:lnTo>
                  <a:lnTo>
                    <a:pt x="15" y="105"/>
                  </a:lnTo>
                  <a:lnTo>
                    <a:pt x="14" y="105"/>
                  </a:lnTo>
                  <a:lnTo>
                    <a:pt x="13" y="103"/>
                  </a:lnTo>
                  <a:lnTo>
                    <a:pt x="11" y="102"/>
                  </a:lnTo>
                  <a:lnTo>
                    <a:pt x="10" y="100"/>
                  </a:lnTo>
                  <a:lnTo>
                    <a:pt x="9" y="100"/>
                  </a:lnTo>
                  <a:lnTo>
                    <a:pt x="7" y="99"/>
                  </a:lnTo>
                  <a:lnTo>
                    <a:pt x="6" y="97"/>
                  </a:lnTo>
                  <a:lnTo>
                    <a:pt x="6" y="96"/>
                  </a:lnTo>
                  <a:lnTo>
                    <a:pt x="4" y="96"/>
                  </a:lnTo>
                  <a:lnTo>
                    <a:pt x="4" y="94"/>
                  </a:lnTo>
                  <a:lnTo>
                    <a:pt x="3" y="92"/>
                  </a:lnTo>
                  <a:lnTo>
                    <a:pt x="3" y="91"/>
                  </a:lnTo>
                  <a:lnTo>
                    <a:pt x="3" y="89"/>
                  </a:lnTo>
                  <a:lnTo>
                    <a:pt x="3" y="88"/>
                  </a:lnTo>
                  <a:lnTo>
                    <a:pt x="3" y="86"/>
                  </a:lnTo>
                  <a:lnTo>
                    <a:pt x="4" y="85"/>
                  </a:lnTo>
                  <a:lnTo>
                    <a:pt x="6" y="83"/>
                  </a:lnTo>
                  <a:lnTo>
                    <a:pt x="7" y="82"/>
                  </a:lnTo>
                  <a:lnTo>
                    <a:pt x="9" y="82"/>
                  </a:lnTo>
                  <a:lnTo>
                    <a:pt x="10" y="82"/>
                  </a:lnTo>
                  <a:lnTo>
                    <a:pt x="10" y="80"/>
                  </a:lnTo>
                  <a:lnTo>
                    <a:pt x="13" y="80"/>
                  </a:lnTo>
                  <a:lnTo>
                    <a:pt x="11" y="79"/>
                  </a:lnTo>
                  <a:lnTo>
                    <a:pt x="10" y="77"/>
                  </a:lnTo>
                  <a:lnTo>
                    <a:pt x="9" y="77"/>
                  </a:lnTo>
                  <a:lnTo>
                    <a:pt x="9" y="75"/>
                  </a:lnTo>
                  <a:lnTo>
                    <a:pt x="7" y="74"/>
                  </a:lnTo>
                  <a:lnTo>
                    <a:pt x="7" y="72"/>
                  </a:lnTo>
                  <a:lnTo>
                    <a:pt x="6" y="72"/>
                  </a:lnTo>
                  <a:lnTo>
                    <a:pt x="6" y="71"/>
                  </a:lnTo>
                  <a:lnTo>
                    <a:pt x="4" y="69"/>
                  </a:lnTo>
                  <a:lnTo>
                    <a:pt x="4" y="68"/>
                  </a:lnTo>
                  <a:lnTo>
                    <a:pt x="4" y="66"/>
                  </a:lnTo>
                  <a:lnTo>
                    <a:pt x="4" y="65"/>
                  </a:lnTo>
                  <a:lnTo>
                    <a:pt x="6" y="63"/>
                  </a:lnTo>
                  <a:lnTo>
                    <a:pt x="7" y="62"/>
                  </a:lnTo>
                  <a:lnTo>
                    <a:pt x="7" y="60"/>
                  </a:lnTo>
                  <a:lnTo>
                    <a:pt x="9" y="60"/>
                  </a:lnTo>
                  <a:lnTo>
                    <a:pt x="10" y="60"/>
                  </a:lnTo>
                  <a:lnTo>
                    <a:pt x="10" y="58"/>
                  </a:lnTo>
                  <a:lnTo>
                    <a:pt x="11" y="58"/>
                  </a:lnTo>
                  <a:lnTo>
                    <a:pt x="13" y="58"/>
                  </a:lnTo>
                  <a:lnTo>
                    <a:pt x="14" y="58"/>
                  </a:lnTo>
                  <a:lnTo>
                    <a:pt x="14" y="57"/>
                  </a:lnTo>
                  <a:lnTo>
                    <a:pt x="15" y="57"/>
                  </a:lnTo>
                  <a:lnTo>
                    <a:pt x="17" y="57"/>
                  </a:lnTo>
                  <a:lnTo>
                    <a:pt x="19" y="57"/>
                  </a:lnTo>
                  <a:lnTo>
                    <a:pt x="18" y="54"/>
                  </a:lnTo>
                  <a:lnTo>
                    <a:pt x="17" y="54"/>
                  </a:lnTo>
                  <a:lnTo>
                    <a:pt x="17" y="52"/>
                  </a:lnTo>
                  <a:lnTo>
                    <a:pt x="15" y="51"/>
                  </a:lnTo>
                  <a:lnTo>
                    <a:pt x="15" y="49"/>
                  </a:lnTo>
                  <a:lnTo>
                    <a:pt x="14" y="48"/>
                  </a:lnTo>
                  <a:lnTo>
                    <a:pt x="14" y="46"/>
                  </a:lnTo>
                  <a:lnTo>
                    <a:pt x="14" y="45"/>
                  </a:lnTo>
                  <a:lnTo>
                    <a:pt x="14" y="43"/>
                  </a:lnTo>
                  <a:lnTo>
                    <a:pt x="14" y="41"/>
                  </a:lnTo>
                  <a:lnTo>
                    <a:pt x="15" y="40"/>
                  </a:lnTo>
                  <a:lnTo>
                    <a:pt x="15" y="38"/>
                  </a:lnTo>
                  <a:lnTo>
                    <a:pt x="17" y="38"/>
                  </a:lnTo>
                  <a:lnTo>
                    <a:pt x="17" y="37"/>
                  </a:lnTo>
                  <a:lnTo>
                    <a:pt x="18" y="37"/>
                  </a:lnTo>
                  <a:lnTo>
                    <a:pt x="19" y="35"/>
                  </a:lnTo>
                  <a:lnTo>
                    <a:pt x="21" y="35"/>
                  </a:lnTo>
                  <a:lnTo>
                    <a:pt x="21" y="34"/>
                  </a:lnTo>
                  <a:lnTo>
                    <a:pt x="22" y="34"/>
                  </a:lnTo>
                  <a:lnTo>
                    <a:pt x="23" y="34"/>
                  </a:lnTo>
                  <a:lnTo>
                    <a:pt x="25" y="32"/>
                  </a:lnTo>
                  <a:lnTo>
                    <a:pt x="26" y="32"/>
                  </a:lnTo>
                  <a:lnTo>
                    <a:pt x="27" y="32"/>
                  </a:lnTo>
                  <a:lnTo>
                    <a:pt x="30" y="32"/>
                  </a:lnTo>
                  <a:lnTo>
                    <a:pt x="27" y="29"/>
                  </a:lnTo>
                  <a:lnTo>
                    <a:pt x="26" y="28"/>
                  </a:lnTo>
                  <a:lnTo>
                    <a:pt x="25" y="26"/>
                  </a:lnTo>
                  <a:lnTo>
                    <a:pt x="23" y="26"/>
                  </a:lnTo>
                  <a:lnTo>
                    <a:pt x="23" y="24"/>
                  </a:lnTo>
                  <a:lnTo>
                    <a:pt x="22" y="23"/>
                  </a:lnTo>
                  <a:lnTo>
                    <a:pt x="21" y="21"/>
                  </a:lnTo>
                  <a:lnTo>
                    <a:pt x="21" y="20"/>
                  </a:lnTo>
                  <a:lnTo>
                    <a:pt x="21" y="18"/>
                  </a:lnTo>
                  <a:lnTo>
                    <a:pt x="21" y="17"/>
                  </a:lnTo>
                  <a:lnTo>
                    <a:pt x="19" y="17"/>
                  </a:lnTo>
                  <a:lnTo>
                    <a:pt x="19" y="15"/>
                  </a:lnTo>
                  <a:lnTo>
                    <a:pt x="21" y="14"/>
                  </a:lnTo>
                  <a:lnTo>
                    <a:pt x="21" y="12"/>
                  </a:lnTo>
                  <a:lnTo>
                    <a:pt x="21" y="11"/>
                  </a:lnTo>
                  <a:lnTo>
                    <a:pt x="22" y="11"/>
                  </a:lnTo>
                  <a:lnTo>
                    <a:pt x="22" y="9"/>
                  </a:lnTo>
                  <a:lnTo>
                    <a:pt x="23" y="7"/>
                  </a:lnTo>
                  <a:lnTo>
                    <a:pt x="25" y="7"/>
                  </a:lnTo>
                  <a:lnTo>
                    <a:pt x="26" y="6"/>
                  </a:lnTo>
                  <a:lnTo>
                    <a:pt x="27" y="6"/>
                  </a:lnTo>
                  <a:lnTo>
                    <a:pt x="29" y="4"/>
                  </a:lnTo>
                  <a:lnTo>
                    <a:pt x="30" y="4"/>
                  </a:lnTo>
                  <a:lnTo>
                    <a:pt x="31" y="4"/>
                  </a:lnTo>
                  <a:lnTo>
                    <a:pt x="33" y="3"/>
                  </a:lnTo>
                  <a:lnTo>
                    <a:pt x="34" y="3"/>
                  </a:lnTo>
                  <a:lnTo>
                    <a:pt x="35" y="3"/>
                  </a:lnTo>
                  <a:lnTo>
                    <a:pt x="37" y="3"/>
                  </a:lnTo>
                  <a:lnTo>
                    <a:pt x="38" y="3"/>
                  </a:lnTo>
                  <a:lnTo>
                    <a:pt x="40" y="3"/>
                  </a:lnTo>
                  <a:lnTo>
                    <a:pt x="41" y="3"/>
                  </a:lnTo>
                  <a:lnTo>
                    <a:pt x="42" y="3"/>
                  </a:lnTo>
                  <a:lnTo>
                    <a:pt x="44" y="3"/>
                  </a:lnTo>
                  <a:lnTo>
                    <a:pt x="48" y="3"/>
                  </a:lnTo>
                  <a:lnTo>
                    <a:pt x="50" y="3"/>
                  </a:lnTo>
                  <a:lnTo>
                    <a:pt x="52" y="3"/>
                  </a:lnTo>
                  <a:lnTo>
                    <a:pt x="54" y="4"/>
                  </a:lnTo>
                  <a:lnTo>
                    <a:pt x="56" y="4"/>
                  </a:lnTo>
                  <a:lnTo>
                    <a:pt x="57" y="4"/>
                  </a:lnTo>
                  <a:lnTo>
                    <a:pt x="58" y="4"/>
                  </a:lnTo>
                  <a:lnTo>
                    <a:pt x="61" y="6"/>
                  </a:lnTo>
                  <a:lnTo>
                    <a:pt x="62" y="6"/>
                  </a:lnTo>
                  <a:lnTo>
                    <a:pt x="64" y="6"/>
                  </a:lnTo>
                  <a:lnTo>
                    <a:pt x="65" y="7"/>
                  </a:lnTo>
                  <a:lnTo>
                    <a:pt x="67" y="7"/>
                  </a:lnTo>
                  <a:lnTo>
                    <a:pt x="69" y="9"/>
                  </a:lnTo>
                  <a:lnTo>
                    <a:pt x="71" y="9"/>
                  </a:lnTo>
                  <a:lnTo>
                    <a:pt x="72" y="11"/>
                  </a:lnTo>
                  <a:lnTo>
                    <a:pt x="73" y="11"/>
                  </a:lnTo>
                  <a:lnTo>
                    <a:pt x="75" y="12"/>
                  </a:lnTo>
                  <a:lnTo>
                    <a:pt x="76" y="12"/>
                  </a:lnTo>
                  <a:lnTo>
                    <a:pt x="77" y="14"/>
                  </a:lnTo>
                  <a:lnTo>
                    <a:pt x="79" y="15"/>
                  </a:lnTo>
                  <a:lnTo>
                    <a:pt x="80" y="17"/>
                  </a:lnTo>
                  <a:lnTo>
                    <a:pt x="81" y="17"/>
                  </a:lnTo>
                  <a:lnTo>
                    <a:pt x="81" y="18"/>
                  </a:lnTo>
                  <a:lnTo>
                    <a:pt x="83" y="18"/>
                  </a:lnTo>
                  <a:lnTo>
                    <a:pt x="84" y="20"/>
                  </a:lnTo>
                  <a:lnTo>
                    <a:pt x="84" y="21"/>
                  </a:lnTo>
                  <a:lnTo>
                    <a:pt x="85" y="21"/>
                  </a:lnTo>
                  <a:lnTo>
                    <a:pt x="85" y="23"/>
                  </a:lnTo>
                  <a:lnTo>
                    <a:pt x="87" y="24"/>
                  </a:lnTo>
                  <a:lnTo>
                    <a:pt x="87" y="26"/>
                  </a:lnTo>
                  <a:lnTo>
                    <a:pt x="88" y="28"/>
                  </a:lnTo>
                  <a:lnTo>
                    <a:pt x="88" y="29"/>
                  </a:lnTo>
                  <a:lnTo>
                    <a:pt x="88" y="31"/>
                  </a:lnTo>
                  <a:lnTo>
                    <a:pt x="88" y="32"/>
                  </a:lnTo>
                  <a:lnTo>
                    <a:pt x="87" y="32"/>
                  </a:lnTo>
                  <a:lnTo>
                    <a:pt x="87" y="34"/>
                  </a:lnTo>
                  <a:lnTo>
                    <a:pt x="85" y="35"/>
                  </a:lnTo>
                  <a:lnTo>
                    <a:pt x="85" y="37"/>
                  </a:lnTo>
                  <a:lnTo>
                    <a:pt x="84" y="37"/>
                  </a:lnTo>
                  <a:lnTo>
                    <a:pt x="83" y="38"/>
                  </a:lnTo>
                  <a:lnTo>
                    <a:pt x="81" y="40"/>
                  </a:lnTo>
                  <a:lnTo>
                    <a:pt x="80" y="40"/>
                  </a:lnTo>
                  <a:lnTo>
                    <a:pt x="79" y="40"/>
                  </a:lnTo>
                  <a:lnTo>
                    <a:pt x="79" y="41"/>
                  </a:lnTo>
                  <a:lnTo>
                    <a:pt x="77" y="41"/>
                  </a:lnTo>
                  <a:lnTo>
                    <a:pt x="76" y="41"/>
                  </a:lnTo>
                  <a:lnTo>
                    <a:pt x="75" y="41"/>
                  </a:lnTo>
                  <a:lnTo>
                    <a:pt x="71" y="43"/>
                  </a:lnTo>
                  <a:lnTo>
                    <a:pt x="73" y="45"/>
                  </a:lnTo>
                  <a:lnTo>
                    <a:pt x="75" y="46"/>
                  </a:lnTo>
                  <a:lnTo>
                    <a:pt x="76" y="46"/>
                  </a:lnTo>
                  <a:lnTo>
                    <a:pt x="76" y="48"/>
                  </a:lnTo>
                  <a:lnTo>
                    <a:pt x="77" y="49"/>
                  </a:lnTo>
                  <a:lnTo>
                    <a:pt x="79" y="49"/>
                  </a:lnTo>
                  <a:lnTo>
                    <a:pt x="79" y="51"/>
                  </a:lnTo>
                  <a:lnTo>
                    <a:pt x="80" y="52"/>
                  </a:lnTo>
                  <a:lnTo>
                    <a:pt x="80" y="54"/>
                  </a:lnTo>
                  <a:lnTo>
                    <a:pt x="81" y="55"/>
                  </a:lnTo>
                  <a:lnTo>
                    <a:pt x="81" y="57"/>
                  </a:lnTo>
                  <a:lnTo>
                    <a:pt x="81" y="58"/>
                  </a:lnTo>
                  <a:lnTo>
                    <a:pt x="81" y="60"/>
                  </a:lnTo>
                  <a:lnTo>
                    <a:pt x="81" y="62"/>
                  </a:lnTo>
                  <a:lnTo>
                    <a:pt x="80" y="63"/>
                  </a:lnTo>
                  <a:lnTo>
                    <a:pt x="80" y="65"/>
                  </a:lnTo>
                  <a:lnTo>
                    <a:pt x="79" y="65"/>
                  </a:lnTo>
                  <a:lnTo>
                    <a:pt x="79" y="66"/>
                  </a:lnTo>
                  <a:lnTo>
                    <a:pt x="77" y="66"/>
                  </a:lnTo>
                  <a:lnTo>
                    <a:pt x="76" y="68"/>
                  </a:lnTo>
                  <a:lnTo>
                    <a:pt x="75" y="68"/>
                  </a:lnTo>
                  <a:lnTo>
                    <a:pt x="73" y="69"/>
                  </a:lnTo>
                  <a:lnTo>
                    <a:pt x="72" y="69"/>
                  </a:lnTo>
                  <a:lnTo>
                    <a:pt x="71" y="71"/>
                  </a:lnTo>
                  <a:lnTo>
                    <a:pt x="69" y="71"/>
                  </a:lnTo>
                  <a:lnTo>
                    <a:pt x="67" y="71"/>
                  </a:lnTo>
                  <a:lnTo>
                    <a:pt x="68" y="72"/>
                  </a:lnTo>
                  <a:lnTo>
                    <a:pt x="69" y="74"/>
                  </a:lnTo>
                  <a:lnTo>
                    <a:pt x="69" y="75"/>
                  </a:lnTo>
                  <a:lnTo>
                    <a:pt x="71" y="77"/>
                  </a:lnTo>
                  <a:lnTo>
                    <a:pt x="72" y="79"/>
                  </a:lnTo>
                  <a:lnTo>
                    <a:pt x="72" y="80"/>
                  </a:lnTo>
                  <a:lnTo>
                    <a:pt x="72" y="82"/>
                  </a:lnTo>
                  <a:lnTo>
                    <a:pt x="72" y="83"/>
                  </a:lnTo>
                  <a:lnTo>
                    <a:pt x="72" y="85"/>
                  </a:lnTo>
                  <a:lnTo>
                    <a:pt x="71" y="86"/>
                  </a:lnTo>
                  <a:lnTo>
                    <a:pt x="71" y="88"/>
                  </a:lnTo>
                  <a:lnTo>
                    <a:pt x="69" y="88"/>
                  </a:lnTo>
                  <a:lnTo>
                    <a:pt x="68" y="89"/>
                  </a:lnTo>
                  <a:lnTo>
                    <a:pt x="67" y="89"/>
                  </a:lnTo>
                  <a:lnTo>
                    <a:pt x="65" y="91"/>
                  </a:lnTo>
                  <a:lnTo>
                    <a:pt x="64" y="91"/>
                  </a:lnTo>
                  <a:lnTo>
                    <a:pt x="62" y="91"/>
                  </a:lnTo>
                  <a:lnTo>
                    <a:pt x="61" y="91"/>
                  </a:lnTo>
                  <a:lnTo>
                    <a:pt x="60" y="92"/>
                  </a:lnTo>
                  <a:lnTo>
                    <a:pt x="58" y="92"/>
                  </a:lnTo>
                  <a:lnTo>
                    <a:pt x="56" y="92"/>
                  </a:lnTo>
                  <a:lnTo>
                    <a:pt x="57" y="94"/>
                  </a:lnTo>
                  <a:lnTo>
                    <a:pt x="58" y="96"/>
                  </a:lnTo>
                  <a:lnTo>
                    <a:pt x="58" y="97"/>
                  </a:lnTo>
                  <a:lnTo>
                    <a:pt x="60" y="99"/>
                  </a:lnTo>
                  <a:lnTo>
                    <a:pt x="60" y="100"/>
                  </a:lnTo>
                  <a:lnTo>
                    <a:pt x="60" y="102"/>
                  </a:lnTo>
                  <a:lnTo>
                    <a:pt x="60" y="103"/>
                  </a:lnTo>
                  <a:lnTo>
                    <a:pt x="60" y="105"/>
                  </a:lnTo>
                  <a:lnTo>
                    <a:pt x="58" y="105"/>
                  </a:lnTo>
                  <a:lnTo>
                    <a:pt x="58" y="106"/>
                  </a:lnTo>
                  <a:lnTo>
                    <a:pt x="57" y="108"/>
                  </a:lnTo>
                  <a:lnTo>
                    <a:pt x="56" y="108"/>
                  </a:lnTo>
                  <a:lnTo>
                    <a:pt x="54" y="109"/>
                  </a:lnTo>
                  <a:lnTo>
                    <a:pt x="53" y="109"/>
                  </a:lnTo>
                  <a:lnTo>
                    <a:pt x="52" y="111"/>
                  </a:lnTo>
                  <a:lnTo>
                    <a:pt x="50" y="111"/>
                  </a:lnTo>
                  <a:lnTo>
                    <a:pt x="49" y="111"/>
                  </a:lnTo>
                  <a:lnTo>
                    <a:pt x="48" y="111"/>
                  </a:lnTo>
                  <a:lnTo>
                    <a:pt x="46" y="113"/>
                  </a:lnTo>
                  <a:lnTo>
                    <a:pt x="44" y="113"/>
                  </a:lnTo>
                  <a:lnTo>
                    <a:pt x="42" y="113"/>
                  </a:lnTo>
                  <a:lnTo>
                    <a:pt x="41" y="113"/>
                  </a:lnTo>
                  <a:lnTo>
                    <a:pt x="38" y="113"/>
                  </a:lnTo>
                  <a:lnTo>
                    <a:pt x="37" y="113"/>
                  </a:lnTo>
                  <a:lnTo>
                    <a:pt x="34" y="111"/>
                  </a:lnTo>
                  <a:lnTo>
                    <a:pt x="33" y="111"/>
                  </a:lnTo>
                  <a:lnTo>
                    <a:pt x="30" y="111"/>
                  </a:lnTo>
                  <a:lnTo>
                    <a:pt x="29" y="111"/>
                  </a:lnTo>
                  <a:close/>
                </a:path>
              </a:pathLst>
            </a:custGeom>
            <a:solidFill>
              <a:srgbClr val="E8B7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356" name="Freeform 72"/>
            <p:cNvSpPr>
              <a:spLocks/>
            </p:cNvSpPr>
            <p:nvPr/>
          </p:nvSpPr>
          <p:spPr bwMode="auto">
            <a:xfrm>
              <a:off x="5684838" y="5273675"/>
              <a:ext cx="36513" cy="68263"/>
            </a:xfrm>
            <a:custGeom>
              <a:avLst/>
              <a:gdLst>
                <a:gd name="T0" fmla="*/ 2147483647 w 45"/>
                <a:gd name="T1" fmla="*/ 2147483647 h 85"/>
                <a:gd name="T2" fmla="*/ 2147483647 w 45"/>
                <a:gd name="T3" fmla="*/ 2147483647 h 85"/>
                <a:gd name="T4" fmla="*/ 2147483647 w 45"/>
                <a:gd name="T5" fmla="*/ 2147483647 h 85"/>
                <a:gd name="T6" fmla="*/ 0 w 45"/>
                <a:gd name="T7" fmla="*/ 2147483647 h 85"/>
                <a:gd name="T8" fmla="*/ 2147483647 w 45"/>
                <a:gd name="T9" fmla="*/ 2147483647 h 85"/>
                <a:gd name="T10" fmla="*/ 2147483647 w 45"/>
                <a:gd name="T11" fmla="*/ 2147483647 h 85"/>
                <a:gd name="T12" fmla="*/ 2147483647 w 45"/>
                <a:gd name="T13" fmla="*/ 2147483647 h 85"/>
                <a:gd name="T14" fmla="*/ 2147483647 w 45"/>
                <a:gd name="T15" fmla="*/ 2147483647 h 85"/>
                <a:gd name="T16" fmla="*/ 2147483647 w 45"/>
                <a:gd name="T17" fmla="*/ 2147483647 h 85"/>
                <a:gd name="T18" fmla="*/ 2147483647 w 45"/>
                <a:gd name="T19" fmla="*/ 2147483647 h 85"/>
                <a:gd name="T20" fmla="*/ 2147483647 w 45"/>
                <a:gd name="T21" fmla="*/ 2147483647 h 85"/>
                <a:gd name="T22" fmla="*/ 2147483647 w 45"/>
                <a:gd name="T23" fmla="*/ 2147483647 h 85"/>
                <a:gd name="T24" fmla="*/ 2147483647 w 45"/>
                <a:gd name="T25" fmla="*/ 2147483647 h 85"/>
                <a:gd name="T26" fmla="*/ 2147483647 w 45"/>
                <a:gd name="T27" fmla="*/ 2147483647 h 85"/>
                <a:gd name="T28" fmla="*/ 2147483647 w 45"/>
                <a:gd name="T29" fmla="*/ 2147483647 h 85"/>
                <a:gd name="T30" fmla="*/ 2147483647 w 45"/>
                <a:gd name="T31" fmla="*/ 2147483647 h 85"/>
                <a:gd name="T32" fmla="*/ 2147483647 w 45"/>
                <a:gd name="T33" fmla="*/ 2147483647 h 85"/>
                <a:gd name="T34" fmla="*/ 2147483647 w 45"/>
                <a:gd name="T35" fmla="*/ 2147483647 h 85"/>
                <a:gd name="T36" fmla="*/ 2147483647 w 45"/>
                <a:gd name="T37" fmla="*/ 2147483647 h 85"/>
                <a:gd name="T38" fmla="*/ 2147483647 w 45"/>
                <a:gd name="T39" fmla="*/ 2147483647 h 85"/>
                <a:gd name="T40" fmla="*/ 2147483647 w 45"/>
                <a:gd name="T41" fmla="*/ 2147483647 h 85"/>
                <a:gd name="T42" fmla="*/ 2147483647 w 45"/>
                <a:gd name="T43" fmla="*/ 2147483647 h 85"/>
                <a:gd name="T44" fmla="*/ 2147483647 w 45"/>
                <a:gd name="T45" fmla="*/ 2147483647 h 85"/>
                <a:gd name="T46" fmla="*/ 2147483647 w 45"/>
                <a:gd name="T47" fmla="*/ 2147483647 h 85"/>
                <a:gd name="T48" fmla="*/ 2147483647 w 45"/>
                <a:gd name="T49" fmla="*/ 2147483647 h 85"/>
                <a:gd name="T50" fmla="*/ 2147483647 w 45"/>
                <a:gd name="T51" fmla="*/ 2147483647 h 85"/>
                <a:gd name="T52" fmla="*/ 2147483647 w 45"/>
                <a:gd name="T53" fmla="*/ 2147483647 h 85"/>
                <a:gd name="T54" fmla="*/ 2147483647 w 45"/>
                <a:gd name="T55" fmla="*/ 2147483647 h 85"/>
                <a:gd name="T56" fmla="*/ 2147483647 w 45"/>
                <a:gd name="T57" fmla="*/ 2147483647 h 85"/>
                <a:gd name="T58" fmla="*/ 2147483647 w 45"/>
                <a:gd name="T59" fmla="*/ 2147483647 h 85"/>
                <a:gd name="T60" fmla="*/ 2147483647 w 45"/>
                <a:gd name="T61" fmla="*/ 2147483647 h 85"/>
                <a:gd name="T62" fmla="*/ 2147483647 w 45"/>
                <a:gd name="T63" fmla="*/ 2147483647 h 85"/>
                <a:gd name="T64" fmla="*/ 2147483647 w 45"/>
                <a:gd name="T65" fmla="*/ 2147483647 h 85"/>
                <a:gd name="T66" fmla="*/ 2147483647 w 45"/>
                <a:gd name="T67" fmla="*/ 2147483647 h 85"/>
                <a:gd name="T68" fmla="*/ 2147483647 w 45"/>
                <a:gd name="T69" fmla="*/ 2147483647 h 85"/>
                <a:gd name="T70" fmla="*/ 2147483647 w 45"/>
                <a:gd name="T71" fmla="*/ 2147483647 h 85"/>
                <a:gd name="T72" fmla="*/ 2147483647 w 45"/>
                <a:gd name="T73" fmla="*/ 2147483647 h 85"/>
                <a:gd name="T74" fmla="*/ 2147483647 w 45"/>
                <a:gd name="T75" fmla="*/ 2147483647 h 85"/>
                <a:gd name="T76" fmla="*/ 2147483647 w 45"/>
                <a:gd name="T77" fmla="*/ 2147483647 h 85"/>
                <a:gd name="T78" fmla="*/ 2147483647 w 45"/>
                <a:gd name="T79" fmla="*/ 2147483647 h 85"/>
                <a:gd name="T80" fmla="*/ 2147483647 w 45"/>
                <a:gd name="T81" fmla="*/ 2147483647 h 85"/>
                <a:gd name="T82" fmla="*/ 2147483647 w 45"/>
                <a:gd name="T83" fmla="*/ 2147483647 h 85"/>
                <a:gd name="T84" fmla="*/ 2147483647 w 45"/>
                <a:gd name="T85" fmla="*/ 2147483647 h 8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45" h="85">
                  <a:moveTo>
                    <a:pt x="2" y="35"/>
                  </a:moveTo>
                  <a:lnTo>
                    <a:pt x="2" y="39"/>
                  </a:lnTo>
                  <a:lnTo>
                    <a:pt x="2" y="40"/>
                  </a:lnTo>
                  <a:lnTo>
                    <a:pt x="1" y="42"/>
                  </a:lnTo>
                  <a:lnTo>
                    <a:pt x="1" y="45"/>
                  </a:lnTo>
                  <a:lnTo>
                    <a:pt x="1" y="46"/>
                  </a:lnTo>
                  <a:lnTo>
                    <a:pt x="1" y="49"/>
                  </a:lnTo>
                  <a:lnTo>
                    <a:pt x="1" y="51"/>
                  </a:lnTo>
                  <a:lnTo>
                    <a:pt x="1" y="52"/>
                  </a:lnTo>
                  <a:lnTo>
                    <a:pt x="0" y="54"/>
                  </a:lnTo>
                  <a:lnTo>
                    <a:pt x="0" y="57"/>
                  </a:lnTo>
                  <a:lnTo>
                    <a:pt x="0" y="59"/>
                  </a:lnTo>
                  <a:lnTo>
                    <a:pt x="1" y="60"/>
                  </a:lnTo>
                  <a:lnTo>
                    <a:pt x="1" y="62"/>
                  </a:lnTo>
                  <a:lnTo>
                    <a:pt x="1" y="63"/>
                  </a:lnTo>
                  <a:lnTo>
                    <a:pt x="1" y="65"/>
                  </a:lnTo>
                  <a:lnTo>
                    <a:pt x="1" y="68"/>
                  </a:lnTo>
                  <a:lnTo>
                    <a:pt x="1" y="69"/>
                  </a:lnTo>
                  <a:lnTo>
                    <a:pt x="2" y="71"/>
                  </a:lnTo>
                  <a:lnTo>
                    <a:pt x="2" y="73"/>
                  </a:lnTo>
                  <a:lnTo>
                    <a:pt x="4" y="74"/>
                  </a:lnTo>
                  <a:lnTo>
                    <a:pt x="4" y="76"/>
                  </a:lnTo>
                  <a:lnTo>
                    <a:pt x="5" y="77"/>
                  </a:lnTo>
                  <a:lnTo>
                    <a:pt x="5" y="79"/>
                  </a:lnTo>
                  <a:lnTo>
                    <a:pt x="6" y="79"/>
                  </a:lnTo>
                  <a:lnTo>
                    <a:pt x="6" y="80"/>
                  </a:lnTo>
                  <a:lnTo>
                    <a:pt x="8" y="80"/>
                  </a:lnTo>
                  <a:lnTo>
                    <a:pt x="9" y="82"/>
                  </a:lnTo>
                  <a:lnTo>
                    <a:pt x="10" y="83"/>
                  </a:lnTo>
                  <a:lnTo>
                    <a:pt x="12" y="83"/>
                  </a:lnTo>
                  <a:lnTo>
                    <a:pt x="13" y="85"/>
                  </a:lnTo>
                  <a:lnTo>
                    <a:pt x="14" y="85"/>
                  </a:lnTo>
                  <a:lnTo>
                    <a:pt x="16" y="85"/>
                  </a:lnTo>
                  <a:lnTo>
                    <a:pt x="17" y="85"/>
                  </a:lnTo>
                  <a:lnTo>
                    <a:pt x="18" y="83"/>
                  </a:lnTo>
                  <a:lnTo>
                    <a:pt x="20" y="83"/>
                  </a:lnTo>
                  <a:lnTo>
                    <a:pt x="21" y="83"/>
                  </a:lnTo>
                  <a:lnTo>
                    <a:pt x="23" y="82"/>
                  </a:lnTo>
                  <a:lnTo>
                    <a:pt x="24" y="82"/>
                  </a:lnTo>
                  <a:lnTo>
                    <a:pt x="25" y="80"/>
                  </a:lnTo>
                  <a:lnTo>
                    <a:pt x="27" y="80"/>
                  </a:lnTo>
                  <a:lnTo>
                    <a:pt x="28" y="79"/>
                  </a:lnTo>
                  <a:lnTo>
                    <a:pt x="28" y="77"/>
                  </a:lnTo>
                  <a:lnTo>
                    <a:pt x="29" y="76"/>
                  </a:lnTo>
                  <a:lnTo>
                    <a:pt x="31" y="76"/>
                  </a:lnTo>
                  <a:lnTo>
                    <a:pt x="32" y="74"/>
                  </a:lnTo>
                  <a:lnTo>
                    <a:pt x="32" y="73"/>
                  </a:lnTo>
                  <a:lnTo>
                    <a:pt x="33" y="71"/>
                  </a:lnTo>
                  <a:lnTo>
                    <a:pt x="35" y="69"/>
                  </a:lnTo>
                  <a:lnTo>
                    <a:pt x="35" y="68"/>
                  </a:lnTo>
                  <a:lnTo>
                    <a:pt x="36" y="66"/>
                  </a:lnTo>
                  <a:lnTo>
                    <a:pt x="37" y="65"/>
                  </a:lnTo>
                  <a:lnTo>
                    <a:pt x="37" y="63"/>
                  </a:lnTo>
                  <a:lnTo>
                    <a:pt x="39" y="62"/>
                  </a:lnTo>
                  <a:lnTo>
                    <a:pt x="40" y="59"/>
                  </a:lnTo>
                  <a:lnTo>
                    <a:pt x="40" y="57"/>
                  </a:lnTo>
                  <a:lnTo>
                    <a:pt x="41" y="56"/>
                  </a:lnTo>
                  <a:lnTo>
                    <a:pt x="41" y="54"/>
                  </a:lnTo>
                  <a:lnTo>
                    <a:pt x="43" y="51"/>
                  </a:lnTo>
                  <a:lnTo>
                    <a:pt x="43" y="49"/>
                  </a:lnTo>
                  <a:lnTo>
                    <a:pt x="43" y="46"/>
                  </a:lnTo>
                  <a:lnTo>
                    <a:pt x="44" y="45"/>
                  </a:lnTo>
                  <a:lnTo>
                    <a:pt x="44" y="43"/>
                  </a:lnTo>
                  <a:lnTo>
                    <a:pt x="44" y="40"/>
                  </a:lnTo>
                  <a:lnTo>
                    <a:pt x="44" y="39"/>
                  </a:lnTo>
                  <a:lnTo>
                    <a:pt x="45" y="37"/>
                  </a:lnTo>
                  <a:lnTo>
                    <a:pt x="45" y="34"/>
                  </a:lnTo>
                  <a:lnTo>
                    <a:pt x="45" y="32"/>
                  </a:lnTo>
                  <a:lnTo>
                    <a:pt x="45" y="31"/>
                  </a:lnTo>
                  <a:lnTo>
                    <a:pt x="45" y="29"/>
                  </a:lnTo>
                  <a:lnTo>
                    <a:pt x="45" y="26"/>
                  </a:lnTo>
                  <a:lnTo>
                    <a:pt x="45" y="25"/>
                  </a:lnTo>
                  <a:lnTo>
                    <a:pt x="45" y="23"/>
                  </a:lnTo>
                  <a:lnTo>
                    <a:pt x="45" y="22"/>
                  </a:lnTo>
                  <a:lnTo>
                    <a:pt x="44" y="20"/>
                  </a:lnTo>
                  <a:lnTo>
                    <a:pt x="44" y="18"/>
                  </a:lnTo>
                  <a:lnTo>
                    <a:pt x="44" y="17"/>
                  </a:lnTo>
                  <a:lnTo>
                    <a:pt x="44" y="15"/>
                  </a:lnTo>
                  <a:lnTo>
                    <a:pt x="43" y="14"/>
                  </a:lnTo>
                  <a:lnTo>
                    <a:pt x="43" y="12"/>
                  </a:lnTo>
                  <a:lnTo>
                    <a:pt x="41" y="11"/>
                  </a:lnTo>
                  <a:lnTo>
                    <a:pt x="41" y="9"/>
                  </a:lnTo>
                  <a:lnTo>
                    <a:pt x="41" y="8"/>
                  </a:lnTo>
                  <a:lnTo>
                    <a:pt x="40" y="8"/>
                  </a:lnTo>
                  <a:lnTo>
                    <a:pt x="40" y="6"/>
                  </a:lnTo>
                  <a:lnTo>
                    <a:pt x="39" y="5"/>
                  </a:lnTo>
                  <a:lnTo>
                    <a:pt x="37" y="5"/>
                  </a:lnTo>
                  <a:lnTo>
                    <a:pt x="37" y="3"/>
                  </a:lnTo>
                  <a:lnTo>
                    <a:pt x="36" y="3"/>
                  </a:lnTo>
                  <a:lnTo>
                    <a:pt x="35" y="1"/>
                  </a:lnTo>
                  <a:lnTo>
                    <a:pt x="33" y="1"/>
                  </a:lnTo>
                  <a:lnTo>
                    <a:pt x="32" y="1"/>
                  </a:lnTo>
                  <a:lnTo>
                    <a:pt x="31" y="1"/>
                  </a:lnTo>
                  <a:lnTo>
                    <a:pt x="31" y="0"/>
                  </a:lnTo>
                  <a:lnTo>
                    <a:pt x="29" y="1"/>
                  </a:lnTo>
                  <a:lnTo>
                    <a:pt x="28" y="1"/>
                  </a:lnTo>
                  <a:lnTo>
                    <a:pt x="27" y="1"/>
                  </a:lnTo>
                  <a:lnTo>
                    <a:pt x="25" y="1"/>
                  </a:lnTo>
                  <a:lnTo>
                    <a:pt x="24" y="3"/>
                  </a:lnTo>
                  <a:lnTo>
                    <a:pt x="23" y="3"/>
                  </a:lnTo>
                  <a:lnTo>
                    <a:pt x="21" y="5"/>
                  </a:lnTo>
                  <a:lnTo>
                    <a:pt x="20" y="5"/>
                  </a:lnTo>
                  <a:lnTo>
                    <a:pt x="20" y="6"/>
                  </a:lnTo>
                  <a:lnTo>
                    <a:pt x="18" y="6"/>
                  </a:lnTo>
                  <a:lnTo>
                    <a:pt x="17" y="8"/>
                  </a:lnTo>
                  <a:lnTo>
                    <a:pt x="16" y="9"/>
                  </a:lnTo>
                  <a:lnTo>
                    <a:pt x="14" y="9"/>
                  </a:lnTo>
                  <a:lnTo>
                    <a:pt x="14" y="11"/>
                  </a:lnTo>
                  <a:lnTo>
                    <a:pt x="13" y="12"/>
                  </a:lnTo>
                  <a:lnTo>
                    <a:pt x="12" y="14"/>
                  </a:lnTo>
                  <a:lnTo>
                    <a:pt x="12" y="15"/>
                  </a:lnTo>
                  <a:lnTo>
                    <a:pt x="10" y="17"/>
                  </a:lnTo>
                  <a:lnTo>
                    <a:pt x="9" y="18"/>
                  </a:lnTo>
                  <a:lnTo>
                    <a:pt x="9" y="20"/>
                  </a:lnTo>
                  <a:lnTo>
                    <a:pt x="8" y="22"/>
                  </a:lnTo>
                  <a:lnTo>
                    <a:pt x="6" y="25"/>
                  </a:lnTo>
                  <a:lnTo>
                    <a:pt x="6" y="26"/>
                  </a:lnTo>
                  <a:lnTo>
                    <a:pt x="5" y="28"/>
                  </a:lnTo>
                  <a:lnTo>
                    <a:pt x="5" y="29"/>
                  </a:lnTo>
                  <a:lnTo>
                    <a:pt x="4" y="32"/>
                  </a:lnTo>
                  <a:lnTo>
                    <a:pt x="4" y="34"/>
                  </a:lnTo>
                  <a:lnTo>
                    <a:pt x="2" y="35"/>
                  </a:lnTo>
                  <a:close/>
                </a:path>
              </a:pathLst>
            </a:custGeom>
            <a:solidFill>
              <a:srgbClr val="EDCF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357" name="Freeform 73"/>
            <p:cNvSpPr>
              <a:spLocks noEditPoints="1"/>
            </p:cNvSpPr>
            <p:nvPr/>
          </p:nvSpPr>
          <p:spPr bwMode="auto">
            <a:xfrm>
              <a:off x="5684838" y="5273675"/>
              <a:ext cx="36513" cy="69850"/>
            </a:xfrm>
            <a:custGeom>
              <a:avLst/>
              <a:gdLst>
                <a:gd name="T0" fmla="*/ 2147483647 w 47"/>
                <a:gd name="T1" fmla="*/ 2147483647 h 88"/>
                <a:gd name="T2" fmla="*/ 2147483647 w 47"/>
                <a:gd name="T3" fmla="*/ 2147483647 h 88"/>
                <a:gd name="T4" fmla="*/ 2147483647 w 47"/>
                <a:gd name="T5" fmla="*/ 2147483647 h 88"/>
                <a:gd name="T6" fmla="*/ 2147483647 w 47"/>
                <a:gd name="T7" fmla="*/ 2147483647 h 88"/>
                <a:gd name="T8" fmla="*/ 2147483647 w 47"/>
                <a:gd name="T9" fmla="*/ 2147483647 h 88"/>
                <a:gd name="T10" fmla="*/ 0 w 47"/>
                <a:gd name="T11" fmla="*/ 2147483647 h 88"/>
                <a:gd name="T12" fmla="*/ 2147483647 w 47"/>
                <a:gd name="T13" fmla="*/ 2147483647 h 88"/>
                <a:gd name="T14" fmla="*/ 2147483647 w 47"/>
                <a:gd name="T15" fmla="*/ 2147483647 h 88"/>
                <a:gd name="T16" fmla="*/ 2147483647 w 47"/>
                <a:gd name="T17" fmla="*/ 2147483647 h 88"/>
                <a:gd name="T18" fmla="*/ 2147483647 w 47"/>
                <a:gd name="T19" fmla="*/ 2147483647 h 88"/>
                <a:gd name="T20" fmla="*/ 2147483647 w 47"/>
                <a:gd name="T21" fmla="*/ 2147483647 h 88"/>
                <a:gd name="T22" fmla="*/ 2147483647 w 47"/>
                <a:gd name="T23" fmla="*/ 2147483647 h 88"/>
                <a:gd name="T24" fmla="*/ 2147483647 w 47"/>
                <a:gd name="T25" fmla="*/ 2147483647 h 88"/>
                <a:gd name="T26" fmla="*/ 2147483647 w 47"/>
                <a:gd name="T27" fmla="*/ 2147483647 h 88"/>
                <a:gd name="T28" fmla="*/ 2147483647 w 47"/>
                <a:gd name="T29" fmla="*/ 2147483647 h 88"/>
                <a:gd name="T30" fmla="*/ 2147483647 w 47"/>
                <a:gd name="T31" fmla="*/ 2147483647 h 88"/>
                <a:gd name="T32" fmla="*/ 2147483647 w 47"/>
                <a:gd name="T33" fmla="*/ 2147483647 h 88"/>
                <a:gd name="T34" fmla="*/ 2147483647 w 47"/>
                <a:gd name="T35" fmla="*/ 2147483647 h 88"/>
                <a:gd name="T36" fmla="*/ 2147483647 w 47"/>
                <a:gd name="T37" fmla="*/ 2147483647 h 88"/>
                <a:gd name="T38" fmla="*/ 2147483647 w 47"/>
                <a:gd name="T39" fmla="*/ 2147483647 h 88"/>
                <a:gd name="T40" fmla="*/ 2147483647 w 47"/>
                <a:gd name="T41" fmla="*/ 2147483647 h 88"/>
                <a:gd name="T42" fmla="*/ 2147483647 w 47"/>
                <a:gd name="T43" fmla="*/ 2147483647 h 88"/>
                <a:gd name="T44" fmla="*/ 2147483647 w 47"/>
                <a:gd name="T45" fmla="*/ 2147483647 h 88"/>
                <a:gd name="T46" fmla="*/ 2147483647 w 47"/>
                <a:gd name="T47" fmla="*/ 2147483647 h 88"/>
                <a:gd name="T48" fmla="*/ 2147483647 w 47"/>
                <a:gd name="T49" fmla="*/ 2147483647 h 88"/>
                <a:gd name="T50" fmla="*/ 2147483647 w 47"/>
                <a:gd name="T51" fmla="*/ 0 h 88"/>
                <a:gd name="T52" fmla="*/ 2147483647 w 47"/>
                <a:gd name="T53" fmla="*/ 2147483647 h 88"/>
                <a:gd name="T54" fmla="*/ 2147483647 w 47"/>
                <a:gd name="T55" fmla="*/ 2147483647 h 88"/>
                <a:gd name="T56" fmla="*/ 2147483647 w 47"/>
                <a:gd name="T57" fmla="*/ 2147483647 h 88"/>
                <a:gd name="T58" fmla="*/ 2147483647 w 47"/>
                <a:gd name="T59" fmla="*/ 2147483647 h 88"/>
                <a:gd name="T60" fmla="*/ 2147483647 w 47"/>
                <a:gd name="T61" fmla="*/ 2147483647 h 88"/>
                <a:gd name="T62" fmla="*/ 2147483647 w 47"/>
                <a:gd name="T63" fmla="*/ 2147483647 h 88"/>
                <a:gd name="T64" fmla="*/ 2147483647 w 47"/>
                <a:gd name="T65" fmla="*/ 2147483647 h 88"/>
                <a:gd name="T66" fmla="*/ 2147483647 w 47"/>
                <a:gd name="T67" fmla="*/ 2147483647 h 88"/>
                <a:gd name="T68" fmla="*/ 2147483647 w 47"/>
                <a:gd name="T69" fmla="*/ 2147483647 h 88"/>
                <a:gd name="T70" fmla="*/ 2147483647 w 47"/>
                <a:gd name="T71" fmla="*/ 2147483647 h 88"/>
                <a:gd name="T72" fmla="*/ 2147483647 w 47"/>
                <a:gd name="T73" fmla="*/ 2147483647 h 88"/>
                <a:gd name="T74" fmla="*/ 2147483647 w 47"/>
                <a:gd name="T75" fmla="*/ 2147483647 h 88"/>
                <a:gd name="T76" fmla="*/ 2147483647 w 47"/>
                <a:gd name="T77" fmla="*/ 2147483647 h 88"/>
                <a:gd name="T78" fmla="*/ 2147483647 w 47"/>
                <a:gd name="T79" fmla="*/ 2147483647 h 88"/>
                <a:gd name="T80" fmla="*/ 2147483647 w 47"/>
                <a:gd name="T81" fmla="*/ 2147483647 h 88"/>
                <a:gd name="T82" fmla="*/ 2147483647 w 47"/>
                <a:gd name="T83" fmla="*/ 2147483647 h 88"/>
                <a:gd name="T84" fmla="*/ 2147483647 w 47"/>
                <a:gd name="T85" fmla="*/ 2147483647 h 88"/>
                <a:gd name="T86" fmla="*/ 2147483647 w 47"/>
                <a:gd name="T87" fmla="*/ 2147483647 h 88"/>
                <a:gd name="T88" fmla="*/ 2147483647 w 47"/>
                <a:gd name="T89" fmla="*/ 2147483647 h 88"/>
                <a:gd name="T90" fmla="*/ 2147483647 w 47"/>
                <a:gd name="T91" fmla="*/ 2147483647 h 88"/>
                <a:gd name="T92" fmla="*/ 2147483647 w 47"/>
                <a:gd name="T93" fmla="*/ 2147483647 h 88"/>
                <a:gd name="T94" fmla="*/ 2147483647 w 47"/>
                <a:gd name="T95" fmla="*/ 2147483647 h 88"/>
                <a:gd name="T96" fmla="*/ 2147483647 w 47"/>
                <a:gd name="T97" fmla="*/ 2147483647 h 88"/>
                <a:gd name="T98" fmla="*/ 2147483647 w 47"/>
                <a:gd name="T99" fmla="*/ 2147483647 h 88"/>
                <a:gd name="T100" fmla="*/ 2147483647 w 47"/>
                <a:gd name="T101" fmla="*/ 2147483647 h 88"/>
                <a:gd name="T102" fmla="*/ 2147483647 w 47"/>
                <a:gd name="T103" fmla="*/ 2147483647 h 88"/>
                <a:gd name="T104" fmla="*/ 2147483647 w 47"/>
                <a:gd name="T105" fmla="*/ 2147483647 h 88"/>
                <a:gd name="T106" fmla="*/ 2147483647 w 47"/>
                <a:gd name="T107" fmla="*/ 2147483647 h 88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47" h="88">
                  <a:moveTo>
                    <a:pt x="23" y="3"/>
                  </a:moveTo>
                  <a:lnTo>
                    <a:pt x="22" y="5"/>
                  </a:lnTo>
                  <a:lnTo>
                    <a:pt x="20" y="7"/>
                  </a:lnTo>
                  <a:lnTo>
                    <a:pt x="19" y="8"/>
                  </a:lnTo>
                  <a:lnTo>
                    <a:pt x="18" y="10"/>
                  </a:lnTo>
                  <a:lnTo>
                    <a:pt x="15" y="11"/>
                  </a:lnTo>
                  <a:lnTo>
                    <a:pt x="14" y="13"/>
                  </a:lnTo>
                  <a:lnTo>
                    <a:pt x="12" y="14"/>
                  </a:lnTo>
                  <a:lnTo>
                    <a:pt x="11" y="17"/>
                  </a:lnTo>
                  <a:lnTo>
                    <a:pt x="11" y="19"/>
                  </a:lnTo>
                  <a:lnTo>
                    <a:pt x="10" y="22"/>
                  </a:lnTo>
                  <a:lnTo>
                    <a:pt x="8" y="24"/>
                  </a:lnTo>
                  <a:lnTo>
                    <a:pt x="7" y="27"/>
                  </a:lnTo>
                  <a:lnTo>
                    <a:pt x="6" y="30"/>
                  </a:lnTo>
                  <a:lnTo>
                    <a:pt x="6" y="31"/>
                  </a:lnTo>
                  <a:lnTo>
                    <a:pt x="4" y="34"/>
                  </a:lnTo>
                  <a:lnTo>
                    <a:pt x="3" y="37"/>
                  </a:lnTo>
                  <a:lnTo>
                    <a:pt x="3" y="41"/>
                  </a:lnTo>
                  <a:lnTo>
                    <a:pt x="2" y="44"/>
                  </a:lnTo>
                  <a:lnTo>
                    <a:pt x="2" y="47"/>
                  </a:lnTo>
                  <a:lnTo>
                    <a:pt x="2" y="50"/>
                  </a:lnTo>
                  <a:lnTo>
                    <a:pt x="2" y="51"/>
                  </a:lnTo>
                  <a:lnTo>
                    <a:pt x="2" y="54"/>
                  </a:lnTo>
                  <a:lnTo>
                    <a:pt x="0" y="58"/>
                  </a:lnTo>
                  <a:lnTo>
                    <a:pt x="2" y="61"/>
                  </a:lnTo>
                  <a:lnTo>
                    <a:pt x="2" y="62"/>
                  </a:lnTo>
                  <a:lnTo>
                    <a:pt x="2" y="65"/>
                  </a:lnTo>
                  <a:lnTo>
                    <a:pt x="2" y="68"/>
                  </a:lnTo>
                  <a:lnTo>
                    <a:pt x="2" y="70"/>
                  </a:lnTo>
                  <a:lnTo>
                    <a:pt x="3" y="73"/>
                  </a:lnTo>
                  <a:lnTo>
                    <a:pt x="3" y="75"/>
                  </a:lnTo>
                  <a:lnTo>
                    <a:pt x="4" y="76"/>
                  </a:lnTo>
                  <a:lnTo>
                    <a:pt x="4" y="79"/>
                  </a:lnTo>
                  <a:lnTo>
                    <a:pt x="6" y="81"/>
                  </a:lnTo>
                  <a:lnTo>
                    <a:pt x="7" y="82"/>
                  </a:lnTo>
                  <a:lnTo>
                    <a:pt x="8" y="84"/>
                  </a:lnTo>
                  <a:lnTo>
                    <a:pt x="10" y="85"/>
                  </a:lnTo>
                  <a:lnTo>
                    <a:pt x="11" y="87"/>
                  </a:lnTo>
                  <a:lnTo>
                    <a:pt x="12" y="87"/>
                  </a:lnTo>
                  <a:lnTo>
                    <a:pt x="14" y="87"/>
                  </a:lnTo>
                  <a:lnTo>
                    <a:pt x="15" y="88"/>
                  </a:lnTo>
                  <a:lnTo>
                    <a:pt x="16" y="88"/>
                  </a:lnTo>
                  <a:lnTo>
                    <a:pt x="18" y="88"/>
                  </a:lnTo>
                  <a:lnTo>
                    <a:pt x="19" y="88"/>
                  </a:lnTo>
                  <a:lnTo>
                    <a:pt x="20" y="87"/>
                  </a:lnTo>
                  <a:lnTo>
                    <a:pt x="22" y="87"/>
                  </a:lnTo>
                  <a:lnTo>
                    <a:pt x="23" y="87"/>
                  </a:lnTo>
                  <a:lnTo>
                    <a:pt x="25" y="85"/>
                  </a:lnTo>
                  <a:lnTo>
                    <a:pt x="27" y="84"/>
                  </a:lnTo>
                  <a:lnTo>
                    <a:pt x="29" y="82"/>
                  </a:lnTo>
                  <a:lnTo>
                    <a:pt x="30" y="81"/>
                  </a:lnTo>
                  <a:lnTo>
                    <a:pt x="31" y="81"/>
                  </a:lnTo>
                  <a:lnTo>
                    <a:pt x="33" y="78"/>
                  </a:lnTo>
                  <a:lnTo>
                    <a:pt x="34" y="76"/>
                  </a:lnTo>
                  <a:lnTo>
                    <a:pt x="35" y="75"/>
                  </a:lnTo>
                  <a:lnTo>
                    <a:pt x="37" y="71"/>
                  </a:lnTo>
                  <a:lnTo>
                    <a:pt x="38" y="70"/>
                  </a:lnTo>
                  <a:lnTo>
                    <a:pt x="39" y="67"/>
                  </a:lnTo>
                  <a:lnTo>
                    <a:pt x="41" y="65"/>
                  </a:lnTo>
                  <a:lnTo>
                    <a:pt x="41" y="62"/>
                  </a:lnTo>
                  <a:lnTo>
                    <a:pt x="42" y="59"/>
                  </a:lnTo>
                  <a:lnTo>
                    <a:pt x="43" y="58"/>
                  </a:lnTo>
                  <a:lnTo>
                    <a:pt x="43" y="54"/>
                  </a:lnTo>
                  <a:lnTo>
                    <a:pt x="45" y="51"/>
                  </a:lnTo>
                  <a:lnTo>
                    <a:pt x="45" y="50"/>
                  </a:lnTo>
                  <a:lnTo>
                    <a:pt x="46" y="47"/>
                  </a:lnTo>
                  <a:lnTo>
                    <a:pt x="46" y="45"/>
                  </a:lnTo>
                  <a:lnTo>
                    <a:pt x="46" y="42"/>
                  </a:lnTo>
                  <a:lnTo>
                    <a:pt x="46" y="41"/>
                  </a:lnTo>
                  <a:lnTo>
                    <a:pt x="47" y="39"/>
                  </a:lnTo>
                  <a:lnTo>
                    <a:pt x="47" y="36"/>
                  </a:lnTo>
                  <a:lnTo>
                    <a:pt x="47" y="34"/>
                  </a:lnTo>
                  <a:lnTo>
                    <a:pt x="47" y="33"/>
                  </a:lnTo>
                  <a:lnTo>
                    <a:pt x="47" y="30"/>
                  </a:lnTo>
                  <a:lnTo>
                    <a:pt x="47" y="28"/>
                  </a:lnTo>
                  <a:lnTo>
                    <a:pt x="47" y="27"/>
                  </a:lnTo>
                  <a:lnTo>
                    <a:pt x="47" y="25"/>
                  </a:lnTo>
                  <a:lnTo>
                    <a:pt x="46" y="22"/>
                  </a:lnTo>
                  <a:lnTo>
                    <a:pt x="46" y="20"/>
                  </a:lnTo>
                  <a:lnTo>
                    <a:pt x="46" y="19"/>
                  </a:lnTo>
                  <a:lnTo>
                    <a:pt x="46" y="17"/>
                  </a:lnTo>
                  <a:lnTo>
                    <a:pt x="45" y="16"/>
                  </a:lnTo>
                  <a:lnTo>
                    <a:pt x="45" y="14"/>
                  </a:lnTo>
                  <a:lnTo>
                    <a:pt x="45" y="13"/>
                  </a:lnTo>
                  <a:lnTo>
                    <a:pt x="43" y="11"/>
                  </a:lnTo>
                  <a:lnTo>
                    <a:pt x="43" y="10"/>
                  </a:lnTo>
                  <a:lnTo>
                    <a:pt x="42" y="10"/>
                  </a:lnTo>
                  <a:lnTo>
                    <a:pt x="42" y="8"/>
                  </a:lnTo>
                  <a:lnTo>
                    <a:pt x="41" y="7"/>
                  </a:lnTo>
                  <a:lnTo>
                    <a:pt x="41" y="5"/>
                  </a:lnTo>
                  <a:lnTo>
                    <a:pt x="39" y="5"/>
                  </a:lnTo>
                  <a:lnTo>
                    <a:pt x="38" y="3"/>
                  </a:lnTo>
                  <a:lnTo>
                    <a:pt x="37" y="2"/>
                  </a:lnTo>
                  <a:lnTo>
                    <a:pt x="35" y="2"/>
                  </a:lnTo>
                  <a:lnTo>
                    <a:pt x="34" y="2"/>
                  </a:lnTo>
                  <a:lnTo>
                    <a:pt x="33" y="0"/>
                  </a:lnTo>
                  <a:lnTo>
                    <a:pt x="30" y="0"/>
                  </a:lnTo>
                  <a:lnTo>
                    <a:pt x="29" y="2"/>
                  </a:lnTo>
                  <a:lnTo>
                    <a:pt x="27" y="2"/>
                  </a:lnTo>
                  <a:lnTo>
                    <a:pt x="26" y="2"/>
                  </a:lnTo>
                  <a:lnTo>
                    <a:pt x="25" y="3"/>
                  </a:lnTo>
                  <a:lnTo>
                    <a:pt x="23" y="3"/>
                  </a:lnTo>
                  <a:close/>
                  <a:moveTo>
                    <a:pt x="14" y="84"/>
                  </a:moveTo>
                  <a:lnTo>
                    <a:pt x="14" y="84"/>
                  </a:lnTo>
                  <a:lnTo>
                    <a:pt x="12" y="84"/>
                  </a:lnTo>
                  <a:lnTo>
                    <a:pt x="11" y="82"/>
                  </a:lnTo>
                  <a:lnTo>
                    <a:pt x="10" y="82"/>
                  </a:lnTo>
                  <a:lnTo>
                    <a:pt x="10" y="81"/>
                  </a:lnTo>
                  <a:lnTo>
                    <a:pt x="8" y="79"/>
                  </a:lnTo>
                  <a:lnTo>
                    <a:pt x="7" y="78"/>
                  </a:lnTo>
                  <a:lnTo>
                    <a:pt x="7" y="76"/>
                  </a:lnTo>
                  <a:lnTo>
                    <a:pt x="6" y="75"/>
                  </a:lnTo>
                  <a:lnTo>
                    <a:pt x="6" y="73"/>
                  </a:lnTo>
                  <a:lnTo>
                    <a:pt x="4" y="71"/>
                  </a:lnTo>
                  <a:lnTo>
                    <a:pt x="4" y="68"/>
                  </a:lnTo>
                  <a:lnTo>
                    <a:pt x="4" y="67"/>
                  </a:lnTo>
                  <a:lnTo>
                    <a:pt x="4" y="64"/>
                  </a:lnTo>
                  <a:lnTo>
                    <a:pt x="3" y="61"/>
                  </a:lnTo>
                  <a:lnTo>
                    <a:pt x="3" y="58"/>
                  </a:lnTo>
                  <a:lnTo>
                    <a:pt x="3" y="56"/>
                  </a:lnTo>
                  <a:lnTo>
                    <a:pt x="3" y="53"/>
                  </a:lnTo>
                  <a:lnTo>
                    <a:pt x="4" y="51"/>
                  </a:lnTo>
                  <a:lnTo>
                    <a:pt x="4" y="48"/>
                  </a:lnTo>
                  <a:lnTo>
                    <a:pt x="4" y="47"/>
                  </a:lnTo>
                  <a:lnTo>
                    <a:pt x="4" y="44"/>
                  </a:lnTo>
                  <a:lnTo>
                    <a:pt x="6" y="41"/>
                  </a:lnTo>
                  <a:lnTo>
                    <a:pt x="6" y="39"/>
                  </a:lnTo>
                  <a:lnTo>
                    <a:pt x="7" y="36"/>
                  </a:lnTo>
                  <a:lnTo>
                    <a:pt x="7" y="33"/>
                  </a:lnTo>
                  <a:lnTo>
                    <a:pt x="8" y="30"/>
                  </a:lnTo>
                  <a:lnTo>
                    <a:pt x="10" y="28"/>
                  </a:lnTo>
                  <a:lnTo>
                    <a:pt x="10" y="25"/>
                  </a:lnTo>
                  <a:lnTo>
                    <a:pt x="11" y="24"/>
                  </a:lnTo>
                  <a:lnTo>
                    <a:pt x="12" y="20"/>
                  </a:lnTo>
                  <a:lnTo>
                    <a:pt x="14" y="19"/>
                  </a:lnTo>
                  <a:lnTo>
                    <a:pt x="15" y="17"/>
                  </a:lnTo>
                  <a:lnTo>
                    <a:pt x="16" y="14"/>
                  </a:lnTo>
                  <a:lnTo>
                    <a:pt x="18" y="13"/>
                  </a:lnTo>
                  <a:lnTo>
                    <a:pt x="19" y="11"/>
                  </a:lnTo>
                  <a:lnTo>
                    <a:pt x="20" y="10"/>
                  </a:lnTo>
                  <a:lnTo>
                    <a:pt x="22" y="8"/>
                  </a:lnTo>
                  <a:lnTo>
                    <a:pt x="23" y="8"/>
                  </a:lnTo>
                  <a:lnTo>
                    <a:pt x="25" y="7"/>
                  </a:lnTo>
                  <a:lnTo>
                    <a:pt x="26" y="5"/>
                  </a:lnTo>
                  <a:lnTo>
                    <a:pt x="27" y="5"/>
                  </a:lnTo>
                  <a:lnTo>
                    <a:pt x="29" y="5"/>
                  </a:lnTo>
                  <a:lnTo>
                    <a:pt x="30" y="3"/>
                  </a:lnTo>
                  <a:lnTo>
                    <a:pt x="31" y="3"/>
                  </a:lnTo>
                  <a:lnTo>
                    <a:pt x="33" y="3"/>
                  </a:lnTo>
                  <a:lnTo>
                    <a:pt x="34" y="5"/>
                  </a:lnTo>
                  <a:lnTo>
                    <a:pt x="35" y="5"/>
                  </a:lnTo>
                  <a:lnTo>
                    <a:pt x="37" y="7"/>
                  </a:lnTo>
                  <a:lnTo>
                    <a:pt x="38" y="7"/>
                  </a:lnTo>
                  <a:lnTo>
                    <a:pt x="39" y="8"/>
                  </a:lnTo>
                  <a:lnTo>
                    <a:pt x="39" y="10"/>
                  </a:lnTo>
                  <a:lnTo>
                    <a:pt x="41" y="10"/>
                  </a:lnTo>
                  <a:lnTo>
                    <a:pt x="41" y="11"/>
                  </a:lnTo>
                  <a:lnTo>
                    <a:pt x="42" y="13"/>
                  </a:lnTo>
                  <a:lnTo>
                    <a:pt x="42" y="14"/>
                  </a:lnTo>
                  <a:lnTo>
                    <a:pt x="43" y="16"/>
                  </a:lnTo>
                  <a:lnTo>
                    <a:pt x="43" y="17"/>
                  </a:lnTo>
                  <a:lnTo>
                    <a:pt x="43" y="19"/>
                  </a:lnTo>
                  <a:lnTo>
                    <a:pt x="43" y="20"/>
                  </a:lnTo>
                  <a:lnTo>
                    <a:pt x="45" y="22"/>
                  </a:lnTo>
                  <a:lnTo>
                    <a:pt x="45" y="24"/>
                  </a:lnTo>
                  <a:lnTo>
                    <a:pt x="45" y="25"/>
                  </a:lnTo>
                  <a:lnTo>
                    <a:pt x="45" y="27"/>
                  </a:lnTo>
                  <a:lnTo>
                    <a:pt x="45" y="28"/>
                  </a:lnTo>
                  <a:lnTo>
                    <a:pt x="45" y="31"/>
                  </a:lnTo>
                  <a:lnTo>
                    <a:pt x="45" y="33"/>
                  </a:lnTo>
                  <a:lnTo>
                    <a:pt x="45" y="34"/>
                  </a:lnTo>
                  <a:lnTo>
                    <a:pt x="45" y="36"/>
                  </a:lnTo>
                  <a:lnTo>
                    <a:pt x="45" y="39"/>
                  </a:lnTo>
                  <a:lnTo>
                    <a:pt x="45" y="41"/>
                  </a:lnTo>
                  <a:lnTo>
                    <a:pt x="43" y="42"/>
                  </a:lnTo>
                  <a:lnTo>
                    <a:pt x="43" y="44"/>
                  </a:lnTo>
                  <a:lnTo>
                    <a:pt x="43" y="47"/>
                  </a:lnTo>
                  <a:lnTo>
                    <a:pt x="42" y="48"/>
                  </a:lnTo>
                  <a:lnTo>
                    <a:pt x="42" y="50"/>
                  </a:lnTo>
                  <a:lnTo>
                    <a:pt x="42" y="53"/>
                  </a:lnTo>
                  <a:lnTo>
                    <a:pt x="41" y="56"/>
                  </a:lnTo>
                  <a:lnTo>
                    <a:pt x="39" y="59"/>
                  </a:lnTo>
                  <a:lnTo>
                    <a:pt x="39" y="61"/>
                  </a:lnTo>
                  <a:lnTo>
                    <a:pt x="38" y="64"/>
                  </a:lnTo>
                  <a:lnTo>
                    <a:pt x="37" y="65"/>
                  </a:lnTo>
                  <a:lnTo>
                    <a:pt x="35" y="68"/>
                  </a:lnTo>
                  <a:lnTo>
                    <a:pt x="34" y="70"/>
                  </a:lnTo>
                  <a:lnTo>
                    <a:pt x="34" y="73"/>
                  </a:lnTo>
                  <a:lnTo>
                    <a:pt x="33" y="75"/>
                  </a:lnTo>
                  <a:lnTo>
                    <a:pt x="31" y="76"/>
                  </a:lnTo>
                  <a:lnTo>
                    <a:pt x="30" y="78"/>
                  </a:lnTo>
                  <a:lnTo>
                    <a:pt x="29" y="79"/>
                  </a:lnTo>
                  <a:lnTo>
                    <a:pt x="27" y="81"/>
                  </a:lnTo>
                  <a:lnTo>
                    <a:pt x="26" y="82"/>
                  </a:lnTo>
                  <a:lnTo>
                    <a:pt x="23" y="82"/>
                  </a:lnTo>
                  <a:lnTo>
                    <a:pt x="22" y="84"/>
                  </a:lnTo>
                  <a:lnTo>
                    <a:pt x="20" y="84"/>
                  </a:lnTo>
                  <a:lnTo>
                    <a:pt x="19" y="85"/>
                  </a:lnTo>
                  <a:lnTo>
                    <a:pt x="18" y="85"/>
                  </a:lnTo>
                  <a:lnTo>
                    <a:pt x="16" y="85"/>
                  </a:lnTo>
                  <a:lnTo>
                    <a:pt x="15" y="85"/>
                  </a:lnTo>
                  <a:lnTo>
                    <a:pt x="14" y="84"/>
                  </a:lnTo>
                  <a:close/>
                </a:path>
              </a:pathLst>
            </a:custGeom>
            <a:solidFill>
              <a:srgbClr val="E8B7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358" name="Freeform 74"/>
            <p:cNvSpPr>
              <a:spLocks/>
            </p:cNvSpPr>
            <p:nvPr/>
          </p:nvSpPr>
          <p:spPr bwMode="auto">
            <a:xfrm>
              <a:off x="5492751" y="4889500"/>
              <a:ext cx="219075" cy="366713"/>
            </a:xfrm>
            <a:custGeom>
              <a:avLst/>
              <a:gdLst>
                <a:gd name="T0" fmla="*/ 2147483647 w 276"/>
                <a:gd name="T1" fmla="*/ 2147483647 h 462"/>
                <a:gd name="T2" fmla="*/ 2147483647 w 276"/>
                <a:gd name="T3" fmla="*/ 2147483647 h 462"/>
                <a:gd name="T4" fmla="*/ 2147483647 w 276"/>
                <a:gd name="T5" fmla="*/ 2147483647 h 462"/>
                <a:gd name="T6" fmla="*/ 2147483647 w 276"/>
                <a:gd name="T7" fmla="*/ 2147483647 h 462"/>
                <a:gd name="T8" fmla="*/ 2147483647 w 276"/>
                <a:gd name="T9" fmla="*/ 2147483647 h 462"/>
                <a:gd name="T10" fmla="*/ 2147483647 w 276"/>
                <a:gd name="T11" fmla="*/ 2147483647 h 462"/>
                <a:gd name="T12" fmla="*/ 2147483647 w 276"/>
                <a:gd name="T13" fmla="*/ 2147483647 h 462"/>
                <a:gd name="T14" fmla="*/ 2147483647 w 276"/>
                <a:gd name="T15" fmla="*/ 2147483647 h 462"/>
                <a:gd name="T16" fmla="*/ 2147483647 w 276"/>
                <a:gd name="T17" fmla="*/ 2147483647 h 462"/>
                <a:gd name="T18" fmla="*/ 2147483647 w 276"/>
                <a:gd name="T19" fmla="*/ 2147483647 h 462"/>
                <a:gd name="T20" fmla="*/ 2147483647 w 276"/>
                <a:gd name="T21" fmla="*/ 2147483647 h 462"/>
                <a:gd name="T22" fmla="*/ 2147483647 w 276"/>
                <a:gd name="T23" fmla="*/ 2147483647 h 462"/>
                <a:gd name="T24" fmla="*/ 2147483647 w 276"/>
                <a:gd name="T25" fmla="*/ 2147483647 h 462"/>
                <a:gd name="T26" fmla="*/ 2147483647 w 276"/>
                <a:gd name="T27" fmla="*/ 2147483647 h 462"/>
                <a:gd name="T28" fmla="*/ 2147483647 w 276"/>
                <a:gd name="T29" fmla="*/ 2147483647 h 462"/>
                <a:gd name="T30" fmla="*/ 2147483647 w 276"/>
                <a:gd name="T31" fmla="*/ 2147483647 h 462"/>
                <a:gd name="T32" fmla="*/ 2147483647 w 276"/>
                <a:gd name="T33" fmla="*/ 2147483647 h 462"/>
                <a:gd name="T34" fmla="*/ 2147483647 w 276"/>
                <a:gd name="T35" fmla="*/ 2147483647 h 462"/>
                <a:gd name="T36" fmla="*/ 2147483647 w 276"/>
                <a:gd name="T37" fmla="*/ 2147483647 h 462"/>
                <a:gd name="T38" fmla="*/ 2147483647 w 276"/>
                <a:gd name="T39" fmla="*/ 2147483647 h 462"/>
                <a:gd name="T40" fmla="*/ 2147483647 w 276"/>
                <a:gd name="T41" fmla="*/ 2147483647 h 462"/>
                <a:gd name="T42" fmla="*/ 2147483647 w 276"/>
                <a:gd name="T43" fmla="*/ 2147483647 h 462"/>
                <a:gd name="T44" fmla="*/ 0 w 276"/>
                <a:gd name="T45" fmla="*/ 2147483647 h 462"/>
                <a:gd name="T46" fmla="*/ 0 w 276"/>
                <a:gd name="T47" fmla="*/ 2147483647 h 462"/>
                <a:gd name="T48" fmla="*/ 0 w 276"/>
                <a:gd name="T49" fmla="*/ 2147483647 h 462"/>
                <a:gd name="T50" fmla="*/ 2147483647 w 276"/>
                <a:gd name="T51" fmla="*/ 2147483647 h 462"/>
                <a:gd name="T52" fmla="*/ 2147483647 w 276"/>
                <a:gd name="T53" fmla="*/ 2147483647 h 462"/>
                <a:gd name="T54" fmla="*/ 2147483647 w 276"/>
                <a:gd name="T55" fmla="*/ 2147483647 h 462"/>
                <a:gd name="T56" fmla="*/ 2147483647 w 276"/>
                <a:gd name="T57" fmla="*/ 2147483647 h 462"/>
                <a:gd name="T58" fmla="*/ 2147483647 w 276"/>
                <a:gd name="T59" fmla="*/ 2147483647 h 462"/>
                <a:gd name="T60" fmla="*/ 2147483647 w 276"/>
                <a:gd name="T61" fmla="*/ 2147483647 h 462"/>
                <a:gd name="T62" fmla="*/ 2147483647 w 276"/>
                <a:gd name="T63" fmla="*/ 2147483647 h 462"/>
                <a:gd name="T64" fmla="*/ 2147483647 w 276"/>
                <a:gd name="T65" fmla="*/ 2147483647 h 462"/>
                <a:gd name="T66" fmla="*/ 2147483647 w 276"/>
                <a:gd name="T67" fmla="*/ 2147483647 h 462"/>
                <a:gd name="T68" fmla="*/ 2147483647 w 276"/>
                <a:gd name="T69" fmla="*/ 2147483647 h 462"/>
                <a:gd name="T70" fmla="*/ 2147483647 w 276"/>
                <a:gd name="T71" fmla="*/ 2147483647 h 462"/>
                <a:gd name="T72" fmla="*/ 2147483647 w 276"/>
                <a:gd name="T73" fmla="*/ 2147483647 h 462"/>
                <a:gd name="T74" fmla="*/ 2147483647 w 276"/>
                <a:gd name="T75" fmla="*/ 2147483647 h 462"/>
                <a:gd name="T76" fmla="*/ 2147483647 w 276"/>
                <a:gd name="T77" fmla="*/ 2147483647 h 462"/>
                <a:gd name="T78" fmla="*/ 2147483647 w 276"/>
                <a:gd name="T79" fmla="*/ 2147483647 h 462"/>
                <a:gd name="T80" fmla="*/ 2147483647 w 276"/>
                <a:gd name="T81" fmla="*/ 2147483647 h 462"/>
                <a:gd name="T82" fmla="*/ 2147483647 w 276"/>
                <a:gd name="T83" fmla="*/ 2147483647 h 462"/>
                <a:gd name="T84" fmla="*/ 2147483647 w 276"/>
                <a:gd name="T85" fmla="*/ 2147483647 h 462"/>
                <a:gd name="T86" fmla="*/ 2147483647 w 276"/>
                <a:gd name="T87" fmla="*/ 2147483647 h 462"/>
                <a:gd name="T88" fmla="*/ 2147483647 w 276"/>
                <a:gd name="T89" fmla="*/ 2147483647 h 462"/>
                <a:gd name="T90" fmla="*/ 2147483647 w 276"/>
                <a:gd name="T91" fmla="*/ 2147483647 h 462"/>
                <a:gd name="T92" fmla="*/ 2147483647 w 276"/>
                <a:gd name="T93" fmla="*/ 2147483647 h 462"/>
                <a:gd name="T94" fmla="*/ 2147483647 w 276"/>
                <a:gd name="T95" fmla="*/ 2147483647 h 462"/>
                <a:gd name="T96" fmla="*/ 2147483647 w 276"/>
                <a:gd name="T97" fmla="*/ 2147483647 h 462"/>
                <a:gd name="T98" fmla="*/ 2147483647 w 276"/>
                <a:gd name="T99" fmla="*/ 2147483647 h 462"/>
                <a:gd name="T100" fmla="*/ 2147483647 w 276"/>
                <a:gd name="T101" fmla="*/ 2147483647 h 462"/>
                <a:gd name="T102" fmla="*/ 2147483647 w 276"/>
                <a:gd name="T103" fmla="*/ 2147483647 h 462"/>
                <a:gd name="T104" fmla="*/ 2147483647 w 276"/>
                <a:gd name="T105" fmla="*/ 2147483647 h 462"/>
                <a:gd name="T106" fmla="*/ 2147483647 w 276"/>
                <a:gd name="T107" fmla="*/ 2147483647 h 462"/>
                <a:gd name="T108" fmla="*/ 2147483647 w 276"/>
                <a:gd name="T109" fmla="*/ 2147483647 h 462"/>
                <a:gd name="T110" fmla="*/ 2147483647 w 276"/>
                <a:gd name="T111" fmla="*/ 2147483647 h 462"/>
                <a:gd name="T112" fmla="*/ 2147483647 w 276"/>
                <a:gd name="T113" fmla="*/ 2147483647 h 462"/>
                <a:gd name="T114" fmla="*/ 2147483647 w 276"/>
                <a:gd name="T115" fmla="*/ 2147483647 h 462"/>
                <a:gd name="T116" fmla="*/ 2147483647 w 276"/>
                <a:gd name="T117" fmla="*/ 2147483647 h 462"/>
                <a:gd name="T118" fmla="*/ 2147483647 w 276"/>
                <a:gd name="T119" fmla="*/ 2147483647 h 462"/>
                <a:gd name="T120" fmla="*/ 2147483647 w 276"/>
                <a:gd name="T121" fmla="*/ 2147483647 h 462"/>
                <a:gd name="T122" fmla="*/ 2147483647 w 276"/>
                <a:gd name="T123" fmla="*/ 0 h 462"/>
                <a:gd name="T124" fmla="*/ 2147483647 w 276"/>
                <a:gd name="T125" fmla="*/ 2147483647 h 462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276" h="462">
                  <a:moveTo>
                    <a:pt x="51" y="13"/>
                  </a:moveTo>
                  <a:lnTo>
                    <a:pt x="50" y="15"/>
                  </a:lnTo>
                  <a:lnTo>
                    <a:pt x="47" y="21"/>
                  </a:lnTo>
                  <a:lnTo>
                    <a:pt x="46" y="26"/>
                  </a:lnTo>
                  <a:lnTo>
                    <a:pt x="44" y="30"/>
                  </a:lnTo>
                  <a:lnTo>
                    <a:pt x="42" y="37"/>
                  </a:lnTo>
                  <a:lnTo>
                    <a:pt x="39" y="44"/>
                  </a:lnTo>
                  <a:lnTo>
                    <a:pt x="36" y="52"/>
                  </a:lnTo>
                  <a:lnTo>
                    <a:pt x="34" y="61"/>
                  </a:lnTo>
                  <a:lnTo>
                    <a:pt x="30" y="72"/>
                  </a:lnTo>
                  <a:lnTo>
                    <a:pt x="27" y="83"/>
                  </a:lnTo>
                  <a:lnTo>
                    <a:pt x="24" y="94"/>
                  </a:lnTo>
                  <a:lnTo>
                    <a:pt x="21" y="106"/>
                  </a:lnTo>
                  <a:lnTo>
                    <a:pt x="17" y="120"/>
                  </a:lnTo>
                  <a:lnTo>
                    <a:pt x="15" y="134"/>
                  </a:lnTo>
                  <a:lnTo>
                    <a:pt x="12" y="149"/>
                  </a:lnTo>
                  <a:lnTo>
                    <a:pt x="9" y="165"/>
                  </a:lnTo>
                  <a:lnTo>
                    <a:pt x="8" y="180"/>
                  </a:lnTo>
                  <a:lnTo>
                    <a:pt x="5" y="199"/>
                  </a:lnTo>
                  <a:lnTo>
                    <a:pt x="4" y="216"/>
                  </a:lnTo>
                  <a:lnTo>
                    <a:pt x="3" y="236"/>
                  </a:lnTo>
                  <a:lnTo>
                    <a:pt x="1" y="255"/>
                  </a:lnTo>
                  <a:lnTo>
                    <a:pt x="0" y="275"/>
                  </a:lnTo>
                  <a:lnTo>
                    <a:pt x="0" y="296"/>
                  </a:lnTo>
                  <a:lnTo>
                    <a:pt x="0" y="318"/>
                  </a:lnTo>
                  <a:lnTo>
                    <a:pt x="1" y="340"/>
                  </a:lnTo>
                  <a:lnTo>
                    <a:pt x="3" y="363"/>
                  </a:lnTo>
                  <a:lnTo>
                    <a:pt x="5" y="388"/>
                  </a:lnTo>
                  <a:lnTo>
                    <a:pt x="8" y="411"/>
                  </a:lnTo>
                  <a:lnTo>
                    <a:pt x="11" y="435"/>
                  </a:lnTo>
                  <a:lnTo>
                    <a:pt x="15" y="462"/>
                  </a:lnTo>
                  <a:lnTo>
                    <a:pt x="274" y="462"/>
                  </a:lnTo>
                  <a:lnTo>
                    <a:pt x="274" y="459"/>
                  </a:lnTo>
                  <a:lnTo>
                    <a:pt x="275" y="448"/>
                  </a:lnTo>
                  <a:lnTo>
                    <a:pt x="275" y="440"/>
                  </a:lnTo>
                  <a:lnTo>
                    <a:pt x="275" y="432"/>
                  </a:lnTo>
                  <a:lnTo>
                    <a:pt x="276" y="422"/>
                  </a:lnTo>
                  <a:lnTo>
                    <a:pt x="276" y="411"/>
                  </a:lnTo>
                  <a:lnTo>
                    <a:pt x="276" y="398"/>
                  </a:lnTo>
                  <a:lnTo>
                    <a:pt x="276" y="384"/>
                  </a:lnTo>
                  <a:lnTo>
                    <a:pt x="276" y="369"/>
                  </a:lnTo>
                  <a:lnTo>
                    <a:pt x="276" y="355"/>
                  </a:lnTo>
                  <a:lnTo>
                    <a:pt x="276" y="338"/>
                  </a:lnTo>
                  <a:lnTo>
                    <a:pt x="276" y="321"/>
                  </a:lnTo>
                  <a:lnTo>
                    <a:pt x="276" y="304"/>
                  </a:lnTo>
                  <a:lnTo>
                    <a:pt x="276" y="286"/>
                  </a:lnTo>
                  <a:lnTo>
                    <a:pt x="275" y="267"/>
                  </a:lnTo>
                  <a:lnTo>
                    <a:pt x="274" y="248"/>
                  </a:lnTo>
                  <a:lnTo>
                    <a:pt x="272" y="230"/>
                  </a:lnTo>
                  <a:lnTo>
                    <a:pt x="271" y="211"/>
                  </a:lnTo>
                  <a:lnTo>
                    <a:pt x="268" y="191"/>
                  </a:lnTo>
                  <a:lnTo>
                    <a:pt x="267" y="173"/>
                  </a:lnTo>
                  <a:lnTo>
                    <a:pt x="264" y="153"/>
                  </a:lnTo>
                  <a:lnTo>
                    <a:pt x="260" y="134"/>
                  </a:lnTo>
                  <a:lnTo>
                    <a:pt x="257" y="115"/>
                  </a:lnTo>
                  <a:lnTo>
                    <a:pt x="253" y="97"/>
                  </a:lnTo>
                  <a:lnTo>
                    <a:pt x="249" y="80"/>
                  </a:lnTo>
                  <a:lnTo>
                    <a:pt x="244" y="61"/>
                  </a:lnTo>
                  <a:lnTo>
                    <a:pt x="239" y="44"/>
                  </a:lnTo>
                  <a:lnTo>
                    <a:pt x="233" y="29"/>
                  </a:lnTo>
                  <a:lnTo>
                    <a:pt x="226" y="13"/>
                  </a:lnTo>
                  <a:lnTo>
                    <a:pt x="220" y="0"/>
                  </a:lnTo>
                  <a:lnTo>
                    <a:pt x="51" y="13"/>
                  </a:lnTo>
                  <a:close/>
                </a:path>
              </a:pathLst>
            </a:custGeom>
            <a:solidFill>
              <a:srgbClr val="743F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359" name="Freeform 75"/>
            <p:cNvSpPr>
              <a:spLocks/>
            </p:cNvSpPr>
            <p:nvPr/>
          </p:nvSpPr>
          <p:spPr bwMode="auto">
            <a:xfrm>
              <a:off x="5640388" y="5197475"/>
              <a:ext cx="96838" cy="206375"/>
            </a:xfrm>
            <a:custGeom>
              <a:avLst/>
              <a:gdLst>
                <a:gd name="T0" fmla="*/ 0 w 123"/>
                <a:gd name="T1" fmla="*/ 2147483647 h 261"/>
                <a:gd name="T2" fmla="*/ 2147483647 w 123"/>
                <a:gd name="T3" fmla="*/ 2147483647 h 261"/>
                <a:gd name="T4" fmla="*/ 2147483647 w 123"/>
                <a:gd name="T5" fmla="*/ 2147483647 h 261"/>
                <a:gd name="T6" fmla="*/ 2147483647 w 123"/>
                <a:gd name="T7" fmla="*/ 2147483647 h 261"/>
                <a:gd name="T8" fmla="*/ 2147483647 w 123"/>
                <a:gd name="T9" fmla="*/ 2147483647 h 261"/>
                <a:gd name="T10" fmla="*/ 2147483647 w 123"/>
                <a:gd name="T11" fmla="*/ 2147483647 h 261"/>
                <a:gd name="T12" fmla="*/ 2147483647 w 123"/>
                <a:gd name="T13" fmla="*/ 0 h 261"/>
                <a:gd name="T14" fmla="*/ 2147483647 w 123"/>
                <a:gd name="T15" fmla="*/ 0 h 261"/>
                <a:gd name="T16" fmla="*/ 2147483647 w 123"/>
                <a:gd name="T17" fmla="*/ 2147483647 h 261"/>
                <a:gd name="T18" fmla="*/ 2147483647 w 123"/>
                <a:gd name="T19" fmla="*/ 2147483647 h 261"/>
                <a:gd name="T20" fmla="*/ 2147483647 w 123"/>
                <a:gd name="T21" fmla="*/ 2147483647 h 261"/>
                <a:gd name="T22" fmla="*/ 2147483647 w 123"/>
                <a:gd name="T23" fmla="*/ 2147483647 h 261"/>
                <a:gd name="T24" fmla="*/ 2147483647 w 123"/>
                <a:gd name="T25" fmla="*/ 2147483647 h 261"/>
                <a:gd name="T26" fmla="*/ 2147483647 w 123"/>
                <a:gd name="T27" fmla="*/ 2147483647 h 261"/>
                <a:gd name="T28" fmla="*/ 2147483647 w 123"/>
                <a:gd name="T29" fmla="*/ 2147483647 h 261"/>
                <a:gd name="T30" fmla="*/ 2147483647 w 123"/>
                <a:gd name="T31" fmla="*/ 2147483647 h 261"/>
                <a:gd name="T32" fmla="*/ 2147483647 w 123"/>
                <a:gd name="T33" fmla="*/ 2147483647 h 261"/>
                <a:gd name="T34" fmla="*/ 2147483647 w 123"/>
                <a:gd name="T35" fmla="*/ 2147483647 h 261"/>
                <a:gd name="T36" fmla="*/ 2147483647 w 123"/>
                <a:gd name="T37" fmla="*/ 2147483647 h 261"/>
                <a:gd name="T38" fmla="*/ 2147483647 w 123"/>
                <a:gd name="T39" fmla="*/ 2147483647 h 261"/>
                <a:gd name="T40" fmla="*/ 2147483647 w 123"/>
                <a:gd name="T41" fmla="*/ 2147483647 h 261"/>
                <a:gd name="T42" fmla="*/ 2147483647 w 123"/>
                <a:gd name="T43" fmla="*/ 2147483647 h 261"/>
                <a:gd name="T44" fmla="*/ 2147483647 w 123"/>
                <a:gd name="T45" fmla="*/ 2147483647 h 261"/>
                <a:gd name="T46" fmla="*/ 2147483647 w 123"/>
                <a:gd name="T47" fmla="*/ 2147483647 h 261"/>
                <a:gd name="T48" fmla="*/ 2147483647 w 123"/>
                <a:gd name="T49" fmla="*/ 2147483647 h 261"/>
                <a:gd name="T50" fmla="*/ 2147483647 w 123"/>
                <a:gd name="T51" fmla="*/ 2147483647 h 261"/>
                <a:gd name="T52" fmla="*/ 2147483647 w 123"/>
                <a:gd name="T53" fmla="*/ 2147483647 h 261"/>
                <a:gd name="T54" fmla="*/ 2147483647 w 123"/>
                <a:gd name="T55" fmla="*/ 2147483647 h 261"/>
                <a:gd name="T56" fmla="*/ 2147483647 w 123"/>
                <a:gd name="T57" fmla="*/ 2147483647 h 261"/>
                <a:gd name="T58" fmla="*/ 2147483647 w 123"/>
                <a:gd name="T59" fmla="*/ 2147483647 h 261"/>
                <a:gd name="T60" fmla="*/ 2147483647 w 123"/>
                <a:gd name="T61" fmla="*/ 2147483647 h 261"/>
                <a:gd name="T62" fmla="*/ 2147483647 w 123"/>
                <a:gd name="T63" fmla="*/ 2147483647 h 261"/>
                <a:gd name="T64" fmla="*/ 2147483647 w 123"/>
                <a:gd name="T65" fmla="*/ 2147483647 h 261"/>
                <a:gd name="T66" fmla="*/ 2147483647 w 123"/>
                <a:gd name="T67" fmla="*/ 2147483647 h 261"/>
                <a:gd name="T68" fmla="*/ 2147483647 w 123"/>
                <a:gd name="T69" fmla="*/ 2147483647 h 261"/>
                <a:gd name="T70" fmla="*/ 2147483647 w 123"/>
                <a:gd name="T71" fmla="*/ 2147483647 h 261"/>
                <a:gd name="T72" fmla="*/ 2147483647 w 123"/>
                <a:gd name="T73" fmla="*/ 2147483647 h 261"/>
                <a:gd name="T74" fmla="*/ 2147483647 w 123"/>
                <a:gd name="T75" fmla="*/ 2147483647 h 261"/>
                <a:gd name="T76" fmla="*/ 2147483647 w 123"/>
                <a:gd name="T77" fmla="*/ 2147483647 h 261"/>
                <a:gd name="T78" fmla="*/ 2147483647 w 123"/>
                <a:gd name="T79" fmla="*/ 2147483647 h 261"/>
                <a:gd name="T80" fmla="*/ 2147483647 w 123"/>
                <a:gd name="T81" fmla="*/ 2147483647 h 261"/>
                <a:gd name="T82" fmla="*/ 2147483647 w 123"/>
                <a:gd name="T83" fmla="*/ 2147483647 h 261"/>
                <a:gd name="T84" fmla="*/ 2147483647 w 123"/>
                <a:gd name="T85" fmla="*/ 2147483647 h 261"/>
                <a:gd name="T86" fmla="*/ 2147483647 w 123"/>
                <a:gd name="T87" fmla="*/ 2147483647 h 261"/>
                <a:gd name="T88" fmla="*/ 0 w 123"/>
                <a:gd name="T89" fmla="*/ 2147483647 h 261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123" h="261">
                  <a:moveTo>
                    <a:pt x="0" y="20"/>
                  </a:moveTo>
                  <a:lnTo>
                    <a:pt x="0" y="20"/>
                  </a:lnTo>
                  <a:lnTo>
                    <a:pt x="1" y="17"/>
                  </a:lnTo>
                  <a:lnTo>
                    <a:pt x="3" y="15"/>
                  </a:lnTo>
                  <a:lnTo>
                    <a:pt x="3" y="13"/>
                  </a:lnTo>
                  <a:lnTo>
                    <a:pt x="4" y="12"/>
                  </a:lnTo>
                  <a:lnTo>
                    <a:pt x="5" y="9"/>
                  </a:lnTo>
                  <a:lnTo>
                    <a:pt x="7" y="7"/>
                  </a:lnTo>
                  <a:lnTo>
                    <a:pt x="9" y="6"/>
                  </a:lnTo>
                  <a:lnTo>
                    <a:pt x="11" y="4"/>
                  </a:lnTo>
                  <a:lnTo>
                    <a:pt x="13" y="3"/>
                  </a:lnTo>
                  <a:lnTo>
                    <a:pt x="16" y="1"/>
                  </a:lnTo>
                  <a:lnTo>
                    <a:pt x="19" y="0"/>
                  </a:lnTo>
                  <a:lnTo>
                    <a:pt x="22" y="0"/>
                  </a:lnTo>
                  <a:lnTo>
                    <a:pt x="24" y="0"/>
                  </a:lnTo>
                  <a:lnTo>
                    <a:pt x="27" y="0"/>
                  </a:lnTo>
                  <a:lnTo>
                    <a:pt x="31" y="1"/>
                  </a:lnTo>
                  <a:lnTo>
                    <a:pt x="34" y="3"/>
                  </a:lnTo>
                  <a:lnTo>
                    <a:pt x="38" y="6"/>
                  </a:lnTo>
                  <a:lnTo>
                    <a:pt x="42" y="9"/>
                  </a:lnTo>
                  <a:lnTo>
                    <a:pt x="46" y="13"/>
                  </a:lnTo>
                  <a:lnTo>
                    <a:pt x="50" y="18"/>
                  </a:lnTo>
                  <a:lnTo>
                    <a:pt x="55" y="24"/>
                  </a:lnTo>
                  <a:lnTo>
                    <a:pt x="59" y="32"/>
                  </a:lnTo>
                  <a:lnTo>
                    <a:pt x="65" y="41"/>
                  </a:lnTo>
                  <a:lnTo>
                    <a:pt x="69" y="51"/>
                  </a:lnTo>
                  <a:lnTo>
                    <a:pt x="74" y="61"/>
                  </a:lnTo>
                  <a:lnTo>
                    <a:pt x="80" y="74"/>
                  </a:lnTo>
                  <a:lnTo>
                    <a:pt x="86" y="88"/>
                  </a:lnTo>
                  <a:lnTo>
                    <a:pt x="92" y="103"/>
                  </a:lnTo>
                  <a:lnTo>
                    <a:pt x="98" y="120"/>
                  </a:lnTo>
                  <a:lnTo>
                    <a:pt x="100" y="122"/>
                  </a:lnTo>
                  <a:lnTo>
                    <a:pt x="101" y="125"/>
                  </a:lnTo>
                  <a:lnTo>
                    <a:pt x="104" y="128"/>
                  </a:lnTo>
                  <a:lnTo>
                    <a:pt x="105" y="129"/>
                  </a:lnTo>
                  <a:lnTo>
                    <a:pt x="106" y="132"/>
                  </a:lnTo>
                  <a:lnTo>
                    <a:pt x="108" y="134"/>
                  </a:lnTo>
                  <a:lnTo>
                    <a:pt x="109" y="137"/>
                  </a:lnTo>
                  <a:lnTo>
                    <a:pt x="111" y="140"/>
                  </a:lnTo>
                  <a:lnTo>
                    <a:pt x="112" y="143"/>
                  </a:lnTo>
                  <a:lnTo>
                    <a:pt x="113" y="146"/>
                  </a:lnTo>
                  <a:lnTo>
                    <a:pt x="115" y="149"/>
                  </a:lnTo>
                  <a:lnTo>
                    <a:pt x="116" y="154"/>
                  </a:lnTo>
                  <a:lnTo>
                    <a:pt x="117" y="157"/>
                  </a:lnTo>
                  <a:lnTo>
                    <a:pt x="119" y="162"/>
                  </a:lnTo>
                  <a:lnTo>
                    <a:pt x="120" y="166"/>
                  </a:lnTo>
                  <a:lnTo>
                    <a:pt x="121" y="170"/>
                  </a:lnTo>
                  <a:lnTo>
                    <a:pt x="121" y="174"/>
                  </a:lnTo>
                  <a:lnTo>
                    <a:pt x="123" y="179"/>
                  </a:lnTo>
                  <a:lnTo>
                    <a:pt x="123" y="183"/>
                  </a:lnTo>
                  <a:lnTo>
                    <a:pt x="123" y="190"/>
                  </a:lnTo>
                  <a:lnTo>
                    <a:pt x="123" y="194"/>
                  </a:lnTo>
                  <a:lnTo>
                    <a:pt x="123" y="199"/>
                  </a:lnTo>
                  <a:lnTo>
                    <a:pt x="123" y="205"/>
                  </a:lnTo>
                  <a:lnTo>
                    <a:pt x="123" y="211"/>
                  </a:lnTo>
                  <a:lnTo>
                    <a:pt x="121" y="216"/>
                  </a:lnTo>
                  <a:lnTo>
                    <a:pt x="120" y="222"/>
                  </a:lnTo>
                  <a:lnTo>
                    <a:pt x="119" y="228"/>
                  </a:lnTo>
                  <a:lnTo>
                    <a:pt x="117" y="231"/>
                  </a:lnTo>
                  <a:lnTo>
                    <a:pt x="116" y="231"/>
                  </a:lnTo>
                  <a:lnTo>
                    <a:pt x="115" y="233"/>
                  </a:lnTo>
                  <a:lnTo>
                    <a:pt x="113" y="235"/>
                  </a:lnTo>
                  <a:lnTo>
                    <a:pt x="112" y="238"/>
                  </a:lnTo>
                  <a:lnTo>
                    <a:pt x="111" y="239"/>
                  </a:lnTo>
                  <a:lnTo>
                    <a:pt x="108" y="241"/>
                  </a:lnTo>
                  <a:lnTo>
                    <a:pt x="106" y="242"/>
                  </a:lnTo>
                  <a:lnTo>
                    <a:pt x="104" y="245"/>
                  </a:lnTo>
                  <a:lnTo>
                    <a:pt x="101" y="247"/>
                  </a:lnTo>
                  <a:lnTo>
                    <a:pt x="98" y="248"/>
                  </a:lnTo>
                  <a:lnTo>
                    <a:pt x="96" y="252"/>
                  </a:lnTo>
                  <a:lnTo>
                    <a:pt x="93" y="253"/>
                  </a:lnTo>
                  <a:lnTo>
                    <a:pt x="89" y="255"/>
                  </a:lnTo>
                  <a:lnTo>
                    <a:pt x="86" y="256"/>
                  </a:lnTo>
                  <a:lnTo>
                    <a:pt x="82" y="258"/>
                  </a:lnTo>
                  <a:lnTo>
                    <a:pt x="80" y="259"/>
                  </a:lnTo>
                  <a:lnTo>
                    <a:pt x="75" y="259"/>
                  </a:lnTo>
                  <a:lnTo>
                    <a:pt x="71" y="261"/>
                  </a:lnTo>
                  <a:lnTo>
                    <a:pt x="67" y="261"/>
                  </a:lnTo>
                  <a:lnTo>
                    <a:pt x="63" y="261"/>
                  </a:lnTo>
                  <a:lnTo>
                    <a:pt x="58" y="259"/>
                  </a:lnTo>
                  <a:lnTo>
                    <a:pt x="54" y="259"/>
                  </a:lnTo>
                  <a:lnTo>
                    <a:pt x="50" y="258"/>
                  </a:lnTo>
                  <a:lnTo>
                    <a:pt x="44" y="256"/>
                  </a:lnTo>
                  <a:lnTo>
                    <a:pt x="40" y="255"/>
                  </a:lnTo>
                  <a:lnTo>
                    <a:pt x="35" y="252"/>
                  </a:lnTo>
                  <a:lnTo>
                    <a:pt x="30" y="248"/>
                  </a:lnTo>
                  <a:lnTo>
                    <a:pt x="24" y="244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BB28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360" name="Freeform 76"/>
            <p:cNvSpPr>
              <a:spLocks/>
            </p:cNvSpPr>
            <p:nvPr/>
          </p:nvSpPr>
          <p:spPr bwMode="auto">
            <a:xfrm>
              <a:off x="5411788" y="5199063"/>
              <a:ext cx="147638" cy="165100"/>
            </a:xfrm>
            <a:custGeom>
              <a:avLst/>
              <a:gdLst>
                <a:gd name="T0" fmla="*/ 2147483647 w 188"/>
                <a:gd name="T1" fmla="*/ 2147483647 h 209"/>
                <a:gd name="T2" fmla="*/ 2147483647 w 188"/>
                <a:gd name="T3" fmla="*/ 2147483647 h 209"/>
                <a:gd name="T4" fmla="*/ 2147483647 w 188"/>
                <a:gd name="T5" fmla="*/ 2147483647 h 209"/>
                <a:gd name="T6" fmla="*/ 2147483647 w 188"/>
                <a:gd name="T7" fmla="*/ 2147483647 h 209"/>
                <a:gd name="T8" fmla="*/ 2147483647 w 188"/>
                <a:gd name="T9" fmla="*/ 2147483647 h 209"/>
                <a:gd name="T10" fmla="*/ 2147483647 w 188"/>
                <a:gd name="T11" fmla="*/ 0 h 209"/>
                <a:gd name="T12" fmla="*/ 2147483647 w 188"/>
                <a:gd name="T13" fmla="*/ 0 h 209"/>
                <a:gd name="T14" fmla="*/ 2147483647 w 188"/>
                <a:gd name="T15" fmla="*/ 2147483647 h 209"/>
                <a:gd name="T16" fmla="*/ 2147483647 w 188"/>
                <a:gd name="T17" fmla="*/ 2147483647 h 209"/>
                <a:gd name="T18" fmla="*/ 2147483647 w 188"/>
                <a:gd name="T19" fmla="*/ 2147483647 h 209"/>
                <a:gd name="T20" fmla="*/ 2147483647 w 188"/>
                <a:gd name="T21" fmla="*/ 2147483647 h 209"/>
                <a:gd name="T22" fmla="*/ 2147483647 w 188"/>
                <a:gd name="T23" fmla="*/ 2147483647 h 209"/>
                <a:gd name="T24" fmla="*/ 2147483647 w 188"/>
                <a:gd name="T25" fmla="*/ 2147483647 h 209"/>
                <a:gd name="T26" fmla="*/ 2147483647 w 188"/>
                <a:gd name="T27" fmla="*/ 2147483647 h 209"/>
                <a:gd name="T28" fmla="*/ 2147483647 w 188"/>
                <a:gd name="T29" fmla="*/ 2147483647 h 209"/>
                <a:gd name="T30" fmla="*/ 2147483647 w 188"/>
                <a:gd name="T31" fmla="*/ 2147483647 h 209"/>
                <a:gd name="T32" fmla="*/ 2147483647 w 188"/>
                <a:gd name="T33" fmla="*/ 2147483647 h 209"/>
                <a:gd name="T34" fmla="*/ 2147483647 w 188"/>
                <a:gd name="T35" fmla="*/ 2147483647 h 209"/>
                <a:gd name="T36" fmla="*/ 2147483647 w 188"/>
                <a:gd name="T37" fmla="*/ 2147483647 h 209"/>
                <a:gd name="T38" fmla="*/ 2147483647 w 188"/>
                <a:gd name="T39" fmla="*/ 2147483647 h 209"/>
                <a:gd name="T40" fmla="*/ 2147483647 w 188"/>
                <a:gd name="T41" fmla="*/ 2147483647 h 209"/>
                <a:gd name="T42" fmla="*/ 2147483647 w 188"/>
                <a:gd name="T43" fmla="*/ 2147483647 h 209"/>
                <a:gd name="T44" fmla="*/ 2147483647 w 188"/>
                <a:gd name="T45" fmla="*/ 2147483647 h 209"/>
                <a:gd name="T46" fmla="*/ 2147483647 w 188"/>
                <a:gd name="T47" fmla="*/ 2147483647 h 209"/>
                <a:gd name="T48" fmla="*/ 2147483647 w 188"/>
                <a:gd name="T49" fmla="*/ 2147483647 h 209"/>
                <a:gd name="T50" fmla="*/ 2147483647 w 188"/>
                <a:gd name="T51" fmla="*/ 2147483647 h 209"/>
                <a:gd name="T52" fmla="*/ 2147483647 w 188"/>
                <a:gd name="T53" fmla="*/ 2147483647 h 209"/>
                <a:gd name="T54" fmla="*/ 2147483647 w 188"/>
                <a:gd name="T55" fmla="*/ 2147483647 h 209"/>
                <a:gd name="T56" fmla="*/ 2147483647 w 188"/>
                <a:gd name="T57" fmla="*/ 2147483647 h 209"/>
                <a:gd name="T58" fmla="*/ 2147483647 w 188"/>
                <a:gd name="T59" fmla="*/ 2147483647 h 209"/>
                <a:gd name="T60" fmla="*/ 2147483647 w 188"/>
                <a:gd name="T61" fmla="*/ 2147483647 h 209"/>
                <a:gd name="T62" fmla="*/ 2147483647 w 188"/>
                <a:gd name="T63" fmla="*/ 2147483647 h 209"/>
                <a:gd name="T64" fmla="*/ 2147483647 w 188"/>
                <a:gd name="T65" fmla="*/ 2147483647 h 209"/>
                <a:gd name="T66" fmla="*/ 2147483647 w 188"/>
                <a:gd name="T67" fmla="*/ 2147483647 h 209"/>
                <a:gd name="T68" fmla="*/ 0 w 188"/>
                <a:gd name="T69" fmla="*/ 2147483647 h 209"/>
                <a:gd name="T70" fmla="*/ 2147483647 w 188"/>
                <a:gd name="T71" fmla="*/ 2147483647 h 209"/>
                <a:gd name="T72" fmla="*/ 2147483647 w 188"/>
                <a:gd name="T73" fmla="*/ 2147483647 h 209"/>
                <a:gd name="T74" fmla="*/ 2147483647 w 188"/>
                <a:gd name="T75" fmla="*/ 2147483647 h 209"/>
                <a:gd name="T76" fmla="*/ 2147483647 w 188"/>
                <a:gd name="T77" fmla="*/ 2147483647 h 209"/>
                <a:gd name="T78" fmla="*/ 2147483647 w 188"/>
                <a:gd name="T79" fmla="*/ 2147483647 h 209"/>
                <a:gd name="T80" fmla="*/ 2147483647 w 188"/>
                <a:gd name="T81" fmla="*/ 2147483647 h 209"/>
                <a:gd name="T82" fmla="*/ 2147483647 w 188"/>
                <a:gd name="T83" fmla="*/ 2147483647 h 209"/>
                <a:gd name="T84" fmla="*/ 2147483647 w 188"/>
                <a:gd name="T85" fmla="*/ 2147483647 h 209"/>
                <a:gd name="T86" fmla="*/ 2147483647 w 188"/>
                <a:gd name="T87" fmla="*/ 2147483647 h 209"/>
                <a:gd name="T88" fmla="*/ 2147483647 w 188"/>
                <a:gd name="T89" fmla="*/ 2147483647 h 209"/>
                <a:gd name="T90" fmla="*/ 2147483647 w 188"/>
                <a:gd name="T91" fmla="*/ 2147483647 h 209"/>
                <a:gd name="T92" fmla="*/ 2147483647 w 188"/>
                <a:gd name="T93" fmla="*/ 2147483647 h 209"/>
                <a:gd name="T94" fmla="*/ 2147483647 w 188"/>
                <a:gd name="T95" fmla="*/ 2147483647 h 209"/>
                <a:gd name="T96" fmla="*/ 2147483647 w 188"/>
                <a:gd name="T97" fmla="*/ 2147483647 h 209"/>
                <a:gd name="T98" fmla="*/ 2147483647 w 188"/>
                <a:gd name="T99" fmla="*/ 2147483647 h 209"/>
                <a:gd name="T100" fmla="*/ 2147483647 w 188"/>
                <a:gd name="T101" fmla="*/ 2147483647 h 209"/>
                <a:gd name="T102" fmla="*/ 2147483647 w 188"/>
                <a:gd name="T103" fmla="*/ 2147483647 h 209"/>
                <a:gd name="T104" fmla="*/ 2147483647 w 188"/>
                <a:gd name="T105" fmla="*/ 2147483647 h 209"/>
                <a:gd name="T106" fmla="*/ 2147483647 w 188"/>
                <a:gd name="T107" fmla="*/ 2147483647 h 209"/>
                <a:gd name="T108" fmla="*/ 2147483647 w 188"/>
                <a:gd name="T109" fmla="*/ 2147483647 h 209"/>
                <a:gd name="T110" fmla="*/ 2147483647 w 188"/>
                <a:gd name="T111" fmla="*/ 2147483647 h 209"/>
                <a:gd name="T112" fmla="*/ 2147483647 w 188"/>
                <a:gd name="T113" fmla="*/ 2147483647 h 209"/>
                <a:gd name="T114" fmla="*/ 2147483647 w 188"/>
                <a:gd name="T115" fmla="*/ 2147483647 h 209"/>
                <a:gd name="T116" fmla="*/ 2147483647 w 188"/>
                <a:gd name="T117" fmla="*/ 2147483647 h 209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88" h="209">
                  <a:moveTo>
                    <a:pt x="181" y="12"/>
                  </a:moveTo>
                  <a:lnTo>
                    <a:pt x="180" y="11"/>
                  </a:lnTo>
                  <a:lnTo>
                    <a:pt x="178" y="9"/>
                  </a:lnTo>
                  <a:lnTo>
                    <a:pt x="178" y="8"/>
                  </a:lnTo>
                  <a:lnTo>
                    <a:pt x="177" y="8"/>
                  </a:lnTo>
                  <a:lnTo>
                    <a:pt x="176" y="6"/>
                  </a:lnTo>
                  <a:lnTo>
                    <a:pt x="174" y="5"/>
                  </a:lnTo>
                  <a:lnTo>
                    <a:pt x="173" y="3"/>
                  </a:lnTo>
                  <a:lnTo>
                    <a:pt x="170" y="3"/>
                  </a:lnTo>
                  <a:lnTo>
                    <a:pt x="169" y="2"/>
                  </a:lnTo>
                  <a:lnTo>
                    <a:pt x="166" y="2"/>
                  </a:lnTo>
                  <a:lnTo>
                    <a:pt x="165" y="0"/>
                  </a:lnTo>
                  <a:lnTo>
                    <a:pt x="162" y="0"/>
                  </a:lnTo>
                  <a:lnTo>
                    <a:pt x="161" y="0"/>
                  </a:lnTo>
                  <a:lnTo>
                    <a:pt x="158" y="0"/>
                  </a:lnTo>
                  <a:lnTo>
                    <a:pt x="155" y="2"/>
                  </a:lnTo>
                  <a:lnTo>
                    <a:pt x="153" y="3"/>
                  </a:lnTo>
                  <a:lnTo>
                    <a:pt x="150" y="5"/>
                  </a:lnTo>
                  <a:lnTo>
                    <a:pt x="147" y="8"/>
                  </a:lnTo>
                  <a:lnTo>
                    <a:pt x="145" y="11"/>
                  </a:lnTo>
                  <a:lnTo>
                    <a:pt x="142" y="14"/>
                  </a:lnTo>
                  <a:lnTo>
                    <a:pt x="139" y="19"/>
                  </a:lnTo>
                  <a:lnTo>
                    <a:pt x="138" y="25"/>
                  </a:lnTo>
                  <a:lnTo>
                    <a:pt x="135" y="31"/>
                  </a:lnTo>
                  <a:lnTo>
                    <a:pt x="133" y="37"/>
                  </a:lnTo>
                  <a:lnTo>
                    <a:pt x="130" y="45"/>
                  </a:lnTo>
                  <a:lnTo>
                    <a:pt x="127" y="54"/>
                  </a:lnTo>
                  <a:lnTo>
                    <a:pt x="124" y="63"/>
                  </a:lnTo>
                  <a:lnTo>
                    <a:pt x="122" y="74"/>
                  </a:lnTo>
                  <a:lnTo>
                    <a:pt x="120" y="87"/>
                  </a:lnTo>
                  <a:lnTo>
                    <a:pt x="118" y="101"/>
                  </a:lnTo>
                  <a:lnTo>
                    <a:pt x="116" y="99"/>
                  </a:lnTo>
                  <a:lnTo>
                    <a:pt x="114" y="97"/>
                  </a:lnTo>
                  <a:lnTo>
                    <a:pt x="110" y="94"/>
                  </a:lnTo>
                  <a:lnTo>
                    <a:pt x="104" y="91"/>
                  </a:lnTo>
                  <a:lnTo>
                    <a:pt x="100" y="88"/>
                  </a:lnTo>
                  <a:lnTo>
                    <a:pt x="96" y="87"/>
                  </a:lnTo>
                  <a:lnTo>
                    <a:pt x="92" y="85"/>
                  </a:lnTo>
                  <a:lnTo>
                    <a:pt x="88" y="82"/>
                  </a:lnTo>
                  <a:lnTo>
                    <a:pt x="84" y="80"/>
                  </a:lnTo>
                  <a:lnTo>
                    <a:pt x="80" y="79"/>
                  </a:lnTo>
                  <a:lnTo>
                    <a:pt x="76" y="76"/>
                  </a:lnTo>
                  <a:lnTo>
                    <a:pt x="70" y="74"/>
                  </a:lnTo>
                  <a:lnTo>
                    <a:pt x="66" y="73"/>
                  </a:lnTo>
                  <a:lnTo>
                    <a:pt x="62" y="71"/>
                  </a:lnTo>
                  <a:lnTo>
                    <a:pt x="57" y="70"/>
                  </a:lnTo>
                  <a:lnTo>
                    <a:pt x="53" y="68"/>
                  </a:lnTo>
                  <a:lnTo>
                    <a:pt x="48" y="67"/>
                  </a:lnTo>
                  <a:lnTo>
                    <a:pt x="44" y="65"/>
                  </a:lnTo>
                  <a:lnTo>
                    <a:pt x="39" y="65"/>
                  </a:lnTo>
                  <a:lnTo>
                    <a:pt x="35" y="65"/>
                  </a:lnTo>
                  <a:lnTo>
                    <a:pt x="31" y="65"/>
                  </a:lnTo>
                  <a:lnTo>
                    <a:pt x="27" y="65"/>
                  </a:lnTo>
                  <a:lnTo>
                    <a:pt x="23" y="67"/>
                  </a:lnTo>
                  <a:lnTo>
                    <a:pt x="21" y="68"/>
                  </a:lnTo>
                  <a:lnTo>
                    <a:pt x="18" y="70"/>
                  </a:lnTo>
                  <a:lnTo>
                    <a:pt x="15" y="73"/>
                  </a:lnTo>
                  <a:lnTo>
                    <a:pt x="13" y="74"/>
                  </a:lnTo>
                  <a:lnTo>
                    <a:pt x="11" y="79"/>
                  </a:lnTo>
                  <a:lnTo>
                    <a:pt x="10" y="79"/>
                  </a:lnTo>
                  <a:lnTo>
                    <a:pt x="8" y="82"/>
                  </a:lnTo>
                  <a:lnTo>
                    <a:pt x="7" y="85"/>
                  </a:lnTo>
                  <a:lnTo>
                    <a:pt x="6" y="87"/>
                  </a:lnTo>
                  <a:lnTo>
                    <a:pt x="6" y="90"/>
                  </a:lnTo>
                  <a:lnTo>
                    <a:pt x="4" y="93"/>
                  </a:lnTo>
                  <a:lnTo>
                    <a:pt x="3" y="97"/>
                  </a:lnTo>
                  <a:lnTo>
                    <a:pt x="2" y="101"/>
                  </a:lnTo>
                  <a:lnTo>
                    <a:pt x="2" y="105"/>
                  </a:lnTo>
                  <a:lnTo>
                    <a:pt x="0" y="110"/>
                  </a:lnTo>
                  <a:lnTo>
                    <a:pt x="0" y="114"/>
                  </a:lnTo>
                  <a:lnTo>
                    <a:pt x="0" y="119"/>
                  </a:lnTo>
                  <a:lnTo>
                    <a:pt x="2" y="124"/>
                  </a:lnTo>
                  <a:lnTo>
                    <a:pt x="2" y="128"/>
                  </a:lnTo>
                  <a:lnTo>
                    <a:pt x="4" y="135"/>
                  </a:lnTo>
                  <a:lnTo>
                    <a:pt x="6" y="139"/>
                  </a:lnTo>
                  <a:lnTo>
                    <a:pt x="8" y="145"/>
                  </a:lnTo>
                  <a:lnTo>
                    <a:pt x="11" y="150"/>
                  </a:lnTo>
                  <a:lnTo>
                    <a:pt x="15" y="156"/>
                  </a:lnTo>
                  <a:lnTo>
                    <a:pt x="21" y="161"/>
                  </a:lnTo>
                  <a:lnTo>
                    <a:pt x="26" y="167"/>
                  </a:lnTo>
                  <a:lnTo>
                    <a:pt x="33" y="172"/>
                  </a:lnTo>
                  <a:lnTo>
                    <a:pt x="39" y="178"/>
                  </a:lnTo>
                  <a:lnTo>
                    <a:pt x="48" y="182"/>
                  </a:lnTo>
                  <a:lnTo>
                    <a:pt x="57" y="187"/>
                  </a:lnTo>
                  <a:lnTo>
                    <a:pt x="66" y="192"/>
                  </a:lnTo>
                  <a:lnTo>
                    <a:pt x="79" y="196"/>
                  </a:lnTo>
                  <a:lnTo>
                    <a:pt x="91" y="201"/>
                  </a:lnTo>
                  <a:lnTo>
                    <a:pt x="104" y="206"/>
                  </a:lnTo>
                  <a:lnTo>
                    <a:pt x="120" y="209"/>
                  </a:lnTo>
                  <a:lnTo>
                    <a:pt x="122" y="209"/>
                  </a:lnTo>
                  <a:lnTo>
                    <a:pt x="124" y="209"/>
                  </a:lnTo>
                  <a:lnTo>
                    <a:pt x="127" y="209"/>
                  </a:lnTo>
                  <a:lnTo>
                    <a:pt x="128" y="207"/>
                  </a:lnTo>
                  <a:lnTo>
                    <a:pt x="131" y="207"/>
                  </a:lnTo>
                  <a:lnTo>
                    <a:pt x="133" y="207"/>
                  </a:lnTo>
                  <a:lnTo>
                    <a:pt x="135" y="206"/>
                  </a:lnTo>
                  <a:lnTo>
                    <a:pt x="138" y="206"/>
                  </a:lnTo>
                  <a:lnTo>
                    <a:pt x="139" y="204"/>
                  </a:lnTo>
                  <a:lnTo>
                    <a:pt x="142" y="203"/>
                  </a:lnTo>
                  <a:lnTo>
                    <a:pt x="145" y="201"/>
                  </a:lnTo>
                  <a:lnTo>
                    <a:pt x="147" y="201"/>
                  </a:lnTo>
                  <a:lnTo>
                    <a:pt x="150" y="199"/>
                  </a:lnTo>
                  <a:lnTo>
                    <a:pt x="153" y="196"/>
                  </a:lnTo>
                  <a:lnTo>
                    <a:pt x="155" y="195"/>
                  </a:lnTo>
                  <a:lnTo>
                    <a:pt x="158" y="193"/>
                  </a:lnTo>
                  <a:lnTo>
                    <a:pt x="162" y="190"/>
                  </a:lnTo>
                  <a:lnTo>
                    <a:pt x="165" y="189"/>
                  </a:lnTo>
                  <a:lnTo>
                    <a:pt x="168" y="186"/>
                  </a:lnTo>
                  <a:lnTo>
                    <a:pt x="170" y="182"/>
                  </a:lnTo>
                  <a:lnTo>
                    <a:pt x="173" y="179"/>
                  </a:lnTo>
                  <a:lnTo>
                    <a:pt x="176" y="176"/>
                  </a:lnTo>
                  <a:lnTo>
                    <a:pt x="178" y="173"/>
                  </a:lnTo>
                  <a:lnTo>
                    <a:pt x="181" y="169"/>
                  </a:lnTo>
                  <a:lnTo>
                    <a:pt x="182" y="165"/>
                  </a:lnTo>
                  <a:lnTo>
                    <a:pt x="185" y="161"/>
                  </a:lnTo>
                  <a:lnTo>
                    <a:pt x="188" y="156"/>
                  </a:lnTo>
                  <a:lnTo>
                    <a:pt x="181" y="12"/>
                  </a:lnTo>
                  <a:close/>
                </a:path>
              </a:pathLst>
            </a:custGeom>
            <a:solidFill>
              <a:srgbClr val="BB28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361" name="Freeform 77"/>
            <p:cNvSpPr>
              <a:spLocks/>
            </p:cNvSpPr>
            <p:nvPr/>
          </p:nvSpPr>
          <p:spPr bwMode="auto">
            <a:xfrm>
              <a:off x="5411788" y="5284788"/>
              <a:ext cx="142875" cy="79375"/>
            </a:xfrm>
            <a:custGeom>
              <a:avLst/>
              <a:gdLst>
                <a:gd name="T0" fmla="*/ 2147483647 w 179"/>
                <a:gd name="T1" fmla="*/ 2147483647 h 99"/>
                <a:gd name="T2" fmla="*/ 2147483647 w 179"/>
                <a:gd name="T3" fmla="*/ 2147483647 h 99"/>
                <a:gd name="T4" fmla="*/ 2147483647 w 179"/>
                <a:gd name="T5" fmla="*/ 2147483647 h 99"/>
                <a:gd name="T6" fmla="*/ 2147483647 w 179"/>
                <a:gd name="T7" fmla="*/ 2147483647 h 99"/>
                <a:gd name="T8" fmla="*/ 2147483647 w 179"/>
                <a:gd name="T9" fmla="*/ 2147483647 h 99"/>
                <a:gd name="T10" fmla="*/ 2147483647 w 179"/>
                <a:gd name="T11" fmla="*/ 2147483647 h 99"/>
                <a:gd name="T12" fmla="*/ 2147483647 w 179"/>
                <a:gd name="T13" fmla="*/ 2147483647 h 99"/>
                <a:gd name="T14" fmla="*/ 2147483647 w 179"/>
                <a:gd name="T15" fmla="*/ 2147483647 h 99"/>
                <a:gd name="T16" fmla="*/ 2147483647 w 179"/>
                <a:gd name="T17" fmla="*/ 2147483647 h 99"/>
                <a:gd name="T18" fmla="*/ 2147483647 w 179"/>
                <a:gd name="T19" fmla="*/ 2147483647 h 99"/>
                <a:gd name="T20" fmla="*/ 2147483647 w 179"/>
                <a:gd name="T21" fmla="*/ 2147483647 h 99"/>
                <a:gd name="T22" fmla="*/ 2147483647 w 179"/>
                <a:gd name="T23" fmla="*/ 2147483647 h 99"/>
                <a:gd name="T24" fmla="*/ 2147483647 w 179"/>
                <a:gd name="T25" fmla="*/ 2147483647 h 99"/>
                <a:gd name="T26" fmla="*/ 2147483647 w 179"/>
                <a:gd name="T27" fmla="*/ 2147483647 h 99"/>
                <a:gd name="T28" fmla="*/ 2147483647 w 179"/>
                <a:gd name="T29" fmla="*/ 2147483647 h 99"/>
                <a:gd name="T30" fmla="*/ 2147483647 w 179"/>
                <a:gd name="T31" fmla="*/ 2147483647 h 99"/>
                <a:gd name="T32" fmla="*/ 2147483647 w 179"/>
                <a:gd name="T33" fmla="*/ 2147483647 h 99"/>
                <a:gd name="T34" fmla="*/ 2147483647 w 179"/>
                <a:gd name="T35" fmla="*/ 2147483647 h 99"/>
                <a:gd name="T36" fmla="*/ 2147483647 w 179"/>
                <a:gd name="T37" fmla="*/ 2147483647 h 99"/>
                <a:gd name="T38" fmla="*/ 2147483647 w 179"/>
                <a:gd name="T39" fmla="*/ 2147483647 h 99"/>
                <a:gd name="T40" fmla="*/ 2147483647 w 179"/>
                <a:gd name="T41" fmla="*/ 2147483647 h 99"/>
                <a:gd name="T42" fmla="*/ 2147483647 w 179"/>
                <a:gd name="T43" fmla="*/ 2147483647 h 99"/>
                <a:gd name="T44" fmla="*/ 2147483647 w 179"/>
                <a:gd name="T45" fmla="*/ 2147483647 h 99"/>
                <a:gd name="T46" fmla="*/ 2147483647 w 179"/>
                <a:gd name="T47" fmla="*/ 2147483647 h 99"/>
                <a:gd name="T48" fmla="*/ 2147483647 w 179"/>
                <a:gd name="T49" fmla="*/ 2147483647 h 99"/>
                <a:gd name="T50" fmla="*/ 2147483647 w 179"/>
                <a:gd name="T51" fmla="*/ 2147483647 h 99"/>
                <a:gd name="T52" fmla="*/ 2147483647 w 179"/>
                <a:gd name="T53" fmla="*/ 2147483647 h 99"/>
                <a:gd name="T54" fmla="*/ 0 w 179"/>
                <a:gd name="T55" fmla="*/ 2147483647 h 99"/>
                <a:gd name="T56" fmla="*/ 0 w 179"/>
                <a:gd name="T57" fmla="*/ 0 h 99"/>
                <a:gd name="T58" fmla="*/ 2147483647 w 179"/>
                <a:gd name="T59" fmla="*/ 2147483647 h 99"/>
                <a:gd name="T60" fmla="*/ 2147483647 w 179"/>
                <a:gd name="T61" fmla="*/ 2147483647 h 99"/>
                <a:gd name="T62" fmla="*/ 2147483647 w 179"/>
                <a:gd name="T63" fmla="*/ 2147483647 h 99"/>
                <a:gd name="T64" fmla="*/ 2147483647 w 179"/>
                <a:gd name="T65" fmla="*/ 2147483647 h 99"/>
                <a:gd name="T66" fmla="*/ 2147483647 w 179"/>
                <a:gd name="T67" fmla="*/ 2147483647 h 99"/>
                <a:gd name="T68" fmla="*/ 2147483647 w 179"/>
                <a:gd name="T69" fmla="*/ 2147483647 h 99"/>
                <a:gd name="T70" fmla="*/ 2147483647 w 179"/>
                <a:gd name="T71" fmla="*/ 2147483647 h 99"/>
                <a:gd name="T72" fmla="*/ 2147483647 w 179"/>
                <a:gd name="T73" fmla="*/ 2147483647 h 99"/>
                <a:gd name="T74" fmla="*/ 2147483647 w 179"/>
                <a:gd name="T75" fmla="*/ 2147483647 h 99"/>
                <a:gd name="T76" fmla="*/ 2147483647 w 179"/>
                <a:gd name="T77" fmla="*/ 2147483647 h 99"/>
                <a:gd name="T78" fmla="*/ 2147483647 w 179"/>
                <a:gd name="T79" fmla="*/ 2147483647 h 99"/>
                <a:gd name="T80" fmla="*/ 2147483647 w 179"/>
                <a:gd name="T81" fmla="*/ 2147483647 h 99"/>
                <a:gd name="T82" fmla="*/ 2147483647 w 179"/>
                <a:gd name="T83" fmla="*/ 2147483647 h 99"/>
                <a:gd name="T84" fmla="*/ 2147483647 w 179"/>
                <a:gd name="T85" fmla="*/ 2147483647 h 99"/>
                <a:gd name="T86" fmla="*/ 2147483647 w 179"/>
                <a:gd name="T87" fmla="*/ 2147483647 h 99"/>
                <a:gd name="T88" fmla="*/ 2147483647 w 179"/>
                <a:gd name="T89" fmla="*/ 2147483647 h 99"/>
                <a:gd name="T90" fmla="*/ 2147483647 w 179"/>
                <a:gd name="T91" fmla="*/ 2147483647 h 99"/>
                <a:gd name="T92" fmla="*/ 2147483647 w 179"/>
                <a:gd name="T93" fmla="*/ 2147483647 h 99"/>
                <a:gd name="T94" fmla="*/ 2147483647 w 179"/>
                <a:gd name="T95" fmla="*/ 2147483647 h 99"/>
                <a:gd name="T96" fmla="*/ 2147483647 w 179"/>
                <a:gd name="T97" fmla="*/ 2147483647 h 99"/>
                <a:gd name="T98" fmla="*/ 2147483647 w 179"/>
                <a:gd name="T99" fmla="*/ 2147483647 h 99"/>
                <a:gd name="T100" fmla="*/ 2147483647 w 179"/>
                <a:gd name="T101" fmla="*/ 2147483647 h 99"/>
                <a:gd name="T102" fmla="*/ 2147483647 w 179"/>
                <a:gd name="T103" fmla="*/ 2147483647 h 99"/>
                <a:gd name="T104" fmla="*/ 2147483647 w 179"/>
                <a:gd name="T105" fmla="*/ 2147483647 h 99"/>
                <a:gd name="T106" fmla="*/ 2147483647 w 179"/>
                <a:gd name="T107" fmla="*/ 2147483647 h 99"/>
                <a:gd name="T108" fmla="*/ 2147483647 w 179"/>
                <a:gd name="T109" fmla="*/ 2147483647 h 99"/>
                <a:gd name="T110" fmla="*/ 2147483647 w 179"/>
                <a:gd name="T111" fmla="*/ 2147483647 h 99"/>
                <a:gd name="T112" fmla="*/ 2147483647 w 179"/>
                <a:gd name="T113" fmla="*/ 2147483647 h 99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179" h="99">
                  <a:moveTo>
                    <a:pt x="179" y="63"/>
                  </a:moveTo>
                  <a:lnTo>
                    <a:pt x="178" y="65"/>
                  </a:lnTo>
                  <a:lnTo>
                    <a:pt x="176" y="66"/>
                  </a:lnTo>
                  <a:lnTo>
                    <a:pt x="175" y="69"/>
                  </a:lnTo>
                  <a:lnTo>
                    <a:pt x="172" y="71"/>
                  </a:lnTo>
                  <a:lnTo>
                    <a:pt x="170" y="74"/>
                  </a:lnTo>
                  <a:lnTo>
                    <a:pt x="168" y="76"/>
                  </a:lnTo>
                  <a:lnTo>
                    <a:pt x="167" y="77"/>
                  </a:lnTo>
                  <a:lnTo>
                    <a:pt x="166" y="79"/>
                  </a:lnTo>
                  <a:lnTo>
                    <a:pt x="163" y="80"/>
                  </a:lnTo>
                  <a:lnTo>
                    <a:pt x="162" y="82"/>
                  </a:lnTo>
                  <a:lnTo>
                    <a:pt x="159" y="83"/>
                  </a:lnTo>
                  <a:lnTo>
                    <a:pt x="158" y="85"/>
                  </a:lnTo>
                  <a:lnTo>
                    <a:pt x="155" y="86"/>
                  </a:lnTo>
                  <a:lnTo>
                    <a:pt x="152" y="88"/>
                  </a:lnTo>
                  <a:lnTo>
                    <a:pt x="149" y="89"/>
                  </a:lnTo>
                  <a:lnTo>
                    <a:pt x="147" y="91"/>
                  </a:lnTo>
                  <a:lnTo>
                    <a:pt x="144" y="93"/>
                  </a:lnTo>
                  <a:lnTo>
                    <a:pt x="141" y="93"/>
                  </a:lnTo>
                  <a:lnTo>
                    <a:pt x="139" y="94"/>
                  </a:lnTo>
                  <a:lnTo>
                    <a:pt x="136" y="96"/>
                  </a:lnTo>
                  <a:lnTo>
                    <a:pt x="132" y="97"/>
                  </a:lnTo>
                  <a:lnTo>
                    <a:pt x="129" y="97"/>
                  </a:lnTo>
                  <a:lnTo>
                    <a:pt x="125" y="99"/>
                  </a:lnTo>
                  <a:lnTo>
                    <a:pt x="121" y="99"/>
                  </a:lnTo>
                  <a:lnTo>
                    <a:pt x="118" y="99"/>
                  </a:lnTo>
                  <a:lnTo>
                    <a:pt x="117" y="99"/>
                  </a:lnTo>
                  <a:lnTo>
                    <a:pt x="113" y="99"/>
                  </a:lnTo>
                  <a:lnTo>
                    <a:pt x="110" y="97"/>
                  </a:lnTo>
                  <a:lnTo>
                    <a:pt x="106" y="97"/>
                  </a:lnTo>
                  <a:lnTo>
                    <a:pt x="102" y="96"/>
                  </a:lnTo>
                  <a:lnTo>
                    <a:pt x="98" y="96"/>
                  </a:lnTo>
                  <a:lnTo>
                    <a:pt x="94" y="94"/>
                  </a:lnTo>
                  <a:lnTo>
                    <a:pt x="90" y="93"/>
                  </a:lnTo>
                  <a:lnTo>
                    <a:pt x="85" y="91"/>
                  </a:lnTo>
                  <a:lnTo>
                    <a:pt x="79" y="89"/>
                  </a:lnTo>
                  <a:lnTo>
                    <a:pt x="74" y="86"/>
                  </a:lnTo>
                  <a:lnTo>
                    <a:pt x="68" y="85"/>
                  </a:lnTo>
                  <a:lnTo>
                    <a:pt x="63" y="82"/>
                  </a:lnTo>
                  <a:lnTo>
                    <a:pt x="58" y="80"/>
                  </a:lnTo>
                  <a:lnTo>
                    <a:pt x="51" y="77"/>
                  </a:lnTo>
                  <a:lnTo>
                    <a:pt x="46" y="74"/>
                  </a:lnTo>
                  <a:lnTo>
                    <a:pt x="40" y="69"/>
                  </a:lnTo>
                  <a:lnTo>
                    <a:pt x="35" y="66"/>
                  </a:lnTo>
                  <a:lnTo>
                    <a:pt x="31" y="63"/>
                  </a:lnTo>
                  <a:lnTo>
                    <a:pt x="25" y="59"/>
                  </a:lnTo>
                  <a:lnTo>
                    <a:pt x="21" y="54"/>
                  </a:lnTo>
                  <a:lnTo>
                    <a:pt x="16" y="49"/>
                  </a:lnTo>
                  <a:lnTo>
                    <a:pt x="13" y="45"/>
                  </a:lnTo>
                  <a:lnTo>
                    <a:pt x="9" y="38"/>
                  </a:lnTo>
                  <a:lnTo>
                    <a:pt x="6" y="32"/>
                  </a:lnTo>
                  <a:lnTo>
                    <a:pt x="4" y="26"/>
                  </a:lnTo>
                  <a:lnTo>
                    <a:pt x="2" y="20"/>
                  </a:lnTo>
                  <a:lnTo>
                    <a:pt x="1" y="14"/>
                  </a:lnTo>
                  <a:lnTo>
                    <a:pt x="0" y="8"/>
                  </a:lnTo>
                  <a:lnTo>
                    <a:pt x="0" y="0"/>
                  </a:lnTo>
                  <a:lnTo>
                    <a:pt x="1" y="3"/>
                  </a:lnTo>
                  <a:lnTo>
                    <a:pt x="1" y="4"/>
                  </a:lnTo>
                  <a:lnTo>
                    <a:pt x="1" y="6"/>
                  </a:lnTo>
                  <a:lnTo>
                    <a:pt x="2" y="8"/>
                  </a:lnTo>
                  <a:lnTo>
                    <a:pt x="4" y="11"/>
                  </a:lnTo>
                  <a:lnTo>
                    <a:pt x="4" y="14"/>
                  </a:lnTo>
                  <a:lnTo>
                    <a:pt x="5" y="15"/>
                  </a:lnTo>
                  <a:lnTo>
                    <a:pt x="6" y="18"/>
                  </a:lnTo>
                  <a:lnTo>
                    <a:pt x="8" y="21"/>
                  </a:lnTo>
                  <a:lnTo>
                    <a:pt x="11" y="25"/>
                  </a:lnTo>
                  <a:lnTo>
                    <a:pt x="12" y="29"/>
                  </a:lnTo>
                  <a:lnTo>
                    <a:pt x="15" y="32"/>
                  </a:lnTo>
                  <a:lnTo>
                    <a:pt x="17" y="35"/>
                  </a:lnTo>
                  <a:lnTo>
                    <a:pt x="21" y="40"/>
                  </a:lnTo>
                  <a:lnTo>
                    <a:pt x="24" y="43"/>
                  </a:lnTo>
                  <a:lnTo>
                    <a:pt x="28" y="46"/>
                  </a:lnTo>
                  <a:lnTo>
                    <a:pt x="32" y="51"/>
                  </a:lnTo>
                  <a:lnTo>
                    <a:pt x="36" y="54"/>
                  </a:lnTo>
                  <a:lnTo>
                    <a:pt x="42" y="57"/>
                  </a:lnTo>
                  <a:lnTo>
                    <a:pt x="47" y="60"/>
                  </a:lnTo>
                  <a:lnTo>
                    <a:pt x="52" y="65"/>
                  </a:lnTo>
                  <a:lnTo>
                    <a:pt x="59" y="68"/>
                  </a:lnTo>
                  <a:lnTo>
                    <a:pt x="66" y="71"/>
                  </a:lnTo>
                  <a:lnTo>
                    <a:pt x="73" y="72"/>
                  </a:lnTo>
                  <a:lnTo>
                    <a:pt x="81" y="76"/>
                  </a:lnTo>
                  <a:lnTo>
                    <a:pt x="89" y="79"/>
                  </a:lnTo>
                  <a:lnTo>
                    <a:pt x="98" y="80"/>
                  </a:lnTo>
                  <a:lnTo>
                    <a:pt x="108" y="82"/>
                  </a:lnTo>
                  <a:lnTo>
                    <a:pt x="117" y="83"/>
                  </a:lnTo>
                  <a:lnTo>
                    <a:pt x="118" y="83"/>
                  </a:lnTo>
                  <a:lnTo>
                    <a:pt x="120" y="83"/>
                  </a:lnTo>
                  <a:lnTo>
                    <a:pt x="122" y="83"/>
                  </a:lnTo>
                  <a:lnTo>
                    <a:pt x="125" y="82"/>
                  </a:lnTo>
                  <a:lnTo>
                    <a:pt x="129" y="80"/>
                  </a:lnTo>
                  <a:lnTo>
                    <a:pt x="133" y="79"/>
                  </a:lnTo>
                  <a:lnTo>
                    <a:pt x="135" y="79"/>
                  </a:lnTo>
                  <a:lnTo>
                    <a:pt x="137" y="77"/>
                  </a:lnTo>
                  <a:lnTo>
                    <a:pt x="140" y="76"/>
                  </a:lnTo>
                  <a:lnTo>
                    <a:pt x="143" y="76"/>
                  </a:lnTo>
                  <a:lnTo>
                    <a:pt x="144" y="74"/>
                  </a:lnTo>
                  <a:lnTo>
                    <a:pt x="147" y="72"/>
                  </a:lnTo>
                  <a:lnTo>
                    <a:pt x="149" y="71"/>
                  </a:lnTo>
                  <a:lnTo>
                    <a:pt x="152" y="69"/>
                  </a:lnTo>
                  <a:lnTo>
                    <a:pt x="155" y="68"/>
                  </a:lnTo>
                  <a:lnTo>
                    <a:pt x="158" y="66"/>
                  </a:lnTo>
                  <a:lnTo>
                    <a:pt x="159" y="65"/>
                  </a:lnTo>
                  <a:lnTo>
                    <a:pt x="162" y="63"/>
                  </a:lnTo>
                  <a:lnTo>
                    <a:pt x="164" y="60"/>
                  </a:lnTo>
                  <a:lnTo>
                    <a:pt x="166" y="59"/>
                  </a:lnTo>
                  <a:lnTo>
                    <a:pt x="168" y="57"/>
                  </a:lnTo>
                  <a:lnTo>
                    <a:pt x="170" y="54"/>
                  </a:lnTo>
                  <a:lnTo>
                    <a:pt x="171" y="52"/>
                  </a:lnTo>
                  <a:lnTo>
                    <a:pt x="172" y="49"/>
                  </a:lnTo>
                  <a:lnTo>
                    <a:pt x="174" y="46"/>
                  </a:lnTo>
                  <a:lnTo>
                    <a:pt x="175" y="43"/>
                  </a:lnTo>
                  <a:lnTo>
                    <a:pt x="179" y="63"/>
                  </a:lnTo>
                  <a:close/>
                </a:path>
              </a:pathLst>
            </a:custGeom>
            <a:solidFill>
              <a:srgbClr val="7822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362" name="Freeform 78"/>
            <p:cNvSpPr>
              <a:spLocks/>
            </p:cNvSpPr>
            <p:nvPr/>
          </p:nvSpPr>
          <p:spPr bwMode="auto">
            <a:xfrm>
              <a:off x="5524501" y="4764088"/>
              <a:ext cx="149225" cy="130175"/>
            </a:xfrm>
            <a:custGeom>
              <a:avLst/>
              <a:gdLst>
                <a:gd name="T0" fmla="*/ 2147483647 w 188"/>
                <a:gd name="T1" fmla="*/ 2147483647 h 164"/>
                <a:gd name="T2" fmla="*/ 2147483647 w 188"/>
                <a:gd name="T3" fmla="*/ 2147483647 h 164"/>
                <a:gd name="T4" fmla="*/ 2147483647 w 188"/>
                <a:gd name="T5" fmla="*/ 2147483647 h 164"/>
                <a:gd name="T6" fmla="*/ 2147483647 w 188"/>
                <a:gd name="T7" fmla="*/ 2147483647 h 164"/>
                <a:gd name="T8" fmla="*/ 2147483647 w 188"/>
                <a:gd name="T9" fmla="*/ 2147483647 h 164"/>
                <a:gd name="T10" fmla="*/ 2147483647 w 188"/>
                <a:gd name="T11" fmla="*/ 2147483647 h 164"/>
                <a:gd name="T12" fmla="*/ 2147483647 w 188"/>
                <a:gd name="T13" fmla="*/ 2147483647 h 164"/>
                <a:gd name="T14" fmla="*/ 2147483647 w 188"/>
                <a:gd name="T15" fmla="*/ 2147483647 h 164"/>
                <a:gd name="T16" fmla="*/ 2147483647 w 188"/>
                <a:gd name="T17" fmla="*/ 2147483647 h 164"/>
                <a:gd name="T18" fmla="*/ 2147483647 w 188"/>
                <a:gd name="T19" fmla="*/ 2147483647 h 164"/>
                <a:gd name="T20" fmla="*/ 2147483647 w 188"/>
                <a:gd name="T21" fmla="*/ 2147483647 h 164"/>
                <a:gd name="T22" fmla="*/ 2147483647 w 188"/>
                <a:gd name="T23" fmla="*/ 2147483647 h 164"/>
                <a:gd name="T24" fmla="*/ 2147483647 w 188"/>
                <a:gd name="T25" fmla="*/ 2147483647 h 164"/>
                <a:gd name="T26" fmla="*/ 2147483647 w 188"/>
                <a:gd name="T27" fmla="*/ 2147483647 h 164"/>
                <a:gd name="T28" fmla="*/ 2147483647 w 188"/>
                <a:gd name="T29" fmla="*/ 2147483647 h 164"/>
                <a:gd name="T30" fmla="*/ 2147483647 w 188"/>
                <a:gd name="T31" fmla="*/ 2147483647 h 164"/>
                <a:gd name="T32" fmla="*/ 2147483647 w 188"/>
                <a:gd name="T33" fmla="*/ 2147483647 h 164"/>
                <a:gd name="T34" fmla="*/ 2147483647 w 188"/>
                <a:gd name="T35" fmla="*/ 2147483647 h 164"/>
                <a:gd name="T36" fmla="*/ 2147483647 w 188"/>
                <a:gd name="T37" fmla="*/ 2147483647 h 164"/>
                <a:gd name="T38" fmla="*/ 2147483647 w 188"/>
                <a:gd name="T39" fmla="*/ 2147483647 h 164"/>
                <a:gd name="T40" fmla="*/ 2147483647 w 188"/>
                <a:gd name="T41" fmla="*/ 2147483647 h 164"/>
                <a:gd name="T42" fmla="*/ 2147483647 w 188"/>
                <a:gd name="T43" fmla="*/ 2147483647 h 164"/>
                <a:gd name="T44" fmla="*/ 2147483647 w 188"/>
                <a:gd name="T45" fmla="*/ 2147483647 h 164"/>
                <a:gd name="T46" fmla="*/ 2147483647 w 188"/>
                <a:gd name="T47" fmla="*/ 2147483647 h 164"/>
                <a:gd name="T48" fmla="*/ 2147483647 w 188"/>
                <a:gd name="T49" fmla="*/ 2147483647 h 164"/>
                <a:gd name="T50" fmla="*/ 2147483647 w 188"/>
                <a:gd name="T51" fmla="*/ 2147483647 h 164"/>
                <a:gd name="T52" fmla="*/ 2147483647 w 188"/>
                <a:gd name="T53" fmla="*/ 2147483647 h 164"/>
                <a:gd name="T54" fmla="*/ 2147483647 w 188"/>
                <a:gd name="T55" fmla="*/ 2147483647 h 164"/>
                <a:gd name="T56" fmla="*/ 2147483647 w 188"/>
                <a:gd name="T57" fmla="*/ 2147483647 h 164"/>
                <a:gd name="T58" fmla="*/ 2147483647 w 188"/>
                <a:gd name="T59" fmla="*/ 2147483647 h 164"/>
                <a:gd name="T60" fmla="*/ 2147483647 w 188"/>
                <a:gd name="T61" fmla="*/ 2147483647 h 164"/>
                <a:gd name="T62" fmla="*/ 2147483647 w 188"/>
                <a:gd name="T63" fmla="*/ 0 h 164"/>
                <a:gd name="T64" fmla="*/ 2147483647 w 188"/>
                <a:gd name="T65" fmla="*/ 0 h 164"/>
                <a:gd name="T66" fmla="*/ 2147483647 w 188"/>
                <a:gd name="T67" fmla="*/ 2147483647 h 164"/>
                <a:gd name="T68" fmla="*/ 2147483647 w 188"/>
                <a:gd name="T69" fmla="*/ 2147483647 h 164"/>
                <a:gd name="T70" fmla="*/ 2147483647 w 188"/>
                <a:gd name="T71" fmla="*/ 2147483647 h 164"/>
                <a:gd name="T72" fmla="*/ 2147483647 w 188"/>
                <a:gd name="T73" fmla="*/ 2147483647 h 164"/>
                <a:gd name="T74" fmla="*/ 2147483647 w 188"/>
                <a:gd name="T75" fmla="*/ 2147483647 h 164"/>
                <a:gd name="T76" fmla="*/ 2147483647 w 188"/>
                <a:gd name="T77" fmla="*/ 2147483647 h 164"/>
                <a:gd name="T78" fmla="*/ 2147483647 w 188"/>
                <a:gd name="T79" fmla="*/ 2147483647 h 164"/>
                <a:gd name="T80" fmla="*/ 2147483647 w 188"/>
                <a:gd name="T81" fmla="*/ 2147483647 h 164"/>
                <a:gd name="T82" fmla="*/ 2147483647 w 188"/>
                <a:gd name="T83" fmla="*/ 2147483647 h 164"/>
                <a:gd name="T84" fmla="*/ 2147483647 w 188"/>
                <a:gd name="T85" fmla="*/ 2147483647 h 16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88" h="164">
                  <a:moveTo>
                    <a:pt x="188" y="82"/>
                  </a:moveTo>
                  <a:lnTo>
                    <a:pt x="188" y="86"/>
                  </a:lnTo>
                  <a:lnTo>
                    <a:pt x="188" y="89"/>
                  </a:lnTo>
                  <a:lnTo>
                    <a:pt x="186" y="94"/>
                  </a:lnTo>
                  <a:lnTo>
                    <a:pt x="186" y="99"/>
                  </a:lnTo>
                  <a:lnTo>
                    <a:pt x="185" y="102"/>
                  </a:lnTo>
                  <a:lnTo>
                    <a:pt x="184" y="107"/>
                  </a:lnTo>
                  <a:lnTo>
                    <a:pt x="182" y="110"/>
                  </a:lnTo>
                  <a:lnTo>
                    <a:pt x="181" y="114"/>
                  </a:lnTo>
                  <a:lnTo>
                    <a:pt x="178" y="117"/>
                  </a:lnTo>
                  <a:lnTo>
                    <a:pt x="177" y="120"/>
                  </a:lnTo>
                  <a:lnTo>
                    <a:pt x="174" y="125"/>
                  </a:lnTo>
                  <a:lnTo>
                    <a:pt x="172" y="128"/>
                  </a:lnTo>
                  <a:lnTo>
                    <a:pt x="169" y="131"/>
                  </a:lnTo>
                  <a:lnTo>
                    <a:pt x="166" y="134"/>
                  </a:lnTo>
                  <a:lnTo>
                    <a:pt x="163" y="137"/>
                  </a:lnTo>
                  <a:lnTo>
                    <a:pt x="161" y="141"/>
                  </a:lnTo>
                  <a:lnTo>
                    <a:pt x="157" y="142"/>
                  </a:lnTo>
                  <a:lnTo>
                    <a:pt x="154" y="145"/>
                  </a:lnTo>
                  <a:lnTo>
                    <a:pt x="150" y="148"/>
                  </a:lnTo>
                  <a:lnTo>
                    <a:pt x="146" y="150"/>
                  </a:lnTo>
                  <a:lnTo>
                    <a:pt x="143" y="151"/>
                  </a:lnTo>
                  <a:lnTo>
                    <a:pt x="139" y="154"/>
                  </a:lnTo>
                  <a:lnTo>
                    <a:pt x="135" y="156"/>
                  </a:lnTo>
                  <a:lnTo>
                    <a:pt x="131" y="158"/>
                  </a:lnTo>
                  <a:lnTo>
                    <a:pt x="127" y="159"/>
                  </a:lnTo>
                  <a:lnTo>
                    <a:pt x="122" y="161"/>
                  </a:lnTo>
                  <a:lnTo>
                    <a:pt x="118" y="161"/>
                  </a:lnTo>
                  <a:lnTo>
                    <a:pt x="114" y="162"/>
                  </a:lnTo>
                  <a:lnTo>
                    <a:pt x="108" y="162"/>
                  </a:lnTo>
                  <a:lnTo>
                    <a:pt x="104" y="164"/>
                  </a:lnTo>
                  <a:lnTo>
                    <a:pt x="99" y="164"/>
                  </a:lnTo>
                  <a:lnTo>
                    <a:pt x="95" y="164"/>
                  </a:lnTo>
                  <a:lnTo>
                    <a:pt x="89" y="164"/>
                  </a:lnTo>
                  <a:lnTo>
                    <a:pt x="85" y="164"/>
                  </a:lnTo>
                  <a:lnTo>
                    <a:pt x="80" y="162"/>
                  </a:lnTo>
                  <a:lnTo>
                    <a:pt x="76" y="162"/>
                  </a:lnTo>
                  <a:lnTo>
                    <a:pt x="70" y="161"/>
                  </a:lnTo>
                  <a:lnTo>
                    <a:pt x="66" y="161"/>
                  </a:lnTo>
                  <a:lnTo>
                    <a:pt x="62" y="159"/>
                  </a:lnTo>
                  <a:lnTo>
                    <a:pt x="58" y="158"/>
                  </a:lnTo>
                  <a:lnTo>
                    <a:pt x="54" y="156"/>
                  </a:lnTo>
                  <a:lnTo>
                    <a:pt x="50" y="154"/>
                  </a:lnTo>
                  <a:lnTo>
                    <a:pt x="46" y="151"/>
                  </a:lnTo>
                  <a:lnTo>
                    <a:pt x="42" y="150"/>
                  </a:lnTo>
                  <a:lnTo>
                    <a:pt x="38" y="148"/>
                  </a:lnTo>
                  <a:lnTo>
                    <a:pt x="35" y="145"/>
                  </a:lnTo>
                  <a:lnTo>
                    <a:pt x="31" y="142"/>
                  </a:lnTo>
                  <a:lnTo>
                    <a:pt x="29" y="141"/>
                  </a:lnTo>
                  <a:lnTo>
                    <a:pt x="25" y="137"/>
                  </a:lnTo>
                  <a:lnTo>
                    <a:pt x="22" y="134"/>
                  </a:lnTo>
                  <a:lnTo>
                    <a:pt x="19" y="131"/>
                  </a:lnTo>
                  <a:lnTo>
                    <a:pt x="17" y="128"/>
                  </a:lnTo>
                  <a:lnTo>
                    <a:pt x="15" y="125"/>
                  </a:lnTo>
                  <a:lnTo>
                    <a:pt x="12" y="120"/>
                  </a:lnTo>
                  <a:lnTo>
                    <a:pt x="10" y="117"/>
                  </a:lnTo>
                  <a:lnTo>
                    <a:pt x="8" y="114"/>
                  </a:lnTo>
                  <a:lnTo>
                    <a:pt x="7" y="110"/>
                  </a:lnTo>
                  <a:lnTo>
                    <a:pt x="6" y="107"/>
                  </a:lnTo>
                  <a:lnTo>
                    <a:pt x="4" y="102"/>
                  </a:lnTo>
                  <a:lnTo>
                    <a:pt x="3" y="99"/>
                  </a:lnTo>
                  <a:lnTo>
                    <a:pt x="2" y="94"/>
                  </a:lnTo>
                  <a:lnTo>
                    <a:pt x="2" y="89"/>
                  </a:lnTo>
                  <a:lnTo>
                    <a:pt x="2" y="86"/>
                  </a:lnTo>
                  <a:lnTo>
                    <a:pt x="0" y="82"/>
                  </a:lnTo>
                  <a:lnTo>
                    <a:pt x="2" y="77"/>
                  </a:lnTo>
                  <a:lnTo>
                    <a:pt x="2" y="74"/>
                  </a:lnTo>
                  <a:lnTo>
                    <a:pt x="2" y="69"/>
                  </a:lnTo>
                  <a:lnTo>
                    <a:pt x="3" y="65"/>
                  </a:lnTo>
                  <a:lnTo>
                    <a:pt x="4" y="62"/>
                  </a:lnTo>
                  <a:lnTo>
                    <a:pt x="6" y="57"/>
                  </a:lnTo>
                  <a:lnTo>
                    <a:pt x="7" y="54"/>
                  </a:lnTo>
                  <a:lnTo>
                    <a:pt x="8" y="49"/>
                  </a:lnTo>
                  <a:lnTo>
                    <a:pt x="10" y="46"/>
                  </a:lnTo>
                  <a:lnTo>
                    <a:pt x="12" y="43"/>
                  </a:lnTo>
                  <a:lnTo>
                    <a:pt x="15" y="38"/>
                  </a:lnTo>
                  <a:lnTo>
                    <a:pt x="17" y="35"/>
                  </a:lnTo>
                  <a:lnTo>
                    <a:pt x="19" y="32"/>
                  </a:lnTo>
                  <a:lnTo>
                    <a:pt x="22" y="29"/>
                  </a:lnTo>
                  <a:lnTo>
                    <a:pt x="25" y="26"/>
                  </a:lnTo>
                  <a:lnTo>
                    <a:pt x="29" y="23"/>
                  </a:lnTo>
                  <a:lnTo>
                    <a:pt x="31" y="21"/>
                  </a:lnTo>
                  <a:lnTo>
                    <a:pt x="35" y="18"/>
                  </a:lnTo>
                  <a:lnTo>
                    <a:pt x="38" y="15"/>
                  </a:lnTo>
                  <a:lnTo>
                    <a:pt x="42" y="14"/>
                  </a:lnTo>
                  <a:lnTo>
                    <a:pt x="46" y="12"/>
                  </a:lnTo>
                  <a:lnTo>
                    <a:pt x="50" y="9"/>
                  </a:lnTo>
                  <a:lnTo>
                    <a:pt x="54" y="8"/>
                  </a:lnTo>
                  <a:lnTo>
                    <a:pt x="58" y="6"/>
                  </a:lnTo>
                  <a:lnTo>
                    <a:pt x="62" y="4"/>
                  </a:lnTo>
                  <a:lnTo>
                    <a:pt x="66" y="3"/>
                  </a:lnTo>
                  <a:lnTo>
                    <a:pt x="70" y="3"/>
                  </a:lnTo>
                  <a:lnTo>
                    <a:pt x="76" y="1"/>
                  </a:lnTo>
                  <a:lnTo>
                    <a:pt x="80" y="0"/>
                  </a:lnTo>
                  <a:lnTo>
                    <a:pt x="85" y="0"/>
                  </a:lnTo>
                  <a:lnTo>
                    <a:pt x="89" y="0"/>
                  </a:lnTo>
                  <a:lnTo>
                    <a:pt x="95" y="0"/>
                  </a:lnTo>
                  <a:lnTo>
                    <a:pt x="99" y="0"/>
                  </a:lnTo>
                  <a:lnTo>
                    <a:pt x="104" y="0"/>
                  </a:lnTo>
                  <a:lnTo>
                    <a:pt x="108" y="0"/>
                  </a:lnTo>
                  <a:lnTo>
                    <a:pt x="114" y="1"/>
                  </a:lnTo>
                  <a:lnTo>
                    <a:pt x="118" y="3"/>
                  </a:lnTo>
                  <a:lnTo>
                    <a:pt x="122" y="3"/>
                  </a:lnTo>
                  <a:lnTo>
                    <a:pt x="127" y="4"/>
                  </a:lnTo>
                  <a:lnTo>
                    <a:pt x="131" y="6"/>
                  </a:lnTo>
                  <a:lnTo>
                    <a:pt x="135" y="8"/>
                  </a:lnTo>
                  <a:lnTo>
                    <a:pt x="139" y="9"/>
                  </a:lnTo>
                  <a:lnTo>
                    <a:pt x="143" y="12"/>
                  </a:lnTo>
                  <a:lnTo>
                    <a:pt x="146" y="14"/>
                  </a:lnTo>
                  <a:lnTo>
                    <a:pt x="150" y="15"/>
                  </a:lnTo>
                  <a:lnTo>
                    <a:pt x="154" y="18"/>
                  </a:lnTo>
                  <a:lnTo>
                    <a:pt x="157" y="21"/>
                  </a:lnTo>
                  <a:lnTo>
                    <a:pt x="161" y="23"/>
                  </a:lnTo>
                  <a:lnTo>
                    <a:pt x="163" y="26"/>
                  </a:lnTo>
                  <a:lnTo>
                    <a:pt x="166" y="29"/>
                  </a:lnTo>
                  <a:lnTo>
                    <a:pt x="169" y="32"/>
                  </a:lnTo>
                  <a:lnTo>
                    <a:pt x="172" y="35"/>
                  </a:lnTo>
                  <a:lnTo>
                    <a:pt x="174" y="38"/>
                  </a:lnTo>
                  <a:lnTo>
                    <a:pt x="177" y="43"/>
                  </a:lnTo>
                  <a:lnTo>
                    <a:pt x="178" y="46"/>
                  </a:lnTo>
                  <a:lnTo>
                    <a:pt x="181" y="49"/>
                  </a:lnTo>
                  <a:lnTo>
                    <a:pt x="182" y="54"/>
                  </a:lnTo>
                  <a:lnTo>
                    <a:pt x="184" y="57"/>
                  </a:lnTo>
                  <a:lnTo>
                    <a:pt x="185" y="62"/>
                  </a:lnTo>
                  <a:lnTo>
                    <a:pt x="186" y="65"/>
                  </a:lnTo>
                  <a:lnTo>
                    <a:pt x="186" y="69"/>
                  </a:lnTo>
                  <a:lnTo>
                    <a:pt x="188" y="74"/>
                  </a:lnTo>
                  <a:lnTo>
                    <a:pt x="188" y="77"/>
                  </a:lnTo>
                  <a:lnTo>
                    <a:pt x="188" y="82"/>
                  </a:lnTo>
                  <a:close/>
                </a:path>
              </a:pathLst>
            </a:custGeom>
            <a:solidFill>
              <a:srgbClr val="743F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363" name="Freeform 79"/>
            <p:cNvSpPr>
              <a:spLocks/>
            </p:cNvSpPr>
            <p:nvPr/>
          </p:nvSpPr>
          <p:spPr bwMode="auto">
            <a:xfrm>
              <a:off x="5510213" y="4776788"/>
              <a:ext cx="195263" cy="111125"/>
            </a:xfrm>
            <a:custGeom>
              <a:avLst/>
              <a:gdLst>
                <a:gd name="T0" fmla="*/ 2147483647 w 247"/>
                <a:gd name="T1" fmla="*/ 2147483647 h 141"/>
                <a:gd name="T2" fmla="*/ 2147483647 w 247"/>
                <a:gd name="T3" fmla="*/ 2147483647 h 141"/>
                <a:gd name="T4" fmla="*/ 2147483647 w 247"/>
                <a:gd name="T5" fmla="*/ 2147483647 h 141"/>
                <a:gd name="T6" fmla="*/ 2147483647 w 247"/>
                <a:gd name="T7" fmla="*/ 2147483647 h 141"/>
                <a:gd name="T8" fmla="*/ 2147483647 w 247"/>
                <a:gd name="T9" fmla="*/ 2147483647 h 141"/>
                <a:gd name="T10" fmla="*/ 2147483647 w 247"/>
                <a:gd name="T11" fmla="*/ 2147483647 h 141"/>
                <a:gd name="T12" fmla="*/ 2147483647 w 247"/>
                <a:gd name="T13" fmla="*/ 2147483647 h 141"/>
                <a:gd name="T14" fmla="*/ 2147483647 w 247"/>
                <a:gd name="T15" fmla="*/ 2147483647 h 141"/>
                <a:gd name="T16" fmla="*/ 2147483647 w 247"/>
                <a:gd name="T17" fmla="*/ 2147483647 h 141"/>
                <a:gd name="T18" fmla="*/ 2147483647 w 247"/>
                <a:gd name="T19" fmla="*/ 2147483647 h 141"/>
                <a:gd name="T20" fmla="*/ 2147483647 w 247"/>
                <a:gd name="T21" fmla="*/ 2147483647 h 141"/>
                <a:gd name="T22" fmla="*/ 2147483647 w 247"/>
                <a:gd name="T23" fmla="*/ 2147483647 h 141"/>
                <a:gd name="T24" fmla="*/ 2147483647 w 247"/>
                <a:gd name="T25" fmla="*/ 2147483647 h 141"/>
                <a:gd name="T26" fmla="*/ 2147483647 w 247"/>
                <a:gd name="T27" fmla="*/ 2147483647 h 141"/>
                <a:gd name="T28" fmla="*/ 2147483647 w 247"/>
                <a:gd name="T29" fmla="*/ 2147483647 h 141"/>
                <a:gd name="T30" fmla="*/ 2147483647 w 247"/>
                <a:gd name="T31" fmla="*/ 2147483647 h 141"/>
                <a:gd name="T32" fmla="*/ 2147483647 w 247"/>
                <a:gd name="T33" fmla="*/ 2147483647 h 141"/>
                <a:gd name="T34" fmla="*/ 2147483647 w 247"/>
                <a:gd name="T35" fmla="*/ 2147483647 h 141"/>
                <a:gd name="T36" fmla="*/ 2147483647 w 247"/>
                <a:gd name="T37" fmla="*/ 2147483647 h 141"/>
                <a:gd name="T38" fmla="*/ 2147483647 w 247"/>
                <a:gd name="T39" fmla="*/ 2147483647 h 141"/>
                <a:gd name="T40" fmla="*/ 0 w 247"/>
                <a:gd name="T41" fmla="*/ 2147483647 h 141"/>
                <a:gd name="T42" fmla="*/ 0 w 247"/>
                <a:gd name="T43" fmla="*/ 2147483647 h 141"/>
                <a:gd name="T44" fmla="*/ 2147483647 w 247"/>
                <a:gd name="T45" fmla="*/ 2147483647 h 141"/>
                <a:gd name="T46" fmla="*/ 2147483647 w 247"/>
                <a:gd name="T47" fmla="*/ 2147483647 h 141"/>
                <a:gd name="T48" fmla="*/ 2147483647 w 247"/>
                <a:gd name="T49" fmla="*/ 2147483647 h 141"/>
                <a:gd name="T50" fmla="*/ 2147483647 w 247"/>
                <a:gd name="T51" fmla="*/ 2147483647 h 141"/>
                <a:gd name="T52" fmla="*/ 2147483647 w 247"/>
                <a:gd name="T53" fmla="*/ 2147483647 h 141"/>
                <a:gd name="T54" fmla="*/ 2147483647 w 247"/>
                <a:gd name="T55" fmla="*/ 2147483647 h 141"/>
                <a:gd name="T56" fmla="*/ 2147483647 w 247"/>
                <a:gd name="T57" fmla="*/ 2147483647 h 141"/>
                <a:gd name="T58" fmla="*/ 2147483647 w 247"/>
                <a:gd name="T59" fmla="*/ 2147483647 h 141"/>
                <a:gd name="T60" fmla="*/ 2147483647 w 247"/>
                <a:gd name="T61" fmla="*/ 2147483647 h 141"/>
                <a:gd name="T62" fmla="*/ 2147483647 w 247"/>
                <a:gd name="T63" fmla="*/ 0 h 141"/>
                <a:gd name="T64" fmla="*/ 2147483647 w 247"/>
                <a:gd name="T65" fmla="*/ 0 h 141"/>
                <a:gd name="T66" fmla="*/ 2147483647 w 247"/>
                <a:gd name="T67" fmla="*/ 2147483647 h 141"/>
                <a:gd name="T68" fmla="*/ 2147483647 w 247"/>
                <a:gd name="T69" fmla="*/ 2147483647 h 141"/>
                <a:gd name="T70" fmla="*/ 2147483647 w 247"/>
                <a:gd name="T71" fmla="*/ 2147483647 h 141"/>
                <a:gd name="T72" fmla="*/ 2147483647 w 247"/>
                <a:gd name="T73" fmla="*/ 2147483647 h 141"/>
                <a:gd name="T74" fmla="*/ 2147483647 w 247"/>
                <a:gd name="T75" fmla="*/ 2147483647 h 141"/>
                <a:gd name="T76" fmla="*/ 2147483647 w 247"/>
                <a:gd name="T77" fmla="*/ 2147483647 h 141"/>
                <a:gd name="T78" fmla="*/ 2147483647 w 247"/>
                <a:gd name="T79" fmla="*/ 2147483647 h 141"/>
                <a:gd name="T80" fmla="*/ 2147483647 w 247"/>
                <a:gd name="T81" fmla="*/ 2147483647 h 141"/>
                <a:gd name="T82" fmla="*/ 2147483647 w 247"/>
                <a:gd name="T83" fmla="*/ 2147483647 h 141"/>
                <a:gd name="T84" fmla="*/ 2147483647 w 247"/>
                <a:gd name="T85" fmla="*/ 2147483647 h 141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247" h="141">
                  <a:moveTo>
                    <a:pt x="247" y="71"/>
                  </a:moveTo>
                  <a:lnTo>
                    <a:pt x="247" y="74"/>
                  </a:lnTo>
                  <a:lnTo>
                    <a:pt x="247" y="78"/>
                  </a:lnTo>
                  <a:lnTo>
                    <a:pt x="246" y="81"/>
                  </a:lnTo>
                  <a:lnTo>
                    <a:pt x="245" y="85"/>
                  </a:lnTo>
                  <a:lnTo>
                    <a:pt x="243" y="88"/>
                  </a:lnTo>
                  <a:lnTo>
                    <a:pt x="242" y="92"/>
                  </a:lnTo>
                  <a:lnTo>
                    <a:pt x="240" y="95"/>
                  </a:lnTo>
                  <a:lnTo>
                    <a:pt x="238" y="98"/>
                  </a:lnTo>
                  <a:lnTo>
                    <a:pt x="235" y="101"/>
                  </a:lnTo>
                  <a:lnTo>
                    <a:pt x="232" y="104"/>
                  </a:lnTo>
                  <a:lnTo>
                    <a:pt x="230" y="107"/>
                  </a:lnTo>
                  <a:lnTo>
                    <a:pt x="227" y="110"/>
                  </a:lnTo>
                  <a:lnTo>
                    <a:pt x="223" y="113"/>
                  </a:lnTo>
                  <a:lnTo>
                    <a:pt x="219" y="115"/>
                  </a:lnTo>
                  <a:lnTo>
                    <a:pt x="215" y="118"/>
                  </a:lnTo>
                  <a:lnTo>
                    <a:pt x="211" y="121"/>
                  </a:lnTo>
                  <a:lnTo>
                    <a:pt x="207" y="122"/>
                  </a:lnTo>
                  <a:lnTo>
                    <a:pt x="203" y="126"/>
                  </a:lnTo>
                  <a:lnTo>
                    <a:pt x="197" y="127"/>
                  </a:lnTo>
                  <a:lnTo>
                    <a:pt x="193" y="129"/>
                  </a:lnTo>
                  <a:lnTo>
                    <a:pt x="188" y="130"/>
                  </a:lnTo>
                  <a:lnTo>
                    <a:pt x="182" y="132"/>
                  </a:lnTo>
                  <a:lnTo>
                    <a:pt x="177" y="133"/>
                  </a:lnTo>
                  <a:lnTo>
                    <a:pt x="172" y="135"/>
                  </a:lnTo>
                  <a:lnTo>
                    <a:pt x="166" y="136"/>
                  </a:lnTo>
                  <a:lnTo>
                    <a:pt x="161" y="138"/>
                  </a:lnTo>
                  <a:lnTo>
                    <a:pt x="154" y="138"/>
                  </a:lnTo>
                  <a:lnTo>
                    <a:pt x="149" y="139"/>
                  </a:lnTo>
                  <a:lnTo>
                    <a:pt x="143" y="139"/>
                  </a:lnTo>
                  <a:lnTo>
                    <a:pt x="137" y="141"/>
                  </a:lnTo>
                  <a:lnTo>
                    <a:pt x="130" y="141"/>
                  </a:lnTo>
                  <a:lnTo>
                    <a:pt x="125" y="141"/>
                  </a:lnTo>
                  <a:lnTo>
                    <a:pt x="118" y="141"/>
                  </a:lnTo>
                  <a:lnTo>
                    <a:pt x="111" y="141"/>
                  </a:lnTo>
                  <a:lnTo>
                    <a:pt x="106" y="139"/>
                  </a:lnTo>
                  <a:lnTo>
                    <a:pt x="99" y="139"/>
                  </a:lnTo>
                  <a:lnTo>
                    <a:pt x="93" y="138"/>
                  </a:lnTo>
                  <a:lnTo>
                    <a:pt x="87" y="138"/>
                  </a:lnTo>
                  <a:lnTo>
                    <a:pt x="81" y="136"/>
                  </a:lnTo>
                  <a:lnTo>
                    <a:pt x="76" y="135"/>
                  </a:lnTo>
                  <a:lnTo>
                    <a:pt x="71" y="133"/>
                  </a:lnTo>
                  <a:lnTo>
                    <a:pt x="65" y="132"/>
                  </a:lnTo>
                  <a:lnTo>
                    <a:pt x="60" y="130"/>
                  </a:lnTo>
                  <a:lnTo>
                    <a:pt x="54" y="129"/>
                  </a:lnTo>
                  <a:lnTo>
                    <a:pt x="50" y="127"/>
                  </a:lnTo>
                  <a:lnTo>
                    <a:pt x="45" y="126"/>
                  </a:lnTo>
                  <a:lnTo>
                    <a:pt x="41" y="122"/>
                  </a:lnTo>
                  <a:lnTo>
                    <a:pt x="37" y="121"/>
                  </a:lnTo>
                  <a:lnTo>
                    <a:pt x="33" y="118"/>
                  </a:lnTo>
                  <a:lnTo>
                    <a:pt x="29" y="115"/>
                  </a:lnTo>
                  <a:lnTo>
                    <a:pt x="25" y="113"/>
                  </a:lnTo>
                  <a:lnTo>
                    <a:pt x="22" y="110"/>
                  </a:lnTo>
                  <a:lnTo>
                    <a:pt x="18" y="107"/>
                  </a:lnTo>
                  <a:lnTo>
                    <a:pt x="15" y="104"/>
                  </a:lnTo>
                  <a:lnTo>
                    <a:pt x="13" y="101"/>
                  </a:lnTo>
                  <a:lnTo>
                    <a:pt x="10" y="98"/>
                  </a:lnTo>
                  <a:lnTo>
                    <a:pt x="7" y="95"/>
                  </a:lnTo>
                  <a:lnTo>
                    <a:pt x="6" y="92"/>
                  </a:lnTo>
                  <a:lnTo>
                    <a:pt x="4" y="88"/>
                  </a:lnTo>
                  <a:lnTo>
                    <a:pt x="3" y="85"/>
                  </a:lnTo>
                  <a:lnTo>
                    <a:pt x="2" y="81"/>
                  </a:lnTo>
                  <a:lnTo>
                    <a:pt x="0" y="78"/>
                  </a:lnTo>
                  <a:lnTo>
                    <a:pt x="0" y="74"/>
                  </a:lnTo>
                  <a:lnTo>
                    <a:pt x="0" y="71"/>
                  </a:lnTo>
                  <a:lnTo>
                    <a:pt x="0" y="67"/>
                  </a:lnTo>
                  <a:lnTo>
                    <a:pt x="0" y="64"/>
                  </a:lnTo>
                  <a:lnTo>
                    <a:pt x="2" y="61"/>
                  </a:lnTo>
                  <a:lnTo>
                    <a:pt x="3" y="56"/>
                  </a:lnTo>
                  <a:lnTo>
                    <a:pt x="4" y="53"/>
                  </a:lnTo>
                  <a:lnTo>
                    <a:pt x="6" y="50"/>
                  </a:lnTo>
                  <a:lnTo>
                    <a:pt x="7" y="47"/>
                  </a:lnTo>
                  <a:lnTo>
                    <a:pt x="10" y="44"/>
                  </a:lnTo>
                  <a:lnTo>
                    <a:pt x="13" y="40"/>
                  </a:lnTo>
                  <a:lnTo>
                    <a:pt x="15" y="37"/>
                  </a:lnTo>
                  <a:lnTo>
                    <a:pt x="18" y="34"/>
                  </a:lnTo>
                  <a:lnTo>
                    <a:pt x="22" y="31"/>
                  </a:lnTo>
                  <a:lnTo>
                    <a:pt x="25" y="28"/>
                  </a:lnTo>
                  <a:lnTo>
                    <a:pt x="29" y="27"/>
                  </a:lnTo>
                  <a:lnTo>
                    <a:pt x="33" y="23"/>
                  </a:lnTo>
                  <a:lnTo>
                    <a:pt x="37" y="22"/>
                  </a:lnTo>
                  <a:lnTo>
                    <a:pt x="41" y="19"/>
                  </a:lnTo>
                  <a:lnTo>
                    <a:pt x="45" y="17"/>
                  </a:lnTo>
                  <a:lnTo>
                    <a:pt x="50" y="14"/>
                  </a:lnTo>
                  <a:lnTo>
                    <a:pt x="54" y="13"/>
                  </a:lnTo>
                  <a:lnTo>
                    <a:pt x="60" y="11"/>
                  </a:lnTo>
                  <a:lnTo>
                    <a:pt x="65" y="10"/>
                  </a:lnTo>
                  <a:lnTo>
                    <a:pt x="71" y="8"/>
                  </a:lnTo>
                  <a:lnTo>
                    <a:pt x="76" y="6"/>
                  </a:lnTo>
                  <a:lnTo>
                    <a:pt x="81" y="5"/>
                  </a:lnTo>
                  <a:lnTo>
                    <a:pt x="87" y="3"/>
                  </a:lnTo>
                  <a:lnTo>
                    <a:pt x="93" y="3"/>
                  </a:lnTo>
                  <a:lnTo>
                    <a:pt x="99" y="2"/>
                  </a:lnTo>
                  <a:lnTo>
                    <a:pt x="106" y="2"/>
                  </a:lnTo>
                  <a:lnTo>
                    <a:pt x="111" y="0"/>
                  </a:lnTo>
                  <a:lnTo>
                    <a:pt x="118" y="0"/>
                  </a:lnTo>
                  <a:lnTo>
                    <a:pt x="125" y="0"/>
                  </a:lnTo>
                  <a:lnTo>
                    <a:pt x="130" y="0"/>
                  </a:lnTo>
                  <a:lnTo>
                    <a:pt x="137" y="0"/>
                  </a:lnTo>
                  <a:lnTo>
                    <a:pt x="143" y="2"/>
                  </a:lnTo>
                  <a:lnTo>
                    <a:pt x="149" y="2"/>
                  </a:lnTo>
                  <a:lnTo>
                    <a:pt x="154" y="3"/>
                  </a:lnTo>
                  <a:lnTo>
                    <a:pt x="161" y="3"/>
                  </a:lnTo>
                  <a:lnTo>
                    <a:pt x="166" y="5"/>
                  </a:lnTo>
                  <a:lnTo>
                    <a:pt x="172" y="6"/>
                  </a:lnTo>
                  <a:lnTo>
                    <a:pt x="177" y="8"/>
                  </a:lnTo>
                  <a:lnTo>
                    <a:pt x="182" y="10"/>
                  </a:lnTo>
                  <a:lnTo>
                    <a:pt x="188" y="11"/>
                  </a:lnTo>
                  <a:lnTo>
                    <a:pt x="193" y="13"/>
                  </a:lnTo>
                  <a:lnTo>
                    <a:pt x="197" y="14"/>
                  </a:lnTo>
                  <a:lnTo>
                    <a:pt x="203" y="17"/>
                  </a:lnTo>
                  <a:lnTo>
                    <a:pt x="207" y="19"/>
                  </a:lnTo>
                  <a:lnTo>
                    <a:pt x="211" y="22"/>
                  </a:lnTo>
                  <a:lnTo>
                    <a:pt x="215" y="23"/>
                  </a:lnTo>
                  <a:lnTo>
                    <a:pt x="219" y="27"/>
                  </a:lnTo>
                  <a:lnTo>
                    <a:pt x="223" y="28"/>
                  </a:lnTo>
                  <a:lnTo>
                    <a:pt x="227" y="31"/>
                  </a:lnTo>
                  <a:lnTo>
                    <a:pt x="230" y="34"/>
                  </a:lnTo>
                  <a:lnTo>
                    <a:pt x="232" y="37"/>
                  </a:lnTo>
                  <a:lnTo>
                    <a:pt x="235" y="40"/>
                  </a:lnTo>
                  <a:lnTo>
                    <a:pt x="238" y="44"/>
                  </a:lnTo>
                  <a:lnTo>
                    <a:pt x="240" y="47"/>
                  </a:lnTo>
                  <a:lnTo>
                    <a:pt x="242" y="50"/>
                  </a:lnTo>
                  <a:lnTo>
                    <a:pt x="243" y="53"/>
                  </a:lnTo>
                  <a:lnTo>
                    <a:pt x="245" y="56"/>
                  </a:lnTo>
                  <a:lnTo>
                    <a:pt x="246" y="61"/>
                  </a:lnTo>
                  <a:lnTo>
                    <a:pt x="247" y="64"/>
                  </a:lnTo>
                  <a:lnTo>
                    <a:pt x="247" y="67"/>
                  </a:lnTo>
                  <a:lnTo>
                    <a:pt x="247" y="71"/>
                  </a:lnTo>
                  <a:close/>
                </a:path>
              </a:pathLst>
            </a:custGeom>
            <a:solidFill>
              <a:srgbClr val="C128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364" name="Freeform 80"/>
            <p:cNvSpPr>
              <a:spLocks/>
            </p:cNvSpPr>
            <p:nvPr/>
          </p:nvSpPr>
          <p:spPr bwMode="auto">
            <a:xfrm>
              <a:off x="5519738" y="5626100"/>
              <a:ext cx="92075" cy="82550"/>
            </a:xfrm>
            <a:custGeom>
              <a:avLst/>
              <a:gdLst>
                <a:gd name="T0" fmla="*/ 2147483647 w 117"/>
                <a:gd name="T1" fmla="*/ 0 h 105"/>
                <a:gd name="T2" fmla="*/ 0 w 117"/>
                <a:gd name="T3" fmla="*/ 2147483647 h 105"/>
                <a:gd name="T4" fmla="*/ 2147483647 w 117"/>
                <a:gd name="T5" fmla="*/ 2147483647 h 105"/>
                <a:gd name="T6" fmla="*/ 2147483647 w 117"/>
                <a:gd name="T7" fmla="*/ 2147483647 h 105"/>
                <a:gd name="T8" fmla="*/ 2147483647 w 117"/>
                <a:gd name="T9" fmla="*/ 2147483647 h 105"/>
                <a:gd name="T10" fmla="*/ 2147483647 w 117"/>
                <a:gd name="T11" fmla="*/ 0 h 10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7" h="105">
                  <a:moveTo>
                    <a:pt x="36" y="0"/>
                  </a:moveTo>
                  <a:lnTo>
                    <a:pt x="0" y="63"/>
                  </a:lnTo>
                  <a:lnTo>
                    <a:pt x="14" y="99"/>
                  </a:lnTo>
                  <a:lnTo>
                    <a:pt x="112" y="105"/>
                  </a:lnTo>
                  <a:lnTo>
                    <a:pt x="117" y="12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A653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365" name="Freeform 81"/>
            <p:cNvSpPr>
              <a:spLocks/>
            </p:cNvSpPr>
            <p:nvPr/>
          </p:nvSpPr>
          <p:spPr bwMode="auto">
            <a:xfrm>
              <a:off x="5529263" y="5386388"/>
              <a:ext cx="61913" cy="292100"/>
            </a:xfrm>
            <a:custGeom>
              <a:avLst/>
              <a:gdLst>
                <a:gd name="T0" fmla="*/ 2147483647 w 78"/>
                <a:gd name="T1" fmla="*/ 2147483647 h 368"/>
                <a:gd name="T2" fmla="*/ 2147483647 w 78"/>
                <a:gd name="T3" fmla="*/ 2147483647 h 368"/>
                <a:gd name="T4" fmla="*/ 2147483647 w 78"/>
                <a:gd name="T5" fmla="*/ 2147483647 h 368"/>
                <a:gd name="T6" fmla="*/ 2147483647 w 78"/>
                <a:gd name="T7" fmla="*/ 2147483647 h 368"/>
                <a:gd name="T8" fmla="*/ 2147483647 w 78"/>
                <a:gd name="T9" fmla="*/ 2147483647 h 368"/>
                <a:gd name="T10" fmla="*/ 2147483647 w 78"/>
                <a:gd name="T11" fmla="*/ 2147483647 h 368"/>
                <a:gd name="T12" fmla="*/ 2147483647 w 78"/>
                <a:gd name="T13" fmla="*/ 2147483647 h 368"/>
                <a:gd name="T14" fmla="*/ 2147483647 w 78"/>
                <a:gd name="T15" fmla="*/ 2147483647 h 368"/>
                <a:gd name="T16" fmla="*/ 2147483647 w 78"/>
                <a:gd name="T17" fmla="*/ 2147483647 h 368"/>
                <a:gd name="T18" fmla="*/ 2147483647 w 78"/>
                <a:gd name="T19" fmla="*/ 2147483647 h 368"/>
                <a:gd name="T20" fmla="*/ 2147483647 w 78"/>
                <a:gd name="T21" fmla="*/ 2147483647 h 368"/>
                <a:gd name="T22" fmla="*/ 2147483647 w 78"/>
                <a:gd name="T23" fmla="*/ 2147483647 h 368"/>
                <a:gd name="T24" fmla="*/ 2147483647 w 78"/>
                <a:gd name="T25" fmla="*/ 2147483647 h 368"/>
                <a:gd name="T26" fmla="*/ 2147483647 w 78"/>
                <a:gd name="T27" fmla="*/ 2147483647 h 368"/>
                <a:gd name="T28" fmla="*/ 2147483647 w 78"/>
                <a:gd name="T29" fmla="*/ 2147483647 h 368"/>
                <a:gd name="T30" fmla="*/ 2147483647 w 78"/>
                <a:gd name="T31" fmla="*/ 2147483647 h 368"/>
                <a:gd name="T32" fmla="*/ 2147483647 w 78"/>
                <a:gd name="T33" fmla="*/ 2147483647 h 368"/>
                <a:gd name="T34" fmla="*/ 0 w 78"/>
                <a:gd name="T35" fmla="*/ 2147483647 h 368"/>
                <a:gd name="T36" fmla="*/ 0 w 78"/>
                <a:gd name="T37" fmla="*/ 2147483647 h 368"/>
                <a:gd name="T38" fmla="*/ 0 w 78"/>
                <a:gd name="T39" fmla="*/ 2147483647 h 368"/>
                <a:gd name="T40" fmla="*/ 0 w 78"/>
                <a:gd name="T41" fmla="*/ 2147483647 h 368"/>
                <a:gd name="T42" fmla="*/ 2147483647 w 78"/>
                <a:gd name="T43" fmla="*/ 2147483647 h 368"/>
                <a:gd name="T44" fmla="*/ 2147483647 w 78"/>
                <a:gd name="T45" fmla="*/ 2147483647 h 368"/>
                <a:gd name="T46" fmla="*/ 2147483647 w 78"/>
                <a:gd name="T47" fmla="*/ 2147483647 h 368"/>
                <a:gd name="T48" fmla="*/ 2147483647 w 78"/>
                <a:gd name="T49" fmla="*/ 2147483647 h 368"/>
                <a:gd name="T50" fmla="*/ 2147483647 w 78"/>
                <a:gd name="T51" fmla="*/ 2147483647 h 368"/>
                <a:gd name="T52" fmla="*/ 2147483647 w 78"/>
                <a:gd name="T53" fmla="*/ 2147483647 h 368"/>
                <a:gd name="T54" fmla="*/ 2147483647 w 78"/>
                <a:gd name="T55" fmla="*/ 2147483647 h 368"/>
                <a:gd name="T56" fmla="*/ 2147483647 w 78"/>
                <a:gd name="T57" fmla="*/ 2147483647 h 368"/>
                <a:gd name="T58" fmla="*/ 2147483647 w 78"/>
                <a:gd name="T59" fmla="*/ 2147483647 h 368"/>
                <a:gd name="T60" fmla="*/ 2147483647 w 78"/>
                <a:gd name="T61" fmla="*/ 2147483647 h 368"/>
                <a:gd name="T62" fmla="*/ 2147483647 w 78"/>
                <a:gd name="T63" fmla="*/ 2147483647 h 368"/>
                <a:gd name="T64" fmla="*/ 2147483647 w 78"/>
                <a:gd name="T65" fmla="*/ 2147483647 h 368"/>
                <a:gd name="T66" fmla="*/ 2147483647 w 78"/>
                <a:gd name="T67" fmla="*/ 2147483647 h 368"/>
                <a:gd name="T68" fmla="*/ 2147483647 w 78"/>
                <a:gd name="T69" fmla="*/ 2147483647 h 368"/>
                <a:gd name="T70" fmla="*/ 2147483647 w 78"/>
                <a:gd name="T71" fmla="*/ 2147483647 h 368"/>
                <a:gd name="T72" fmla="*/ 2147483647 w 78"/>
                <a:gd name="T73" fmla="*/ 0 h 368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8" h="368">
                  <a:moveTo>
                    <a:pt x="39" y="17"/>
                  </a:moveTo>
                  <a:lnTo>
                    <a:pt x="39" y="18"/>
                  </a:lnTo>
                  <a:lnTo>
                    <a:pt x="39" y="26"/>
                  </a:lnTo>
                  <a:lnTo>
                    <a:pt x="39" y="35"/>
                  </a:lnTo>
                  <a:lnTo>
                    <a:pt x="37" y="48"/>
                  </a:lnTo>
                  <a:lnTo>
                    <a:pt x="36" y="63"/>
                  </a:lnTo>
                  <a:lnTo>
                    <a:pt x="36" y="82"/>
                  </a:lnTo>
                  <a:lnTo>
                    <a:pt x="35" y="91"/>
                  </a:lnTo>
                  <a:lnTo>
                    <a:pt x="35" y="102"/>
                  </a:lnTo>
                  <a:lnTo>
                    <a:pt x="33" y="112"/>
                  </a:lnTo>
                  <a:lnTo>
                    <a:pt x="32" y="122"/>
                  </a:lnTo>
                  <a:lnTo>
                    <a:pt x="32" y="134"/>
                  </a:lnTo>
                  <a:lnTo>
                    <a:pt x="31" y="145"/>
                  </a:lnTo>
                  <a:lnTo>
                    <a:pt x="29" y="156"/>
                  </a:lnTo>
                  <a:lnTo>
                    <a:pt x="28" y="168"/>
                  </a:lnTo>
                  <a:lnTo>
                    <a:pt x="27" y="179"/>
                  </a:lnTo>
                  <a:lnTo>
                    <a:pt x="25" y="190"/>
                  </a:lnTo>
                  <a:lnTo>
                    <a:pt x="24" y="202"/>
                  </a:lnTo>
                  <a:lnTo>
                    <a:pt x="21" y="213"/>
                  </a:lnTo>
                  <a:lnTo>
                    <a:pt x="20" y="224"/>
                  </a:lnTo>
                  <a:lnTo>
                    <a:pt x="19" y="235"/>
                  </a:lnTo>
                  <a:lnTo>
                    <a:pt x="16" y="245"/>
                  </a:lnTo>
                  <a:lnTo>
                    <a:pt x="15" y="256"/>
                  </a:lnTo>
                  <a:lnTo>
                    <a:pt x="12" y="265"/>
                  </a:lnTo>
                  <a:lnTo>
                    <a:pt x="11" y="275"/>
                  </a:lnTo>
                  <a:lnTo>
                    <a:pt x="8" y="284"/>
                  </a:lnTo>
                  <a:lnTo>
                    <a:pt x="5" y="292"/>
                  </a:lnTo>
                  <a:lnTo>
                    <a:pt x="5" y="293"/>
                  </a:lnTo>
                  <a:lnTo>
                    <a:pt x="4" y="293"/>
                  </a:lnTo>
                  <a:lnTo>
                    <a:pt x="4" y="295"/>
                  </a:lnTo>
                  <a:lnTo>
                    <a:pt x="2" y="298"/>
                  </a:lnTo>
                  <a:lnTo>
                    <a:pt x="1" y="299"/>
                  </a:lnTo>
                  <a:lnTo>
                    <a:pt x="1" y="301"/>
                  </a:lnTo>
                  <a:lnTo>
                    <a:pt x="1" y="303"/>
                  </a:lnTo>
                  <a:lnTo>
                    <a:pt x="0" y="304"/>
                  </a:lnTo>
                  <a:lnTo>
                    <a:pt x="0" y="306"/>
                  </a:lnTo>
                  <a:lnTo>
                    <a:pt x="0" y="307"/>
                  </a:lnTo>
                  <a:lnTo>
                    <a:pt x="0" y="310"/>
                  </a:lnTo>
                  <a:lnTo>
                    <a:pt x="0" y="312"/>
                  </a:lnTo>
                  <a:lnTo>
                    <a:pt x="0" y="313"/>
                  </a:lnTo>
                  <a:lnTo>
                    <a:pt x="0" y="315"/>
                  </a:lnTo>
                  <a:lnTo>
                    <a:pt x="0" y="318"/>
                  </a:lnTo>
                  <a:lnTo>
                    <a:pt x="0" y="320"/>
                  </a:lnTo>
                  <a:lnTo>
                    <a:pt x="1" y="321"/>
                  </a:lnTo>
                  <a:lnTo>
                    <a:pt x="2" y="324"/>
                  </a:lnTo>
                  <a:lnTo>
                    <a:pt x="2" y="326"/>
                  </a:lnTo>
                  <a:lnTo>
                    <a:pt x="4" y="327"/>
                  </a:lnTo>
                  <a:lnTo>
                    <a:pt x="5" y="329"/>
                  </a:lnTo>
                  <a:lnTo>
                    <a:pt x="8" y="330"/>
                  </a:lnTo>
                  <a:lnTo>
                    <a:pt x="9" y="332"/>
                  </a:lnTo>
                  <a:lnTo>
                    <a:pt x="12" y="334"/>
                  </a:lnTo>
                  <a:lnTo>
                    <a:pt x="15" y="335"/>
                  </a:lnTo>
                  <a:lnTo>
                    <a:pt x="17" y="337"/>
                  </a:lnTo>
                  <a:lnTo>
                    <a:pt x="21" y="338"/>
                  </a:lnTo>
                  <a:lnTo>
                    <a:pt x="25" y="340"/>
                  </a:lnTo>
                  <a:lnTo>
                    <a:pt x="27" y="340"/>
                  </a:lnTo>
                  <a:lnTo>
                    <a:pt x="32" y="341"/>
                  </a:lnTo>
                  <a:lnTo>
                    <a:pt x="35" y="343"/>
                  </a:lnTo>
                  <a:lnTo>
                    <a:pt x="39" y="344"/>
                  </a:lnTo>
                  <a:lnTo>
                    <a:pt x="43" y="346"/>
                  </a:lnTo>
                  <a:lnTo>
                    <a:pt x="47" y="347"/>
                  </a:lnTo>
                  <a:lnTo>
                    <a:pt x="51" y="351"/>
                  </a:lnTo>
                  <a:lnTo>
                    <a:pt x="55" y="352"/>
                  </a:lnTo>
                  <a:lnTo>
                    <a:pt x="60" y="355"/>
                  </a:lnTo>
                  <a:lnTo>
                    <a:pt x="64" y="357"/>
                  </a:lnTo>
                  <a:lnTo>
                    <a:pt x="66" y="358"/>
                  </a:lnTo>
                  <a:lnTo>
                    <a:pt x="68" y="360"/>
                  </a:lnTo>
                  <a:lnTo>
                    <a:pt x="70" y="361"/>
                  </a:lnTo>
                  <a:lnTo>
                    <a:pt x="73" y="361"/>
                  </a:lnTo>
                  <a:lnTo>
                    <a:pt x="74" y="363"/>
                  </a:lnTo>
                  <a:lnTo>
                    <a:pt x="75" y="364"/>
                  </a:lnTo>
                  <a:lnTo>
                    <a:pt x="77" y="366"/>
                  </a:lnTo>
                  <a:lnTo>
                    <a:pt x="78" y="368"/>
                  </a:lnTo>
                  <a:lnTo>
                    <a:pt x="78" y="0"/>
                  </a:lnTo>
                  <a:lnTo>
                    <a:pt x="39" y="17"/>
                  </a:lnTo>
                  <a:close/>
                </a:path>
              </a:pathLst>
            </a:custGeom>
            <a:solidFill>
              <a:srgbClr val="F1B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366" name="Freeform 82"/>
            <p:cNvSpPr>
              <a:spLocks/>
            </p:cNvSpPr>
            <p:nvPr/>
          </p:nvSpPr>
          <p:spPr bwMode="auto">
            <a:xfrm>
              <a:off x="5537201" y="5386388"/>
              <a:ext cx="53975" cy="292100"/>
            </a:xfrm>
            <a:custGeom>
              <a:avLst/>
              <a:gdLst>
                <a:gd name="T0" fmla="*/ 2147483647 w 67"/>
                <a:gd name="T1" fmla="*/ 2147483647 h 368"/>
                <a:gd name="T2" fmla="*/ 2147483647 w 67"/>
                <a:gd name="T3" fmla="*/ 2147483647 h 368"/>
                <a:gd name="T4" fmla="*/ 2147483647 w 67"/>
                <a:gd name="T5" fmla="*/ 2147483647 h 368"/>
                <a:gd name="T6" fmla="*/ 2147483647 w 67"/>
                <a:gd name="T7" fmla="*/ 2147483647 h 368"/>
                <a:gd name="T8" fmla="*/ 2147483647 w 67"/>
                <a:gd name="T9" fmla="*/ 2147483647 h 368"/>
                <a:gd name="T10" fmla="*/ 2147483647 w 67"/>
                <a:gd name="T11" fmla="*/ 2147483647 h 368"/>
                <a:gd name="T12" fmla="*/ 2147483647 w 67"/>
                <a:gd name="T13" fmla="*/ 2147483647 h 368"/>
                <a:gd name="T14" fmla="*/ 2147483647 w 67"/>
                <a:gd name="T15" fmla="*/ 2147483647 h 368"/>
                <a:gd name="T16" fmla="*/ 2147483647 w 67"/>
                <a:gd name="T17" fmla="*/ 2147483647 h 368"/>
                <a:gd name="T18" fmla="*/ 2147483647 w 67"/>
                <a:gd name="T19" fmla="*/ 2147483647 h 368"/>
                <a:gd name="T20" fmla="*/ 2147483647 w 67"/>
                <a:gd name="T21" fmla="*/ 2147483647 h 368"/>
                <a:gd name="T22" fmla="*/ 2147483647 w 67"/>
                <a:gd name="T23" fmla="*/ 2147483647 h 368"/>
                <a:gd name="T24" fmla="*/ 2147483647 w 67"/>
                <a:gd name="T25" fmla="*/ 2147483647 h 368"/>
                <a:gd name="T26" fmla="*/ 2147483647 w 67"/>
                <a:gd name="T27" fmla="*/ 2147483647 h 368"/>
                <a:gd name="T28" fmla="*/ 2147483647 w 67"/>
                <a:gd name="T29" fmla="*/ 2147483647 h 368"/>
                <a:gd name="T30" fmla="*/ 2147483647 w 67"/>
                <a:gd name="T31" fmla="*/ 2147483647 h 368"/>
                <a:gd name="T32" fmla="*/ 2147483647 w 67"/>
                <a:gd name="T33" fmla="*/ 2147483647 h 368"/>
                <a:gd name="T34" fmla="*/ 2147483647 w 67"/>
                <a:gd name="T35" fmla="*/ 2147483647 h 368"/>
                <a:gd name="T36" fmla="*/ 2147483647 w 67"/>
                <a:gd name="T37" fmla="*/ 2147483647 h 368"/>
                <a:gd name="T38" fmla="*/ 2147483647 w 67"/>
                <a:gd name="T39" fmla="*/ 2147483647 h 368"/>
                <a:gd name="T40" fmla="*/ 2147483647 w 67"/>
                <a:gd name="T41" fmla="*/ 2147483647 h 368"/>
                <a:gd name="T42" fmla="*/ 2147483647 w 67"/>
                <a:gd name="T43" fmla="*/ 2147483647 h 368"/>
                <a:gd name="T44" fmla="*/ 2147483647 w 67"/>
                <a:gd name="T45" fmla="*/ 2147483647 h 368"/>
                <a:gd name="T46" fmla="*/ 2147483647 w 67"/>
                <a:gd name="T47" fmla="*/ 2147483647 h 368"/>
                <a:gd name="T48" fmla="*/ 2147483647 w 67"/>
                <a:gd name="T49" fmla="*/ 2147483647 h 368"/>
                <a:gd name="T50" fmla="*/ 2147483647 w 67"/>
                <a:gd name="T51" fmla="*/ 2147483647 h 368"/>
                <a:gd name="T52" fmla="*/ 2147483647 w 67"/>
                <a:gd name="T53" fmla="*/ 2147483647 h 368"/>
                <a:gd name="T54" fmla="*/ 2147483647 w 67"/>
                <a:gd name="T55" fmla="*/ 2147483647 h 368"/>
                <a:gd name="T56" fmla="*/ 2147483647 w 67"/>
                <a:gd name="T57" fmla="*/ 2147483647 h 368"/>
                <a:gd name="T58" fmla="*/ 2147483647 w 67"/>
                <a:gd name="T59" fmla="*/ 2147483647 h 368"/>
                <a:gd name="T60" fmla="*/ 2147483647 w 67"/>
                <a:gd name="T61" fmla="*/ 2147483647 h 368"/>
                <a:gd name="T62" fmla="*/ 2147483647 w 67"/>
                <a:gd name="T63" fmla="*/ 2147483647 h 368"/>
                <a:gd name="T64" fmla="*/ 0 w 67"/>
                <a:gd name="T65" fmla="*/ 2147483647 h 368"/>
                <a:gd name="T66" fmla="*/ 2147483647 w 67"/>
                <a:gd name="T67" fmla="*/ 2147483647 h 368"/>
                <a:gd name="T68" fmla="*/ 2147483647 w 67"/>
                <a:gd name="T69" fmla="*/ 2147483647 h 368"/>
                <a:gd name="T70" fmla="*/ 2147483647 w 67"/>
                <a:gd name="T71" fmla="*/ 2147483647 h 368"/>
                <a:gd name="T72" fmla="*/ 2147483647 w 67"/>
                <a:gd name="T73" fmla="*/ 2147483647 h 368"/>
                <a:gd name="T74" fmla="*/ 2147483647 w 67"/>
                <a:gd name="T75" fmla="*/ 2147483647 h 368"/>
                <a:gd name="T76" fmla="*/ 2147483647 w 67"/>
                <a:gd name="T77" fmla="*/ 2147483647 h 368"/>
                <a:gd name="T78" fmla="*/ 2147483647 w 67"/>
                <a:gd name="T79" fmla="*/ 2147483647 h 368"/>
                <a:gd name="T80" fmla="*/ 2147483647 w 67"/>
                <a:gd name="T81" fmla="*/ 2147483647 h 368"/>
                <a:gd name="T82" fmla="*/ 2147483647 w 67"/>
                <a:gd name="T83" fmla="*/ 2147483647 h 368"/>
                <a:gd name="T84" fmla="*/ 2147483647 w 67"/>
                <a:gd name="T85" fmla="*/ 2147483647 h 368"/>
                <a:gd name="T86" fmla="*/ 2147483647 w 67"/>
                <a:gd name="T87" fmla="*/ 0 h 36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67" h="368">
                  <a:moveTo>
                    <a:pt x="35" y="7"/>
                  </a:moveTo>
                  <a:lnTo>
                    <a:pt x="35" y="7"/>
                  </a:lnTo>
                  <a:lnTo>
                    <a:pt x="36" y="10"/>
                  </a:lnTo>
                  <a:lnTo>
                    <a:pt x="37" y="14"/>
                  </a:lnTo>
                  <a:lnTo>
                    <a:pt x="40" y="20"/>
                  </a:lnTo>
                  <a:lnTo>
                    <a:pt x="41" y="23"/>
                  </a:lnTo>
                  <a:lnTo>
                    <a:pt x="43" y="26"/>
                  </a:lnTo>
                  <a:lnTo>
                    <a:pt x="44" y="29"/>
                  </a:lnTo>
                  <a:lnTo>
                    <a:pt x="47" y="32"/>
                  </a:lnTo>
                  <a:lnTo>
                    <a:pt x="49" y="35"/>
                  </a:lnTo>
                  <a:lnTo>
                    <a:pt x="51" y="40"/>
                  </a:lnTo>
                  <a:lnTo>
                    <a:pt x="53" y="43"/>
                  </a:lnTo>
                  <a:lnTo>
                    <a:pt x="57" y="46"/>
                  </a:lnTo>
                  <a:lnTo>
                    <a:pt x="57" y="49"/>
                  </a:lnTo>
                  <a:lnTo>
                    <a:pt x="57" y="54"/>
                  </a:lnTo>
                  <a:lnTo>
                    <a:pt x="57" y="63"/>
                  </a:lnTo>
                  <a:lnTo>
                    <a:pt x="57" y="74"/>
                  </a:lnTo>
                  <a:lnTo>
                    <a:pt x="57" y="88"/>
                  </a:lnTo>
                  <a:lnTo>
                    <a:pt x="56" y="103"/>
                  </a:lnTo>
                  <a:lnTo>
                    <a:pt x="56" y="120"/>
                  </a:lnTo>
                  <a:lnTo>
                    <a:pt x="56" y="140"/>
                  </a:lnTo>
                  <a:lnTo>
                    <a:pt x="55" y="150"/>
                  </a:lnTo>
                  <a:lnTo>
                    <a:pt x="55" y="160"/>
                  </a:lnTo>
                  <a:lnTo>
                    <a:pt x="55" y="171"/>
                  </a:lnTo>
                  <a:lnTo>
                    <a:pt x="53" y="182"/>
                  </a:lnTo>
                  <a:lnTo>
                    <a:pt x="53" y="193"/>
                  </a:lnTo>
                  <a:lnTo>
                    <a:pt x="53" y="204"/>
                  </a:lnTo>
                  <a:lnTo>
                    <a:pt x="52" y="214"/>
                  </a:lnTo>
                  <a:lnTo>
                    <a:pt x="51" y="225"/>
                  </a:lnTo>
                  <a:lnTo>
                    <a:pt x="51" y="236"/>
                  </a:lnTo>
                  <a:lnTo>
                    <a:pt x="49" y="247"/>
                  </a:lnTo>
                  <a:lnTo>
                    <a:pt x="48" y="258"/>
                  </a:lnTo>
                  <a:lnTo>
                    <a:pt x="47" y="269"/>
                  </a:lnTo>
                  <a:lnTo>
                    <a:pt x="45" y="279"/>
                  </a:lnTo>
                  <a:lnTo>
                    <a:pt x="44" y="290"/>
                  </a:lnTo>
                  <a:lnTo>
                    <a:pt x="43" y="299"/>
                  </a:lnTo>
                  <a:lnTo>
                    <a:pt x="41" y="309"/>
                  </a:lnTo>
                  <a:lnTo>
                    <a:pt x="41" y="310"/>
                  </a:lnTo>
                  <a:lnTo>
                    <a:pt x="41" y="312"/>
                  </a:lnTo>
                  <a:lnTo>
                    <a:pt x="40" y="313"/>
                  </a:lnTo>
                  <a:lnTo>
                    <a:pt x="40" y="315"/>
                  </a:lnTo>
                  <a:lnTo>
                    <a:pt x="40" y="316"/>
                  </a:lnTo>
                  <a:lnTo>
                    <a:pt x="39" y="318"/>
                  </a:lnTo>
                  <a:lnTo>
                    <a:pt x="37" y="320"/>
                  </a:lnTo>
                  <a:lnTo>
                    <a:pt x="37" y="321"/>
                  </a:lnTo>
                  <a:lnTo>
                    <a:pt x="36" y="323"/>
                  </a:lnTo>
                  <a:lnTo>
                    <a:pt x="35" y="324"/>
                  </a:lnTo>
                  <a:lnTo>
                    <a:pt x="33" y="326"/>
                  </a:lnTo>
                  <a:lnTo>
                    <a:pt x="32" y="326"/>
                  </a:lnTo>
                  <a:lnTo>
                    <a:pt x="31" y="327"/>
                  </a:lnTo>
                  <a:lnTo>
                    <a:pt x="29" y="329"/>
                  </a:lnTo>
                  <a:lnTo>
                    <a:pt x="28" y="330"/>
                  </a:lnTo>
                  <a:lnTo>
                    <a:pt x="26" y="330"/>
                  </a:lnTo>
                  <a:lnTo>
                    <a:pt x="24" y="332"/>
                  </a:lnTo>
                  <a:lnTo>
                    <a:pt x="22" y="332"/>
                  </a:lnTo>
                  <a:lnTo>
                    <a:pt x="20" y="334"/>
                  </a:lnTo>
                  <a:lnTo>
                    <a:pt x="17" y="334"/>
                  </a:lnTo>
                  <a:lnTo>
                    <a:pt x="16" y="335"/>
                  </a:lnTo>
                  <a:lnTo>
                    <a:pt x="13" y="335"/>
                  </a:lnTo>
                  <a:lnTo>
                    <a:pt x="9" y="335"/>
                  </a:lnTo>
                  <a:lnTo>
                    <a:pt x="6" y="335"/>
                  </a:lnTo>
                  <a:lnTo>
                    <a:pt x="2" y="335"/>
                  </a:lnTo>
                  <a:lnTo>
                    <a:pt x="0" y="334"/>
                  </a:lnTo>
                  <a:lnTo>
                    <a:pt x="1" y="335"/>
                  </a:lnTo>
                  <a:lnTo>
                    <a:pt x="4" y="335"/>
                  </a:lnTo>
                  <a:lnTo>
                    <a:pt x="6" y="337"/>
                  </a:lnTo>
                  <a:lnTo>
                    <a:pt x="10" y="337"/>
                  </a:lnTo>
                  <a:lnTo>
                    <a:pt x="14" y="338"/>
                  </a:lnTo>
                  <a:lnTo>
                    <a:pt x="18" y="340"/>
                  </a:lnTo>
                  <a:lnTo>
                    <a:pt x="24" y="343"/>
                  </a:lnTo>
                  <a:lnTo>
                    <a:pt x="29" y="344"/>
                  </a:lnTo>
                  <a:lnTo>
                    <a:pt x="35" y="347"/>
                  </a:lnTo>
                  <a:lnTo>
                    <a:pt x="37" y="349"/>
                  </a:lnTo>
                  <a:lnTo>
                    <a:pt x="40" y="351"/>
                  </a:lnTo>
                  <a:lnTo>
                    <a:pt x="43" y="351"/>
                  </a:lnTo>
                  <a:lnTo>
                    <a:pt x="45" y="352"/>
                  </a:lnTo>
                  <a:lnTo>
                    <a:pt x="48" y="354"/>
                  </a:lnTo>
                  <a:lnTo>
                    <a:pt x="51" y="355"/>
                  </a:lnTo>
                  <a:lnTo>
                    <a:pt x="53" y="358"/>
                  </a:lnTo>
                  <a:lnTo>
                    <a:pt x="56" y="360"/>
                  </a:lnTo>
                  <a:lnTo>
                    <a:pt x="59" y="361"/>
                  </a:lnTo>
                  <a:lnTo>
                    <a:pt x="62" y="363"/>
                  </a:lnTo>
                  <a:lnTo>
                    <a:pt x="64" y="364"/>
                  </a:lnTo>
                  <a:lnTo>
                    <a:pt x="67" y="368"/>
                  </a:lnTo>
                  <a:lnTo>
                    <a:pt x="67" y="0"/>
                  </a:lnTo>
                  <a:lnTo>
                    <a:pt x="35" y="7"/>
                  </a:lnTo>
                  <a:close/>
                </a:path>
              </a:pathLst>
            </a:custGeom>
            <a:solidFill>
              <a:srgbClr val="C799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367" name="Freeform 83"/>
            <p:cNvSpPr>
              <a:spLocks/>
            </p:cNvSpPr>
            <p:nvPr/>
          </p:nvSpPr>
          <p:spPr bwMode="auto">
            <a:xfrm>
              <a:off x="5573713" y="5373688"/>
              <a:ext cx="98425" cy="320675"/>
            </a:xfrm>
            <a:custGeom>
              <a:avLst/>
              <a:gdLst>
                <a:gd name="T0" fmla="*/ 2147483647 w 124"/>
                <a:gd name="T1" fmla="*/ 2147483647 h 404"/>
                <a:gd name="T2" fmla="*/ 2147483647 w 124"/>
                <a:gd name="T3" fmla="*/ 2147483647 h 404"/>
                <a:gd name="T4" fmla="*/ 2147483647 w 124"/>
                <a:gd name="T5" fmla="*/ 2147483647 h 404"/>
                <a:gd name="T6" fmla="*/ 2147483647 w 124"/>
                <a:gd name="T7" fmla="*/ 2147483647 h 404"/>
                <a:gd name="T8" fmla="*/ 2147483647 w 124"/>
                <a:gd name="T9" fmla="*/ 2147483647 h 404"/>
                <a:gd name="T10" fmla="*/ 2147483647 w 124"/>
                <a:gd name="T11" fmla="*/ 2147483647 h 404"/>
                <a:gd name="T12" fmla="*/ 2147483647 w 124"/>
                <a:gd name="T13" fmla="*/ 2147483647 h 404"/>
                <a:gd name="T14" fmla="*/ 2147483647 w 124"/>
                <a:gd name="T15" fmla="*/ 2147483647 h 404"/>
                <a:gd name="T16" fmla="*/ 2147483647 w 124"/>
                <a:gd name="T17" fmla="*/ 2147483647 h 404"/>
                <a:gd name="T18" fmla="*/ 2147483647 w 124"/>
                <a:gd name="T19" fmla="*/ 2147483647 h 404"/>
                <a:gd name="T20" fmla="*/ 0 w 124"/>
                <a:gd name="T21" fmla="*/ 2147483647 h 404"/>
                <a:gd name="T22" fmla="*/ 0 w 124"/>
                <a:gd name="T23" fmla="*/ 2147483647 h 404"/>
                <a:gd name="T24" fmla="*/ 2147483647 w 124"/>
                <a:gd name="T25" fmla="*/ 2147483647 h 404"/>
                <a:gd name="T26" fmla="*/ 2147483647 w 124"/>
                <a:gd name="T27" fmla="*/ 2147483647 h 404"/>
                <a:gd name="T28" fmla="*/ 2147483647 w 124"/>
                <a:gd name="T29" fmla="*/ 2147483647 h 404"/>
                <a:gd name="T30" fmla="*/ 2147483647 w 124"/>
                <a:gd name="T31" fmla="*/ 2147483647 h 404"/>
                <a:gd name="T32" fmla="*/ 2147483647 w 124"/>
                <a:gd name="T33" fmla="*/ 2147483647 h 404"/>
                <a:gd name="T34" fmla="*/ 2147483647 w 124"/>
                <a:gd name="T35" fmla="*/ 2147483647 h 404"/>
                <a:gd name="T36" fmla="*/ 2147483647 w 124"/>
                <a:gd name="T37" fmla="*/ 2147483647 h 404"/>
                <a:gd name="T38" fmla="*/ 2147483647 w 124"/>
                <a:gd name="T39" fmla="*/ 2147483647 h 404"/>
                <a:gd name="T40" fmla="*/ 2147483647 w 124"/>
                <a:gd name="T41" fmla="*/ 2147483647 h 404"/>
                <a:gd name="T42" fmla="*/ 2147483647 w 124"/>
                <a:gd name="T43" fmla="*/ 2147483647 h 404"/>
                <a:gd name="T44" fmla="*/ 2147483647 w 124"/>
                <a:gd name="T45" fmla="*/ 2147483647 h 404"/>
                <a:gd name="T46" fmla="*/ 2147483647 w 124"/>
                <a:gd name="T47" fmla="*/ 2147483647 h 404"/>
                <a:gd name="T48" fmla="*/ 2147483647 w 124"/>
                <a:gd name="T49" fmla="*/ 2147483647 h 404"/>
                <a:gd name="T50" fmla="*/ 2147483647 w 124"/>
                <a:gd name="T51" fmla="*/ 2147483647 h 404"/>
                <a:gd name="T52" fmla="*/ 2147483647 w 124"/>
                <a:gd name="T53" fmla="*/ 2147483647 h 404"/>
                <a:gd name="T54" fmla="*/ 2147483647 w 124"/>
                <a:gd name="T55" fmla="*/ 2147483647 h 404"/>
                <a:gd name="T56" fmla="*/ 2147483647 w 124"/>
                <a:gd name="T57" fmla="*/ 2147483647 h 404"/>
                <a:gd name="T58" fmla="*/ 2147483647 w 124"/>
                <a:gd name="T59" fmla="*/ 2147483647 h 404"/>
                <a:gd name="T60" fmla="*/ 2147483647 w 124"/>
                <a:gd name="T61" fmla="*/ 2147483647 h 404"/>
                <a:gd name="T62" fmla="*/ 2147483647 w 124"/>
                <a:gd name="T63" fmla="*/ 2147483647 h 404"/>
                <a:gd name="T64" fmla="*/ 2147483647 w 124"/>
                <a:gd name="T65" fmla="*/ 2147483647 h 404"/>
                <a:gd name="T66" fmla="*/ 2147483647 w 124"/>
                <a:gd name="T67" fmla="*/ 2147483647 h 404"/>
                <a:gd name="T68" fmla="*/ 2147483647 w 124"/>
                <a:gd name="T69" fmla="*/ 2147483647 h 404"/>
                <a:gd name="T70" fmla="*/ 2147483647 w 124"/>
                <a:gd name="T71" fmla="*/ 2147483647 h 404"/>
                <a:gd name="T72" fmla="*/ 2147483647 w 124"/>
                <a:gd name="T73" fmla="*/ 2147483647 h 404"/>
                <a:gd name="T74" fmla="*/ 2147483647 w 124"/>
                <a:gd name="T75" fmla="*/ 2147483647 h 404"/>
                <a:gd name="T76" fmla="*/ 2147483647 w 124"/>
                <a:gd name="T77" fmla="*/ 2147483647 h 404"/>
                <a:gd name="T78" fmla="*/ 2147483647 w 124"/>
                <a:gd name="T79" fmla="*/ 2147483647 h 404"/>
                <a:gd name="T80" fmla="*/ 2147483647 w 124"/>
                <a:gd name="T81" fmla="*/ 2147483647 h 404"/>
                <a:gd name="T82" fmla="*/ 2147483647 w 124"/>
                <a:gd name="T83" fmla="*/ 2147483647 h 40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124" h="404">
                  <a:moveTo>
                    <a:pt x="20" y="0"/>
                  </a:moveTo>
                  <a:lnTo>
                    <a:pt x="20" y="3"/>
                  </a:lnTo>
                  <a:lnTo>
                    <a:pt x="20" y="13"/>
                  </a:lnTo>
                  <a:lnTo>
                    <a:pt x="20" y="26"/>
                  </a:lnTo>
                  <a:lnTo>
                    <a:pt x="20" y="43"/>
                  </a:lnTo>
                  <a:lnTo>
                    <a:pt x="20" y="65"/>
                  </a:lnTo>
                  <a:lnTo>
                    <a:pt x="19" y="90"/>
                  </a:lnTo>
                  <a:lnTo>
                    <a:pt x="19" y="116"/>
                  </a:lnTo>
                  <a:lnTo>
                    <a:pt x="19" y="145"/>
                  </a:lnTo>
                  <a:lnTo>
                    <a:pt x="18" y="159"/>
                  </a:lnTo>
                  <a:lnTo>
                    <a:pt x="18" y="173"/>
                  </a:lnTo>
                  <a:lnTo>
                    <a:pt x="18" y="189"/>
                  </a:lnTo>
                  <a:lnTo>
                    <a:pt x="16" y="203"/>
                  </a:lnTo>
                  <a:lnTo>
                    <a:pt x="16" y="217"/>
                  </a:lnTo>
                  <a:lnTo>
                    <a:pt x="15" y="230"/>
                  </a:lnTo>
                  <a:lnTo>
                    <a:pt x="15" y="244"/>
                  </a:lnTo>
                  <a:lnTo>
                    <a:pt x="13" y="258"/>
                  </a:lnTo>
                  <a:lnTo>
                    <a:pt x="12" y="271"/>
                  </a:lnTo>
                  <a:lnTo>
                    <a:pt x="11" y="283"/>
                  </a:lnTo>
                  <a:lnTo>
                    <a:pt x="11" y="294"/>
                  </a:lnTo>
                  <a:lnTo>
                    <a:pt x="9" y="305"/>
                  </a:lnTo>
                  <a:lnTo>
                    <a:pt x="8" y="315"/>
                  </a:lnTo>
                  <a:lnTo>
                    <a:pt x="7" y="325"/>
                  </a:lnTo>
                  <a:lnTo>
                    <a:pt x="4" y="332"/>
                  </a:lnTo>
                  <a:lnTo>
                    <a:pt x="3" y="339"/>
                  </a:lnTo>
                  <a:lnTo>
                    <a:pt x="3" y="340"/>
                  </a:lnTo>
                  <a:lnTo>
                    <a:pt x="1" y="345"/>
                  </a:lnTo>
                  <a:lnTo>
                    <a:pt x="1" y="346"/>
                  </a:lnTo>
                  <a:lnTo>
                    <a:pt x="1" y="348"/>
                  </a:lnTo>
                  <a:lnTo>
                    <a:pt x="1" y="350"/>
                  </a:lnTo>
                  <a:lnTo>
                    <a:pt x="0" y="351"/>
                  </a:lnTo>
                  <a:lnTo>
                    <a:pt x="0" y="353"/>
                  </a:lnTo>
                  <a:lnTo>
                    <a:pt x="0" y="356"/>
                  </a:lnTo>
                  <a:lnTo>
                    <a:pt x="0" y="357"/>
                  </a:lnTo>
                  <a:lnTo>
                    <a:pt x="0" y="359"/>
                  </a:lnTo>
                  <a:lnTo>
                    <a:pt x="0" y="360"/>
                  </a:lnTo>
                  <a:lnTo>
                    <a:pt x="1" y="363"/>
                  </a:lnTo>
                  <a:lnTo>
                    <a:pt x="1" y="365"/>
                  </a:lnTo>
                  <a:lnTo>
                    <a:pt x="1" y="368"/>
                  </a:lnTo>
                  <a:lnTo>
                    <a:pt x="3" y="370"/>
                  </a:lnTo>
                  <a:lnTo>
                    <a:pt x="3" y="371"/>
                  </a:lnTo>
                  <a:lnTo>
                    <a:pt x="4" y="374"/>
                  </a:lnTo>
                  <a:lnTo>
                    <a:pt x="5" y="376"/>
                  </a:lnTo>
                  <a:lnTo>
                    <a:pt x="7" y="377"/>
                  </a:lnTo>
                  <a:lnTo>
                    <a:pt x="8" y="380"/>
                  </a:lnTo>
                  <a:lnTo>
                    <a:pt x="9" y="382"/>
                  </a:lnTo>
                  <a:lnTo>
                    <a:pt x="11" y="384"/>
                  </a:lnTo>
                  <a:lnTo>
                    <a:pt x="12" y="385"/>
                  </a:lnTo>
                  <a:lnTo>
                    <a:pt x="15" y="387"/>
                  </a:lnTo>
                  <a:lnTo>
                    <a:pt x="18" y="388"/>
                  </a:lnTo>
                  <a:lnTo>
                    <a:pt x="20" y="390"/>
                  </a:lnTo>
                  <a:lnTo>
                    <a:pt x="20" y="391"/>
                  </a:lnTo>
                  <a:lnTo>
                    <a:pt x="23" y="391"/>
                  </a:lnTo>
                  <a:lnTo>
                    <a:pt x="24" y="393"/>
                  </a:lnTo>
                  <a:lnTo>
                    <a:pt x="26" y="394"/>
                  </a:lnTo>
                  <a:lnTo>
                    <a:pt x="27" y="394"/>
                  </a:lnTo>
                  <a:lnTo>
                    <a:pt x="30" y="396"/>
                  </a:lnTo>
                  <a:lnTo>
                    <a:pt x="31" y="397"/>
                  </a:lnTo>
                  <a:lnTo>
                    <a:pt x="34" y="399"/>
                  </a:lnTo>
                  <a:lnTo>
                    <a:pt x="36" y="399"/>
                  </a:lnTo>
                  <a:lnTo>
                    <a:pt x="39" y="401"/>
                  </a:lnTo>
                  <a:lnTo>
                    <a:pt x="43" y="402"/>
                  </a:lnTo>
                  <a:lnTo>
                    <a:pt x="46" y="402"/>
                  </a:lnTo>
                  <a:lnTo>
                    <a:pt x="50" y="404"/>
                  </a:lnTo>
                  <a:lnTo>
                    <a:pt x="53" y="404"/>
                  </a:lnTo>
                  <a:lnTo>
                    <a:pt x="57" y="404"/>
                  </a:lnTo>
                  <a:lnTo>
                    <a:pt x="61" y="404"/>
                  </a:lnTo>
                  <a:lnTo>
                    <a:pt x="65" y="404"/>
                  </a:lnTo>
                  <a:lnTo>
                    <a:pt x="67" y="404"/>
                  </a:lnTo>
                  <a:lnTo>
                    <a:pt x="71" y="402"/>
                  </a:lnTo>
                  <a:lnTo>
                    <a:pt x="76" y="402"/>
                  </a:lnTo>
                  <a:lnTo>
                    <a:pt x="80" y="401"/>
                  </a:lnTo>
                  <a:lnTo>
                    <a:pt x="84" y="399"/>
                  </a:lnTo>
                  <a:lnTo>
                    <a:pt x="88" y="396"/>
                  </a:lnTo>
                  <a:lnTo>
                    <a:pt x="92" y="393"/>
                  </a:lnTo>
                  <a:lnTo>
                    <a:pt x="96" y="391"/>
                  </a:lnTo>
                  <a:lnTo>
                    <a:pt x="100" y="387"/>
                  </a:lnTo>
                  <a:lnTo>
                    <a:pt x="104" y="382"/>
                  </a:lnTo>
                  <a:lnTo>
                    <a:pt x="108" y="377"/>
                  </a:lnTo>
                  <a:lnTo>
                    <a:pt x="112" y="373"/>
                  </a:lnTo>
                  <a:lnTo>
                    <a:pt x="116" y="367"/>
                  </a:lnTo>
                  <a:lnTo>
                    <a:pt x="117" y="365"/>
                  </a:lnTo>
                  <a:lnTo>
                    <a:pt x="119" y="363"/>
                  </a:lnTo>
                  <a:lnTo>
                    <a:pt x="119" y="360"/>
                  </a:lnTo>
                  <a:lnTo>
                    <a:pt x="120" y="359"/>
                  </a:lnTo>
                  <a:lnTo>
                    <a:pt x="121" y="356"/>
                  </a:lnTo>
                  <a:lnTo>
                    <a:pt x="121" y="353"/>
                  </a:lnTo>
                  <a:lnTo>
                    <a:pt x="123" y="351"/>
                  </a:lnTo>
                  <a:lnTo>
                    <a:pt x="123" y="350"/>
                  </a:lnTo>
                  <a:lnTo>
                    <a:pt x="123" y="346"/>
                  </a:lnTo>
                  <a:lnTo>
                    <a:pt x="123" y="345"/>
                  </a:lnTo>
                  <a:lnTo>
                    <a:pt x="124" y="343"/>
                  </a:lnTo>
                  <a:lnTo>
                    <a:pt x="124" y="342"/>
                  </a:lnTo>
                  <a:lnTo>
                    <a:pt x="124" y="340"/>
                  </a:lnTo>
                  <a:lnTo>
                    <a:pt x="124" y="337"/>
                  </a:lnTo>
                  <a:lnTo>
                    <a:pt x="124" y="336"/>
                  </a:lnTo>
                  <a:lnTo>
                    <a:pt x="124" y="334"/>
                  </a:lnTo>
                  <a:lnTo>
                    <a:pt x="124" y="332"/>
                  </a:lnTo>
                  <a:lnTo>
                    <a:pt x="123" y="329"/>
                  </a:lnTo>
                  <a:lnTo>
                    <a:pt x="123" y="328"/>
                  </a:lnTo>
                  <a:lnTo>
                    <a:pt x="123" y="326"/>
                  </a:lnTo>
                  <a:lnTo>
                    <a:pt x="121" y="323"/>
                  </a:lnTo>
                  <a:lnTo>
                    <a:pt x="121" y="322"/>
                  </a:lnTo>
                  <a:lnTo>
                    <a:pt x="120" y="320"/>
                  </a:lnTo>
                  <a:lnTo>
                    <a:pt x="119" y="312"/>
                  </a:lnTo>
                  <a:lnTo>
                    <a:pt x="117" y="302"/>
                  </a:lnTo>
                  <a:lnTo>
                    <a:pt x="115" y="288"/>
                  </a:lnTo>
                  <a:lnTo>
                    <a:pt x="112" y="271"/>
                  </a:lnTo>
                  <a:lnTo>
                    <a:pt x="108" y="251"/>
                  </a:lnTo>
                  <a:lnTo>
                    <a:pt x="105" y="229"/>
                  </a:lnTo>
                  <a:lnTo>
                    <a:pt x="101" y="204"/>
                  </a:lnTo>
                  <a:lnTo>
                    <a:pt x="98" y="192"/>
                  </a:lnTo>
                  <a:lnTo>
                    <a:pt x="97" y="179"/>
                  </a:lnTo>
                  <a:lnTo>
                    <a:pt x="96" y="166"/>
                  </a:lnTo>
                  <a:lnTo>
                    <a:pt x="93" y="153"/>
                  </a:lnTo>
                  <a:lnTo>
                    <a:pt x="92" y="139"/>
                  </a:lnTo>
                  <a:lnTo>
                    <a:pt x="89" y="127"/>
                  </a:lnTo>
                  <a:lnTo>
                    <a:pt x="88" y="113"/>
                  </a:lnTo>
                  <a:lnTo>
                    <a:pt x="86" y="99"/>
                  </a:lnTo>
                  <a:lnTo>
                    <a:pt x="85" y="87"/>
                  </a:lnTo>
                  <a:lnTo>
                    <a:pt x="84" y="73"/>
                  </a:lnTo>
                  <a:lnTo>
                    <a:pt x="82" y="60"/>
                  </a:lnTo>
                  <a:lnTo>
                    <a:pt x="81" y="47"/>
                  </a:lnTo>
                  <a:lnTo>
                    <a:pt x="80" y="34"/>
                  </a:lnTo>
                  <a:lnTo>
                    <a:pt x="78" y="22"/>
                  </a:lnTo>
                  <a:lnTo>
                    <a:pt x="78" y="11"/>
                  </a:lnTo>
                  <a:lnTo>
                    <a:pt x="77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F1B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368" name="Freeform 84"/>
            <p:cNvSpPr>
              <a:spLocks/>
            </p:cNvSpPr>
            <p:nvPr/>
          </p:nvSpPr>
          <p:spPr bwMode="auto">
            <a:xfrm>
              <a:off x="5589588" y="5380038"/>
              <a:ext cx="82550" cy="314325"/>
            </a:xfrm>
            <a:custGeom>
              <a:avLst/>
              <a:gdLst>
                <a:gd name="T0" fmla="*/ 2147483647 w 105"/>
                <a:gd name="T1" fmla="*/ 2147483647 h 396"/>
                <a:gd name="T2" fmla="*/ 2147483647 w 105"/>
                <a:gd name="T3" fmla="*/ 2147483647 h 396"/>
                <a:gd name="T4" fmla="*/ 2147483647 w 105"/>
                <a:gd name="T5" fmla="*/ 2147483647 h 396"/>
                <a:gd name="T6" fmla="*/ 2147483647 w 105"/>
                <a:gd name="T7" fmla="*/ 2147483647 h 396"/>
                <a:gd name="T8" fmla="*/ 2147483647 w 105"/>
                <a:gd name="T9" fmla="*/ 2147483647 h 396"/>
                <a:gd name="T10" fmla="*/ 2147483647 w 105"/>
                <a:gd name="T11" fmla="*/ 2147483647 h 396"/>
                <a:gd name="T12" fmla="*/ 2147483647 w 105"/>
                <a:gd name="T13" fmla="*/ 2147483647 h 396"/>
                <a:gd name="T14" fmla="*/ 2147483647 w 105"/>
                <a:gd name="T15" fmla="*/ 2147483647 h 396"/>
                <a:gd name="T16" fmla="*/ 2147483647 w 105"/>
                <a:gd name="T17" fmla="*/ 2147483647 h 396"/>
                <a:gd name="T18" fmla="*/ 2147483647 w 105"/>
                <a:gd name="T19" fmla="*/ 2147483647 h 396"/>
                <a:gd name="T20" fmla="*/ 2147483647 w 105"/>
                <a:gd name="T21" fmla="*/ 2147483647 h 396"/>
                <a:gd name="T22" fmla="*/ 2147483647 w 105"/>
                <a:gd name="T23" fmla="*/ 2147483647 h 396"/>
                <a:gd name="T24" fmla="*/ 2147483647 w 105"/>
                <a:gd name="T25" fmla="*/ 2147483647 h 396"/>
                <a:gd name="T26" fmla="*/ 2147483647 w 105"/>
                <a:gd name="T27" fmla="*/ 2147483647 h 396"/>
                <a:gd name="T28" fmla="*/ 2147483647 w 105"/>
                <a:gd name="T29" fmla="*/ 2147483647 h 396"/>
                <a:gd name="T30" fmla="*/ 2147483647 w 105"/>
                <a:gd name="T31" fmla="*/ 2147483647 h 396"/>
                <a:gd name="T32" fmla="*/ 2147483647 w 105"/>
                <a:gd name="T33" fmla="*/ 2147483647 h 396"/>
                <a:gd name="T34" fmla="*/ 2147483647 w 105"/>
                <a:gd name="T35" fmla="*/ 2147483647 h 396"/>
                <a:gd name="T36" fmla="*/ 2147483647 w 105"/>
                <a:gd name="T37" fmla="*/ 2147483647 h 396"/>
                <a:gd name="T38" fmla="*/ 2147483647 w 105"/>
                <a:gd name="T39" fmla="*/ 2147483647 h 396"/>
                <a:gd name="T40" fmla="*/ 2147483647 w 105"/>
                <a:gd name="T41" fmla="*/ 2147483647 h 396"/>
                <a:gd name="T42" fmla="*/ 2147483647 w 105"/>
                <a:gd name="T43" fmla="*/ 2147483647 h 396"/>
                <a:gd name="T44" fmla="*/ 2147483647 w 105"/>
                <a:gd name="T45" fmla="*/ 2147483647 h 396"/>
                <a:gd name="T46" fmla="*/ 2147483647 w 105"/>
                <a:gd name="T47" fmla="*/ 2147483647 h 396"/>
                <a:gd name="T48" fmla="*/ 2147483647 w 105"/>
                <a:gd name="T49" fmla="*/ 2147483647 h 396"/>
                <a:gd name="T50" fmla="*/ 2147483647 w 105"/>
                <a:gd name="T51" fmla="*/ 2147483647 h 396"/>
                <a:gd name="T52" fmla="*/ 2147483647 w 105"/>
                <a:gd name="T53" fmla="*/ 2147483647 h 396"/>
                <a:gd name="T54" fmla="*/ 0 w 105"/>
                <a:gd name="T55" fmla="*/ 2147483647 h 396"/>
                <a:gd name="T56" fmla="*/ 2147483647 w 105"/>
                <a:gd name="T57" fmla="*/ 2147483647 h 396"/>
                <a:gd name="T58" fmla="*/ 2147483647 w 105"/>
                <a:gd name="T59" fmla="*/ 2147483647 h 396"/>
                <a:gd name="T60" fmla="*/ 2147483647 w 105"/>
                <a:gd name="T61" fmla="*/ 2147483647 h 396"/>
                <a:gd name="T62" fmla="*/ 2147483647 w 105"/>
                <a:gd name="T63" fmla="*/ 2147483647 h 396"/>
                <a:gd name="T64" fmla="*/ 2147483647 w 105"/>
                <a:gd name="T65" fmla="*/ 2147483647 h 396"/>
                <a:gd name="T66" fmla="*/ 2147483647 w 105"/>
                <a:gd name="T67" fmla="*/ 2147483647 h 396"/>
                <a:gd name="T68" fmla="*/ 2147483647 w 105"/>
                <a:gd name="T69" fmla="*/ 2147483647 h 396"/>
                <a:gd name="T70" fmla="*/ 2147483647 w 105"/>
                <a:gd name="T71" fmla="*/ 2147483647 h 396"/>
                <a:gd name="T72" fmla="*/ 2147483647 w 105"/>
                <a:gd name="T73" fmla="*/ 2147483647 h 396"/>
                <a:gd name="T74" fmla="*/ 2147483647 w 105"/>
                <a:gd name="T75" fmla="*/ 2147483647 h 396"/>
                <a:gd name="T76" fmla="*/ 2147483647 w 105"/>
                <a:gd name="T77" fmla="*/ 2147483647 h 396"/>
                <a:gd name="T78" fmla="*/ 2147483647 w 105"/>
                <a:gd name="T79" fmla="*/ 2147483647 h 396"/>
                <a:gd name="T80" fmla="*/ 2147483647 w 105"/>
                <a:gd name="T81" fmla="*/ 2147483647 h 396"/>
                <a:gd name="T82" fmla="*/ 2147483647 w 105"/>
                <a:gd name="T83" fmla="*/ 2147483647 h 396"/>
                <a:gd name="T84" fmla="*/ 2147483647 w 105"/>
                <a:gd name="T85" fmla="*/ 2147483647 h 396"/>
                <a:gd name="T86" fmla="*/ 2147483647 w 105"/>
                <a:gd name="T87" fmla="*/ 2147483647 h 396"/>
                <a:gd name="T88" fmla="*/ 2147483647 w 105"/>
                <a:gd name="T89" fmla="*/ 0 h 39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105" h="396">
                  <a:moveTo>
                    <a:pt x="60" y="8"/>
                  </a:moveTo>
                  <a:lnTo>
                    <a:pt x="60" y="9"/>
                  </a:lnTo>
                  <a:lnTo>
                    <a:pt x="61" y="14"/>
                  </a:lnTo>
                  <a:lnTo>
                    <a:pt x="61" y="20"/>
                  </a:lnTo>
                  <a:lnTo>
                    <a:pt x="62" y="31"/>
                  </a:lnTo>
                  <a:lnTo>
                    <a:pt x="62" y="43"/>
                  </a:lnTo>
                  <a:lnTo>
                    <a:pt x="64" y="59"/>
                  </a:lnTo>
                  <a:lnTo>
                    <a:pt x="66" y="76"/>
                  </a:lnTo>
                  <a:lnTo>
                    <a:pt x="68" y="94"/>
                  </a:lnTo>
                  <a:lnTo>
                    <a:pt x="69" y="105"/>
                  </a:lnTo>
                  <a:lnTo>
                    <a:pt x="70" y="116"/>
                  </a:lnTo>
                  <a:lnTo>
                    <a:pt x="72" y="127"/>
                  </a:lnTo>
                  <a:lnTo>
                    <a:pt x="74" y="139"/>
                  </a:lnTo>
                  <a:lnTo>
                    <a:pt x="76" y="151"/>
                  </a:lnTo>
                  <a:lnTo>
                    <a:pt x="77" y="164"/>
                  </a:lnTo>
                  <a:lnTo>
                    <a:pt x="80" y="178"/>
                  </a:lnTo>
                  <a:lnTo>
                    <a:pt x="81" y="190"/>
                  </a:lnTo>
                  <a:lnTo>
                    <a:pt x="84" y="204"/>
                  </a:lnTo>
                  <a:lnTo>
                    <a:pt x="85" y="218"/>
                  </a:lnTo>
                  <a:lnTo>
                    <a:pt x="88" y="233"/>
                  </a:lnTo>
                  <a:lnTo>
                    <a:pt x="91" y="247"/>
                  </a:lnTo>
                  <a:lnTo>
                    <a:pt x="93" y="263"/>
                  </a:lnTo>
                  <a:lnTo>
                    <a:pt x="96" y="278"/>
                  </a:lnTo>
                  <a:lnTo>
                    <a:pt x="99" y="294"/>
                  </a:lnTo>
                  <a:lnTo>
                    <a:pt x="101" y="309"/>
                  </a:lnTo>
                  <a:lnTo>
                    <a:pt x="101" y="311"/>
                  </a:lnTo>
                  <a:lnTo>
                    <a:pt x="103" y="311"/>
                  </a:lnTo>
                  <a:lnTo>
                    <a:pt x="103" y="312"/>
                  </a:lnTo>
                  <a:lnTo>
                    <a:pt x="103" y="314"/>
                  </a:lnTo>
                  <a:lnTo>
                    <a:pt x="104" y="315"/>
                  </a:lnTo>
                  <a:lnTo>
                    <a:pt x="104" y="317"/>
                  </a:lnTo>
                  <a:lnTo>
                    <a:pt x="104" y="318"/>
                  </a:lnTo>
                  <a:lnTo>
                    <a:pt x="105" y="321"/>
                  </a:lnTo>
                  <a:lnTo>
                    <a:pt x="105" y="323"/>
                  </a:lnTo>
                  <a:lnTo>
                    <a:pt x="105" y="326"/>
                  </a:lnTo>
                  <a:lnTo>
                    <a:pt x="105" y="328"/>
                  </a:lnTo>
                  <a:lnTo>
                    <a:pt x="105" y="331"/>
                  </a:lnTo>
                  <a:lnTo>
                    <a:pt x="105" y="334"/>
                  </a:lnTo>
                  <a:lnTo>
                    <a:pt x="105" y="337"/>
                  </a:lnTo>
                  <a:lnTo>
                    <a:pt x="104" y="340"/>
                  </a:lnTo>
                  <a:lnTo>
                    <a:pt x="104" y="343"/>
                  </a:lnTo>
                  <a:lnTo>
                    <a:pt x="103" y="346"/>
                  </a:lnTo>
                  <a:lnTo>
                    <a:pt x="101" y="349"/>
                  </a:lnTo>
                  <a:lnTo>
                    <a:pt x="100" y="352"/>
                  </a:lnTo>
                  <a:lnTo>
                    <a:pt x="99" y="355"/>
                  </a:lnTo>
                  <a:lnTo>
                    <a:pt x="97" y="359"/>
                  </a:lnTo>
                  <a:lnTo>
                    <a:pt x="95" y="363"/>
                  </a:lnTo>
                  <a:lnTo>
                    <a:pt x="92" y="366"/>
                  </a:lnTo>
                  <a:lnTo>
                    <a:pt x="89" y="369"/>
                  </a:lnTo>
                  <a:lnTo>
                    <a:pt x="87" y="372"/>
                  </a:lnTo>
                  <a:lnTo>
                    <a:pt x="82" y="376"/>
                  </a:lnTo>
                  <a:lnTo>
                    <a:pt x="78" y="380"/>
                  </a:lnTo>
                  <a:lnTo>
                    <a:pt x="74" y="383"/>
                  </a:lnTo>
                  <a:lnTo>
                    <a:pt x="70" y="386"/>
                  </a:lnTo>
                  <a:lnTo>
                    <a:pt x="65" y="389"/>
                  </a:lnTo>
                  <a:lnTo>
                    <a:pt x="64" y="389"/>
                  </a:lnTo>
                  <a:lnTo>
                    <a:pt x="61" y="391"/>
                  </a:lnTo>
                  <a:lnTo>
                    <a:pt x="60" y="393"/>
                  </a:lnTo>
                  <a:lnTo>
                    <a:pt x="58" y="393"/>
                  </a:lnTo>
                  <a:lnTo>
                    <a:pt x="57" y="393"/>
                  </a:lnTo>
                  <a:lnTo>
                    <a:pt x="56" y="394"/>
                  </a:lnTo>
                  <a:lnTo>
                    <a:pt x="54" y="394"/>
                  </a:lnTo>
                  <a:lnTo>
                    <a:pt x="51" y="394"/>
                  </a:lnTo>
                  <a:lnTo>
                    <a:pt x="50" y="396"/>
                  </a:lnTo>
                  <a:lnTo>
                    <a:pt x="47" y="396"/>
                  </a:lnTo>
                  <a:lnTo>
                    <a:pt x="46" y="396"/>
                  </a:lnTo>
                  <a:lnTo>
                    <a:pt x="43" y="396"/>
                  </a:lnTo>
                  <a:lnTo>
                    <a:pt x="41" y="396"/>
                  </a:lnTo>
                  <a:lnTo>
                    <a:pt x="38" y="396"/>
                  </a:lnTo>
                  <a:lnTo>
                    <a:pt x="37" y="396"/>
                  </a:lnTo>
                  <a:lnTo>
                    <a:pt x="34" y="396"/>
                  </a:lnTo>
                  <a:lnTo>
                    <a:pt x="31" y="396"/>
                  </a:lnTo>
                  <a:lnTo>
                    <a:pt x="29" y="394"/>
                  </a:lnTo>
                  <a:lnTo>
                    <a:pt x="25" y="394"/>
                  </a:lnTo>
                  <a:lnTo>
                    <a:pt x="22" y="393"/>
                  </a:lnTo>
                  <a:lnTo>
                    <a:pt x="19" y="393"/>
                  </a:lnTo>
                  <a:lnTo>
                    <a:pt x="16" y="391"/>
                  </a:lnTo>
                  <a:lnTo>
                    <a:pt x="12" y="389"/>
                  </a:lnTo>
                  <a:lnTo>
                    <a:pt x="10" y="388"/>
                  </a:lnTo>
                  <a:lnTo>
                    <a:pt x="7" y="385"/>
                  </a:lnTo>
                  <a:lnTo>
                    <a:pt x="3" y="383"/>
                  </a:lnTo>
                  <a:lnTo>
                    <a:pt x="0" y="380"/>
                  </a:lnTo>
                  <a:lnTo>
                    <a:pt x="0" y="382"/>
                  </a:lnTo>
                  <a:lnTo>
                    <a:pt x="3" y="382"/>
                  </a:lnTo>
                  <a:lnTo>
                    <a:pt x="4" y="383"/>
                  </a:lnTo>
                  <a:lnTo>
                    <a:pt x="7" y="383"/>
                  </a:lnTo>
                  <a:lnTo>
                    <a:pt x="8" y="385"/>
                  </a:lnTo>
                  <a:lnTo>
                    <a:pt x="11" y="385"/>
                  </a:lnTo>
                  <a:lnTo>
                    <a:pt x="14" y="386"/>
                  </a:lnTo>
                  <a:lnTo>
                    <a:pt x="16" y="386"/>
                  </a:lnTo>
                  <a:lnTo>
                    <a:pt x="19" y="388"/>
                  </a:lnTo>
                  <a:lnTo>
                    <a:pt x="23" y="388"/>
                  </a:lnTo>
                  <a:lnTo>
                    <a:pt x="26" y="388"/>
                  </a:lnTo>
                  <a:lnTo>
                    <a:pt x="30" y="388"/>
                  </a:lnTo>
                  <a:lnTo>
                    <a:pt x="34" y="389"/>
                  </a:lnTo>
                  <a:lnTo>
                    <a:pt x="38" y="388"/>
                  </a:lnTo>
                  <a:lnTo>
                    <a:pt x="41" y="388"/>
                  </a:lnTo>
                  <a:lnTo>
                    <a:pt x="45" y="388"/>
                  </a:lnTo>
                  <a:lnTo>
                    <a:pt x="49" y="386"/>
                  </a:lnTo>
                  <a:lnTo>
                    <a:pt x="53" y="385"/>
                  </a:lnTo>
                  <a:lnTo>
                    <a:pt x="57" y="383"/>
                  </a:lnTo>
                  <a:lnTo>
                    <a:pt x="61" y="382"/>
                  </a:lnTo>
                  <a:lnTo>
                    <a:pt x="65" y="379"/>
                  </a:lnTo>
                  <a:lnTo>
                    <a:pt x="69" y="376"/>
                  </a:lnTo>
                  <a:lnTo>
                    <a:pt x="72" y="372"/>
                  </a:lnTo>
                  <a:lnTo>
                    <a:pt x="76" y="369"/>
                  </a:lnTo>
                  <a:lnTo>
                    <a:pt x="80" y="365"/>
                  </a:lnTo>
                  <a:lnTo>
                    <a:pt x="82" y="360"/>
                  </a:lnTo>
                  <a:lnTo>
                    <a:pt x="85" y="354"/>
                  </a:lnTo>
                  <a:lnTo>
                    <a:pt x="89" y="348"/>
                  </a:lnTo>
                  <a:lnTo>
                    <a:pt x="92" y="342"/>
                  </a:lnTo>
                  <a:lnTo>
                    <a:pt x="93" y="334"/>
                  </a:lnTo>
                  <a:lnTo>
                    <a:pt x="93" y="332"/>
                  </a:lnTo>
                  <a:lnTo>
                    <a:pt x="93" y="326"/>
                  </a:lnTo>
                  <a:lnTo>
                    <a:pt x="91" y="315"/>
                  </a:lnTo>
                  <a:lnTo>
                    <a:pt x="89" y="301"/>
                  </a:lnTo>
                  <a:lnTo>
                    <a:pt x="87" y="284"/>
                  </a:lnTo>
                  <a:lnTo>
                    <a:pt x="84" y="266"/>
                  </a:lnTo>
                  <a:lnTo>
                    <a:pt x="80" y="244"/>
                  </a:lnTo>
                  <a:lnTo>
                    <a:pt x="77" y="219"/>
                  </a:lnTo>
                  <a:lnTo>
                    <a:pt x="73" y="195"/>
                  </a:lnTo>
                  <a:lnTo>
                    <a:pt x="70" y="168"/>
                  </a:lnTo>
                  <a:lnTo>
                    <a:pt x="68" y="154"/>
                  </a:lnTo>
                  <a:lnTo>
                    <a:pt x="66" y="141"/>
                  </a:lnTo>
                  <a:lnTo>
                    <a:pt x="65" y="127"/>
                  </a:lnTo>
                  <a:lnTo>
                    <a:pt x="64" y="111"/>
                  </a:lnTo>
                  <a:lnTo>
                    <a:pt x="61" y="97"/>
                  </a:lnTo>
                  <a:lnTo>
                    <a:pt x="60" y="83"/>
                  </a:lnTo>
                  <a:lnTo>
                    <a:pt x="58" y="69"/>
                  </a:lnTo>
                  <a:lnTo>
                    <a:pt x="57" y="56"/>
                  </a:lnTo>
                  <a:lnTo>
                    <a:pt x="56" y="40"/>
                  </a:lnTo>
                  <a:lnTo>
                    <a:pt x="54" y="26"/>
                  </a:lnTo>
                  <a:lnTo>
                    <a:pt x="54" y="14"/>
                  </a:lnTo>
                  <a:lnTo>
                    <a:pt x="53" y="0"/>
                  </a:lnTo>
                  <a:lnTo>
                    <a:pt x="60" y="8"/>
                  </a:lnTo>
                  <a:close/>
                </a:path>
              </a:pathLst>
            </a:custGeom>
            <a:solidFill>
              <a:srgbClr val="C799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369" name="Freeform 85"/>
            <p:cNvSpPr>
              <a:spLocks/>
            </p:cNvSpPr>
            <p:nvPr/>
          </p:nvSpPr>
          <p:spPr bwMode="auto">
            <a:xfrm>
              <a:off x="5448301" y="5641975"/>
              <a:ext cx="160338" cy="107950"/>
            </a:xfrm>
            <a:custGeom>
              <a:avLst/>
              <a:gdLst>
                <a:gd name="T0" fmla="*/ 2147483647 w 202"/>
                <a:gd name="T1" fmla="*/ 2147483647 h 136"/>
                <a:gd name="T2" fmla="*/ 2147483647 w 202"/>
                <a:gd name="T3" fmla="*/ 2147483647 h 136"/>
                <a:gd name="T4" fmla="*/ 2147483647 w 202"/>
                <a:gd name="T5" fmla="*/ 2147483647 h 136"/>
                <a:gd name="T6" fmla="*/ 2147483647 w 202"/>
                <a:gd name="T7" fmla="*/ 2147483647 h 136"/>
                <a:gd name="T8" fmla="*/ 2147483647 w 202"/>
                <a:gd name="T9" fmla="*/ 2147483647 h 136"/>
                <a:gd name="T10" fmla="*/ 2147483647 w 202"/>
                <a:gd name="T11" fmla="*/ 2147483647 h 136"/>
                <a:gd name="T12" fmla="*/ 2147483647 w 202"/>
                <a:gd name="T13" fmla="*/ 2147483647 h 136"/>
                <a:gd name="T14" fmla="*/ 2147483647 w 202"/>
                <a:gd name="T15" fmla="*/ 2147483647 h 136"/>
                <a:gd name="T16" fmla="*/ 2147483647 w 202"/>
                <a:gd name="T17" fmla="*/ 2147483647 h 136"/>
                <a:gd name="T18" fmla="*/ 2147483647 w 202"/>
                <a:gd name="T19" fmla="*/ 2147483647 h 136"/>
                <a:gd name="T20" fmla="*/ 2147483647 w 202"/>
                <a:gd name="T21" fmla="*/ 2147483647 h 136"/>
                <a:gd name="T22" fmla="*/ 2147483647 w 202"/>
                <a:gd name="T23" fmla="*/ 2147483647 h 136"/>
                <a:gd name="T24" fmla="*/ 0 w 202"/>
                <a:gd name="T25" fmla="*/ 2147483647 h 136"/>
                <a:gd name="T26" fmla="*/ 2147483647 w 202"/>
                <a:gd name="T27" fmla="*/ 2147483647 h 136"/>
                <a:gd name="T28" fmla="*/ 2147483647 w 202"/>
                <a:gd name="T29" fmla="*/ 2147483647 h 136"/>
                <a:gd name="T30" fmla="*/ 2147483647 w 202"/>
                <a:gd name="T31" fmla="*/ 2147483647 h 136"/>
                <a:gd name="T32" fmla="*/ 2147483647 w 202"/>
                <a:gd name="T33" fmla="*/ 2147483647 h 136"/>
                <a:gd name="T34" fmla="*/ 2147483647 w 202"/>
                <a:gd name="T35" fmla="*/ 2147483647 h 136"/>
                <a:gd name="T36" fmla="*/ 2147483647 w 202"/>
                <a:gd name="T37" fmla="*/ 2147483647 h 136"/>
                <a:gd name="T38" fmla="*/ 2147483647 w 202"/>
                <a:gd name="T39" fmla="*/ 2147483647 h 136"/>
                <a:gd name="T40" fmla="*/ 2147483647 w 202"/>
                <a:gd name="T41" fmla="*/ 2147483647 h 136"/>
                <a:gd name="T42" fmla="*/ 2147483647 w 202"/>
                <a:gd name="T43" fmla="*/ 2147483647 h 136"/>
                <a:gd name="T44" fmla="*/ 2147483647 w 202"/>
                <a:gd name="T45" fmla="*/ 2147483647 h 136"/>
                <a:gd name="T46" fmla="*/ 2147483647 w 202"/>
                <a:gd name="T47" fmla="*/ 2147483647 h 136"/>
                <a:gd name="T48" fmla="*/ 2147483647 w 202"/>
                <a:gd name="T49" fmla="*/ 2147483647 h 136"/>
                <a:gd name="T50" fmla="*/ 2147483647 w 202"/>
                <a:gd name="T51" fmla="*/ 2147483647 h 136"/>
                <a:gd name="T52" fmla="*/ 2147483647 w 202"/>
                <a:gd name="T53" fmla="*/ 2147483647 h 136"/>
                <a:gd name="T54" fmla="*/ 2147483647 w 202"/>
                <a:gd name="T55" fmla="*/ 2147483647 h 136"/>
                <a:gd name="T56" fmla="*/ 2147483647 w 202"/>
                <a:gd name="T57" fmla="*/ 2147483647 h 136"/>
                <a:gd name="T58" fmla="*/ 2147483647 w 202"/>
                <a:gd name="T59" fmla="*/ 2147483647 h 136"/>
                <a:gd name="T60" fmla="*/ 2147483647 w 202"/>
                <a:gd name="T61" fmla="*/ 2147483647 h 136"/>
                <a:gd name="T62" fmla="*/ 2147483647 w 202"/>
                <a:gd name="T63" fmla="*/ 2147483647 h 136"/>
                <a:gd name="T64" fmla="*/ 2147483647 w 202"/>
                <a:gd name="T65" fmla="*/ 2147483647 h 136"/>
                <a:gd name="T66" fmla="*/ 2147483647 w 202"/>
                <a:gd name="T67" fmla="*/ 2147483647 h 136"/>
                <a:gd name="T68" fmla="*/ 2147483647 w 202"/>
                <a:gd name="T69" fmla="*/ 2147483647 h 136"/>
                <a:gd name="T70" fmla="*/ 2147483647 w 202"/>
                <a:gd name="T71" fmla="*/ 2147483647 h 136"/>
                <a:gd name="T72" fmla="*/ 2147483647 w 202"/>
                <a:gd name="T73" fmla="*/ 2147483647 h 136"/>
                <a:gd name="T74" fmla="*/ 2147483647 w 202"/>
                <a:gd name="T75" fmla="*/ 2147483647 h 136"/>
                <a:gd name="T76" fmla="*/ 2147483647 w 202"/>
                <a:gd name="T77" fmla="*/ 2147483647 h 136"/>
                <a:gd name="T78" fmla="*/ 2147483647 w 202"/>
                <a:gd name="T79" fmla="*/ 2147483647 h 136"/>
                <a:gd name="T80" fmla="*/ 2147483647 w 202"/>
                <a:gd name="T81" fmla="*/ 2147483647 h 136"/>
                <a:gd name="T82" fmla="*/ 2147483647 w 202"/>
                <a:gd name="T83" fmla="*/ 2147483647 h 136"/>
                <a:gd name="T84" fmla="*/ 2147483647 w 202"/>
                <a:gd name="T85" fmla="*/ 2147483647 h 136"/>
                <a:gd name="T86" fmla="*/ 2147483647 w 202"/>
                <a:gd name="T87" fmla="*/ 2147483647 h 136"/>
                <a:gd name="T88" fmla="*/ 2147483647 w 202"/>
                <a:gd name="T89" fmla="*/ 2147483647 h 136"/>
                <a:gd name="T90" fmla="*/ 2147483647 w 202"/>
                <a:gd name="T91" fmla="*/ 2147483647 h 136"/>
                <a:gd name="T92" fmla="*/ 2147483647 w 202"/>
                <a:gd name="T93" fmla="*/ 2147483647 h 136"/>
                <a:gd name="T94" fmla="*/ 2147483647 w 202"/>
                <a:gd name="T95" fmla="*/ 2147483647 h 136"/>
                <a:gd name="T96" fmla="*/ 2147483647 w 202"/>
                <a:gd name="T97" fmla="*/ 2147483647 h 136"/>
                <a:gd name="T98" fmla="*/ 2147483647 w 202"/>
                <a:gd name="T99" fmla="*/ 2147483647 h 136"/>
                <a:gd name="T100" fmla="*/ 2147483647 w 202"/>
                <a:gd name="T101" fmla="*/ 2147483647 h 136"/>
                <a:gd name="T102" fmla="*/ 2147483647 w 202"/>
                <a:gd name="T103" fmla="*/ 2147483647 h 136"/>
                <a:gd name="T104" fmla="*/ 2147483647 w 202"/>
                <a:gd name="T105" fmla="*/ 2147483647 h 136"/>
                <a:gd name="T106" fmla="*/ 2147483647 w 202"/>
                <a:gd name="T107" fmla="*/ 2147483647 h 1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202" h="136">
                  <a:moveTo>
                    <a:pt x="114" y="7"/>
                  </a:moveTo>
                  <a:lnTo>
                    <a:pt x="113" y="7"/>
                  </a:lnTo>
                  <a:lnTo>
                    <a:pt x="113" y="6"/>
                  </a:lnTo>
                  <a:lnTo>
                    <a:pt x="112" y="6"/>
                  </a:lnTo>
                  <a:lnTo>
                    <a:pt x="110" y="4"/>
                  </a:lnTo>
                  <a:lnTo>
                    <a:pt x="109" y="3"/>
                  </a:lnTo>
                  <a:lnTo>
                    <a:pt x="107" y="3"/>
                  </a:lnTo>
                  <a:lnTo>
                    <a:pt x="107" y="1"/>
                  </a:lnTo>
                  <a:lnTo>
                    <a:pt x="106" y="1"/>
                  </a:lnTo>
                  <a:lnTo>
                    <a:pt x="105" y="1"/>
                  </a:lnTo>
                  <a:lnTo>
                    <a:pt x="103" y="1"/>
                  </a:lnTo>
                  <a:lnTo>
                    <a:pt x="102" y="0"/>
                  </a:lnTo>
                  <a:lnTo>
                    <a:pt x="101" y="0"/>
                  </a:lnTo>
                  <a:lnTo>
                    <a:pt x="99" y="1"/>
                  </a:lnTo>
                  <a:lnTo>
                    <a:pt x="98" y="1"/>
                  </a:lnTo>
                  <a:lnTo>
                    <a:pt x="97" y="1"/>
                  </a:lnTo>
                  <a:lnTo>
                    <a:pt x="94" y="3"/>
                  </a:lnTo>
                  <a:lnTo>
                    <a:pt x="93" y="3"/>
                  </a:lnTo>
                  <a:lnTo>
                    <a:pt x="91" y="4"/>
                  </a:lnTo>
                  <a:lnTo>
                    <a:pt x="90" y="6"/>
                  </a:lnTo>
                  <a:lnTo>
                    <a:pt x="87" y="7"/>
                  </a:lnTo>
                  <a:lnTo>
                    <a:pt x="86" y="9"/>
                  </a:lnTo>
                  <a:lnTo>
                    <a:pt x="83" y="12"/>
                  </a:lnTo>
                  <a:lnTo>
                    <a:pt x="82" y="15"/>
                  </a:lnTo>
                  <a:lnTo>
                    <a:pt x="79" y="18"/>
                  </a:lnTo>
                  <a:lnTo>
                    <a:pt x="78" y="21"/>
                  </a:lnTo>
                  <a:lnTo>
                    <a:pt x="75" y="26"/>
                  </a:lnTo>
                  <a:lnTo>
                    <a:pt x="72" y="29"/>
                  </a:lnTo>
                  <a:lnTo>
                    <a:pt x="27" y="58"/>
                  </a:lnTo>
                  <a:lnTo>
                    <a:pt x="25" y="60"/>
                  </a:lnTo>
                  <a:lnTo>
                    <a:pt x="24" y="60"/>
                  </a:lnTo>
                  <a:lnTo>
                    <a:pt x="21" y="62"/>
                  </a:lnTo>
                  <a:lnTo>
                    <a:pt x="20" y="62"/>
                  </a:lnTo>
                  <a:lnTo>
                    <a:pt x="17" y="63"/>
                  </a:lnTo>
                  <a:lnTo>
                    <a:pt x="16" y="63"/>
                  </a:lnTo>
                  <a:lnTo>
                    <a:pt x="14" y="65"/>
                  </a:lnTo>
                  <a:lnTo>
                    <a:pt x="13" y="66"/>
                  </a:lnTo>
                  <a:lnTo>
                    <a:pt x="12" y="68"/>
                  </a:lnTo>
                  <a:lnTo>
                    <a:pt x="10" y="68"/>
                  </a:lnTo>
                  <a:lnTo>
                    <a:pt x="8" y="69"/>
                  </a:lnTo>
                  <a:lnTo>
                    <a:pt x="6" y="71"/>
                  </a:lnTo>
                  <a:lnTo>
                    <a:pt x="5" y="72"/>
                  </a:lnTo>
                  <a:lnTo>
                    <a:pt x="4" y="74"/>
                  </a:lnTo>
                  <a:lnTo>
                    <a:pt x="2" y="75"/>
                  </a:lnTo>
                  <a:lnTo>
                    <a:pt x="2" y="79"/>
                  </a:lnTo>
                  <a:lnTo>
                    <a:pt x="1" y="80"/>
                  </a:lnTo>
                  <a:lnTo>
                    <a:pt x="0" y="82"/>
                  </a:lnTo>
                  <a:lnTo>
                    <a:pt x="0" y="85"/>
                  </a:lnTo>
                  <a:lnTo>
                    <a:pt x="0" y="86"/>
                  </a:lnTo>
                  <a:lnTo>
                    <a:pt x="0" y="89"/>
                  </a:lnTo>
                  <a:lnTo>
                    <a:pt x="0" y="91"/>
                  </a:lnTo>
                  <a:lnTo>
                    <a:pt x="0" y="94"/>
                  </a:lnTo>
                  <a:lnTo>
                    <a:pt x="1" y="97"/>
                  </a:lnTo>
                  <a:lnTo>
                    <a:pt x="1" y="99"/>
                  </a:lnTo>
                  <a:lnTo>
                    <a:pt x="4" y="102"/>
                  </a:lnTo>
                  <a:lnTo>
                    <a:pt x="5" y="105"/>
                  </a:lnTo>
                  <a:lnTo>
                    <a:pt x="5" y="106"/>
                  </a:lnTo>
                  <a:lnTo>
                    <a:pt x="5" y="108"/>
                  </a:lnTo>
                  <a:lnTo>
                    <a:pt x="5" y="109"/>
                  </a:lnTo>
                  <a:lnTo>
                    <a:pt x="5" y="111"/>
                  </a:lnTo>
                  <a:lnTo>
                    <a:pt x="5" y="113"/>
                  </a:lnTo>
                  <a:lnTo>
                    <a:pt x="5" y="114"/>
                  </a:lnTo>
                  <a:lnTo>
                    <a:pt x="5" y="116"/>
                  </a:lnTo>
                  <a:lnTo>
                    <a:pt x="6" y="116"/>
                  </a:lnTo>
                  <a:lnTo>
                    <a:pt x="6" y="117"/>
                  </a:lnTo>
                  <a:lnTo>
                    <a:pt x="6" y="119"/>
                  </a:lnTo>
                  <a:lnTo>
                    <a:pt x="8" y="119"/>
                  </a:lnTo>
                  <a:lnTo>
                    <a:pt x="8" y="120"/>
                  </a:lnTo>
                  <a:lnTo>
                    <a:pt x="9" y="120"/>
                  </a:lnTo>
                  <a:lnTo>
                    <a:pt x="10" y="122"/>
                  </a:lnTo>
                  <a:lnTo>
                    <a:pt x="12" y="122"/>
                  </a:lnTo>
                  <a:lnTo>
                    <a:pt x="13" y="122"/>
                  </a:lnTo>
                  <a:lnTo>
                    <a:pt x="14" y="123"/>
                  </a:lnTo>
                  <a:lnTo>
                    <a:pt x="16" y="123"/>
                  </a:lnTo>
                  <a:lnTo>
                    <a:pt x="17" y="125"/>
                  </a:lnTo>
                  <a:lnTo>
                    <a:pt x="21" y="126"/>
                  </a:lnTo>
                  <a:lnTo>
                    <a:pt x="22" y="128"/>
                  </a:lnTo>
                  <a:lnTo>
                    <a:pt x="24" y="128"/>
                  </a:lnTo>
                  <a:lnTo>
                    <a:pt x="27" y="130"/>
                  </a:lnTo>
                  <a:lnTo>
                    <a:pt x="29" y="130"/>
                  </a:lnTo>
                  <a:lnTo>
                    <a:pt x="32" y="131"/>
                  </a:lnTo>
                  <a:lnTo>
                    <a:pt x="35" y="133"/>
                  </a:lnTo>
                  <a:lnTo>
                    <a:pt x="39" y="133"/>
                  </a:lnTo>
                  <a:lnTo>
                    <a:pt x="41" y="134"/>
                  </a:lnTo>
                  <a:lnTo>
                    <a:pt x="45" y="134"/>
                  </a:lnTo>
                  <a:lnTo>
                    <a:pt x="49" y="134"/>
                  </a:lnTo>
                  <a:lnTo>
                    <a:pt x="54" y="136"/>
                  </a:lnTo>
                  <a:lnTo>
                    <a:pt x="59" y="136"/>
                  </a:lnTo>
                  <a:lnTo>
                    <a:pt x="63" y="136"/>
                  </a:lnTo>
                  <a:lnTo>
                    <a:pt x="68" y="136"/>
                  </a:lnTo>
                  <a:lnTo>
                    <a:pt x="74" y="136"/>
                  </a:lnTo>
                  <a:lnTo>
                    <a:pt x="79" y="136"/>
                  </a:lnTo>
                  <a:lnTo>
                    <a:pt x="85" y="134"/>
                  </a:lnTo>
                  <a:lnTo>
                    <a:pt x="90" y="134"/>
                  </a:lnTo>
                  <a:lnTo>
                    <a:pt x="97" y="133"/>
                  </a:lnTo>
                  <a:lnTo>
                    <a:pt x="102" y="131"/>
                  </a:lnTo>
                  <a:lnTo>
                    <a:pt x="109" y="130"/>
                  </a:lnTo>
                  <a:lnTo>
                    <a:pt x="117" y="128"/>
                  </a:lnTo>
                  <a:lnTo>
                    <a:pt x="124" y="126"/>
                  </a:lnTo>
                  <a:lnTo>
                    <a:pt x="130" y="123"/>
                  </a:lnTo>
                  <a:lnTo>
                    <a:pt x="132" y="123"/>
                  </a:lnTo>
                  <a:lnTo>
                    <a:pt x="133" y="122"/>
                  </a:lnTo>
                  <a:lnTo>
                    <a:pt x="136" y="122"/>
                  </a:lnTo>
                  <a:lnTo>
                    <a:pt x="137" y="122"/>
                  </a:lnTo>
                  <a:lnTo>
                    <a:pt x="138" y="120"/>
                  </a:lnTo>
                  <a:lnTo>
                    <a:pt x="141" y="120"/>
                  </a:lnTo>
                  <a:lnTo>
                    <a:pt x="144" y="119"/>
                  </a:lnTo>
                  <a:lnTo>
                    <a:pt x="147" y="119"/>
                  </a:lnTo>
                  <a:lnTo>
                    <a:pt x="149" y="119"/>
                  </a:lnTo>
                  <a:lnTo>
                    <a:pt x="152" y="119"/>
                  </a:lnTo>
                  <a:lnTo>
                    <a:pt x="156" y="119"/>
                  </a:lnTo>
                  <a:lnTo>
                    <a:pt x="159" y="119"/>
                  </a:lnTo>
                  <a:lnTo>
                    <a:pt x="161" y="119"/>
                  </a:lnTo>
                  <a:lnTo>
                    <a:pt x="163" y="119"/>
                  </a:lnTo>
                  <a:lnTo>
                    <a:pt x="164" y="119"/>
                  </a:lnTo>
                  <a:lnTo>
                    <a:pt x="165" y="119"/>
                  </a:lnTo>
                  <a:lnTo>
                    <a:pt x="167" y="119"/>
                  </a:lnTo>
                  <a:lnTo>
                    <a:pt x="168" y="119"/>
                  </a:lnTo>
                  <a:lnTo>
                    <a:pt x="171" y="120"/>
                  </a:lnTo>
                  <a:lnTo>
                    <a:pt x="174" y="122"/>
                  </a:lnTo>
                  <a:lnTo>
                    <a:pt x="175" y="122"/>
                  </a:lnTo>
                  <a:lnTo>
                    <a:pt x="176" y="122"/>
                  </a:lnTo>
                  <a:lnTo>
                    <a:pt x="178" y="122"/>
                  </a:lnTo>
                  <a:lnTo>
                    <a:pt x="180" y="122"/>
                  </a:lnTo>
                  <a:lnTo>
                    <a:pt x="182" y="122"/>
                  </a:lnTo>
                  <a:lnTo>
                    <a:pt x="184" y="122"/>
                  </a:lnTo>
                  <a:lnTo>
                    <a:pt x="186" y="122"/>
                  </a:lnTo>
                  <a:lnTo>
                    <a:pt x="187" y="122"/>
                  </a:lnTo>
                  <a:lnTo>
                    <a:pt x="190" y="120"/>
                  </a:lnTo>
                  <a:lnTo>
                    <a:pt x="191" y="120"/>
                  </a:lnTo>
                  <a:lnTo>
                    <a:pt x="192" y="119"/>
                  </a:lnTo>
                  <a:lnTo>
                    <a:pt x="195" y="117"/>
                  </a:lnTo>
                  <a:lnTo>
                    <a:pt x="196" y="116"/>
                  </a:lnTo>
                  <a:lnTo>
                    <a:pt x="198" y="114"/>
                  </a:lnTo>
                  <a:lnTo>
                    <a:pt x="199" y="111"/>
                  </a:lnTo>
                  <a:lnTo>
                    <a:pt x="199" y="109"/>
                  </a:lnTo>
                  <a:lnTo>
                    <a:pt x="201" y="106"/>
                  </a:lnTo>
                  <a:lnTo>
                    <a:pt x="201" y="102"/>
                  </a:lnTo>
                  <a:lnTo>
                    <a:pt x="202" y="99"/>
                  </a:lnTo>
                  <a:lnTo>
                    <a:pt x="202" y="94"/>
                  </a:lnTo>
                  <a:lnTo>
                    <a:pt x="201" y="89"/>
                  </a:lnTo>
                  <a:lnTo>
                    <a:pt x="201" y="85"/>
                  </a:lnTo>
                  <a:lnTo>
                    <a:pt x="199" y="79"/>
                  </a:lnTo>
                  <a:lnTo>
                    <a:pt x="199" y="72"/>
                  </a:lnTo>
                  <a:lnTo>
                    <a:pt x="198" y="71"/>
                  </a:lnTo>
                  <a:lnTo>
                    <a:pt x="198" y="69"/>
                  </a:lnTo>
                  <a:lnTo>
                    <a:pt x="198" y="68"/>
                  </a:lnTo>
                  <a:lnTo>
                    <a:pt x="196" y="68"/>
                  </a:lnTo>
                  <a:lnTo>
                    <a:pt x="196" y="66"/>
                  </a:lnTo>
                  <a:lnTo>
                    <a:pt x="195" y="65"/>
                  </a:lnTo>
                  <a:lnTo>
                    <a:pt x="194" y="63"/>
                  </a:lnTo>
                  <a:lnTo>
                    <a:pt x="192" y="63"/>
                  </a:lnTo>
                  <a:lnTo>
                    <a:pt x="191" y="63"/>
                  </a:lnTo>
                  <a:lnTo>
                    <a:pt x="190" y="63"/>
                  </a:lnTo>
                  <a:lnTo>
                    <a:pt x="188" y="63"/>
                  </a:lnTo>
                  <a:lnTo>
                    <a:pt x="187" y="63"/>
                  </a:lnTo>
                  <a:lnTo>
                    <a:pt x="186" y="63"/>
                  </a:lnTo>
                  <a:lnTo>
                    <a:pt x="183" y="65"/>
                  </a:lnTo>
                  <a:lnTo>
                    <a:pt x="180" y="65"/>
                  </a:lnTo>
                  <a:lnTo>
                    <a:pt x="179" y="66"/>
                  </a:lnTo>
                  <a:lnTo>
                    <a:pt x="178" y="66"/>
                  </a:lnTo>
                  <a:lnTo>
                    <a:pt x="175" y="66"/>
                  </a:lnTo>
                  <a:lnTo>
                    <a:pt x="174" y="66"/>
                  </a:lnTo>
                  <a:lnTo>
                    <a:pt x="172" y="66"/>
                  </a:lnTo>
                  <a:lnTo>
                    <a:pt x="169" y="68"/>
                  </a:lnTo>
                  <a:lnTo>
                    <a:pt x="168" y="68"/>
                  </a:lnTo>
                  <a:lnTo>
                    <a:pt x="165" y="68"/>
                  </a:lnTo>
                  <a:lnTo>
                    <a:pt x="164" y="68"/>
                  </a:lnTo>
                  <a:lnTo>
                    <a:pt x="161" y="66"/>
                  </a:lnTo>
                  <a:lnTo>
                    <a:pt x="160" y="66"/>
                  </a:lnTo>
                  <a:lnTo>
                    <a:pt x="157" y="66"/>
                  </a:lnTo>
                  <a:lnTo>
                    <a:pt x="156" y="66"/>
                  </a:lnTo>
                  <a:lnTo>
                    <a:pt x="153" y="65"/>
                  </a:lnTo>
                  <a:lnTo>
                    <a:pt x="151" y="65"/>
                  </a:lnTo>
                  <a:lnTo>
                    <a:pt x="149" y="63"/>
                  </a:lnTo>
                  <a:lnTo>
                    <a:pt x="147" y="62"/>
                  </a:lnTo>
                  <a:lnTo>
                    <a:pt x="145" y="62"/>
                  </a:lnTo>
                  <a:lnTo>
                    <a:pt x="143" y="60"/>
                  </a:lnTo>
                  <a:lnTo>
                    <a:pt x="141" y="58"/>
                  </a:lnTo>
                  <a:lnTo>
                    <a:pt x="138" y="57"/>
                  </a:lnTo>
                  <a:lnTo>
                    <a:pt x="137" y="54"/>
                  </a:lnTo>
                  <a:lnTo>
                    <a:pt x="134" y="52"/>
                  </a:lnTo>
                  <a:lnTo>
                    <a:pt x="133" y="51"/>
                  </a:lnTo>
                  <a:lnTo>
                    <a:pt x="132" y="48"/>
                  </a:lnTo>
                  <a:lnTo>
                    <a:pt x="129" y="45"/>
                  </a:lnTo>
                  <a:lnTo>
                    <a:pt x="128" y="43"/>
                  </a:lnTo>
                  <a:lnTo>
                    <a:pt x="126" y="40"/>
                  </a:lnTo>
                  <a:lnTo>
                    <a:pt x="126" y="38"/>
                  </a:lnTo>
                  <a:lnTo>
                    <a:pt x="125" y="35"/>
                  </a:lnTo>
                  <a:lnTo>
                    <a:pt x="125" y="34"/>
                  </a:lnTo>
                  <a:lnTo>
                    <a:pt x="125" y="32"/>
                  </a:lnTo>
                  <a:lnTo>
                    <a:pt x="125" y="29"/>
                  </a:lnTo>
                  <a:lnTo>
                    <a:pt x="124" y="28"/>
                  </a:lnTo>
                  <a:lnTo>
                    <a:pt x="124" y="24"/>
                  </a:lnTo>
                  <a:lnTo>
                    <a:pt x="122" y="21"/>
                  </a:lnTo>
                  <a:lnTo>
                    <a:pt x="122" y="20"/>
                  </a:lnTo>
                  <a:lnTo>
                    <a:pt x="121" y="18"/>
                  </a:lnTo>
                  <a:lnTo>
                    <a:pt x="121" y="17"/>
                  </a:lnTo>
                  <a:lnTo>
                    <a:pt x="120" y="15"/>
                  </a:lnTo>
                  <a:lnTo>
                    <a:pt x="120" y="14"/>
                  </a:lnTo>
                  <a:lnTo>
                    <a:pt x="118" y="14"/>
                  </a:lnTo>
                  <a:lnTo>
                    <a:pt x="118" y="12"/>
                  </a:lnTo>
                  <a:lnTo>
                    <a:pt x="117" y="11"/>
                  </a:lnTo>
                  <a:lnTo>
                    <a:pt x="116" y="9"/>
                  </a:lnTo>
                  <a:lnTo>
                    <a:pt x="114" y="9"/>
                  </a:lnTo>
                  <a:lnTo>
                    <a:pt x="114" y="7"/>
                  </a:lnTo>
                  <a:close/>
                </a:path>
              </a:pathLst>
            </a:custGeom>
            <a:solidFill>
              <a:srgbClr val="8A74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370" name="Freeform 86"/>
            <p:cNvSpPr>
              <a:spLocks/>
            </p:cNvSpPr>
            <p:nvPr/>
          </p:nvSpPr>
          <p:spPr bwMode="auto">
            <a:xfrm>
              <a:off x="5461001" y="5673725"/>
              <a:ext cx="147638" cy="68263"/>
            </a:xfrm>
            <a:custGeom>
              <a:avLst/>
              <a:gdLst>
                <a:gd name="T0" fmla="*/ 2147483647 w 188"/>
                <a:gd name="T1" fmla="*/ 2147483647 h 87"/>
                <a:gd name="T2" fmla="*/ 2147483647 w 188"/>
                <a:gd name="T3" fmla="*/ 2147483647 h 87"/>
                <a:gd name="T4" fmla="*/ 2147483647 w 188"/>
                <a:gd name="T5" fmla="*/ 2147483647 h 87"/>
                <a:gd name="T6" fmla="*/ 2147483647 w 188"/>
                <a:gd name="T7" fmla="*/ 2147483647 h 87"/>
                <a:gd name="T8" fmla="*/ 2147483647 w 188"/>
                <a:gd name="T9" fmla="*/ 2147483647 h 87"/>
                <a:gd name="T10" fmla="*/ 2147483647 w 188"/>
                <a:gd name="T11" fmla="*/ 2147483647 h 87"/>
                <a:gd name="T12" fmla="*/ 2147483647 w 188"/>
                <a:gd name="T13" fmla="*/ 2147483647 h 87"/>
                <a:gd name="T14" fmla="*/ 2147483647 w 188"/>
                <a:gd name="T15" fmla="*/ 2147483647 h 87"/>
                <a:gd name="T16" fmla="*/ 2147483647 w 188"/>
                <a:gd name="T17" fmla="*/ 2147483647 h 87"/>
                <a:gd name="T18" fmla="*/ 2147483647 w 188"/>
                <a:gd name="T19" fmla="*/ 2147483647 h 87"/>
                <a:gd name="T20" fmla="*/ 2147483647 w 188"/>
                <a:gd name="T21" fmla="*/ 2147483647 h 87"/>
                <a:gd name="T22" fmla="*/ 2147483647 w 188"/>
                <a:gd name="T23" fmla="*/ 2147483647 h 87"/>
                <a:gd name="T24" fmla="*/ 2147483647 w 188"/>
                <a:gd name="T25" fmla="*/ 2147483647 h 87"/>
                <a:gd name="T26" fmla="*/ 2147483647 w 188"/>
                <a:gd name="T27" fmla="*/ 2147483647 h 87"/>
                <a:gd name="T28" fmla="*/ 2147483647 w 188"/>
                <a:gd name="T29" fmla="*/ 2147483647 h 87"/>
                <a:gd name="T30" fmla="*/ 2147483647 w 188"/>
                <a:gd name="T31" fmla="*/ 2147483647 h 87"/>
                <a:gd name="T32" fmla="*/ 2147483647 w 188"/>
                <a:gd name="T33" fmla="*/ 2147483647 h 87"/>
                <a:gd name="T34" fmla="*/ 2147483647 w 188"/>
                <a:gd name="T35" fmla="*/ 2147483647 h 87"/>
                <a:gd name="T36" fmla="*/ 2147483647 w 188"/>
                <a:gd name="T37" fmla="*/ 2147483647 h 87"/>
                <a:gd name="T38" fmla="*/ 2147483647 w 188"/>
                <a:gd name="T39" fmla="*/ 2147483647 h 87"/>
                <a:gd name="T40" fmla="*/ 2147483647 w 188"/>
                <a:gd name="T41" fmla="*/ 2147483647 h 87"/>
                <a:gd name="T42" fmla="*/ 2147483647 w 188"/>
                <a:gd name="T43" fmla="*/ 2147483647 h 87"/>
                <a:gd name="T44" fmla="*/ 2147483647 w 188"/>
                <a:gd name="T45" fmla="*/ 2147483647 h 87"/>
                <a:gd name="T46" fmla="*/ 2147483647 w 188"/>
                <a:gd name="T47" fmla="*/ 2147483647 h 87"/>
                <a:gd name="T48" fmla="*/ 2147483647 w 188"/>
                <a:gd name="T49" fmla="*/ 2147483647 h 87"/>
                <a:gd name="T50" fmla="*/ 2147483647 w 188"/>
                <a:gd name="T51" fmla="*/ 2147483647 h 87"/>
                <a:gd name="T52" fmla="*/ 2147483647 w 188"/>
                <a:gd name="T53" fmla="*/ 2147483647 h 87"/>
                <a:gd name="T54" fmla="*/ 2147483647 w 188"/>
                <a:gd name="T55" fmla="*/ 2147483647 h 87"/>
                <a:gd name="T56" fmla="*/ 2147483647 w 188"/>
                <a:gd name="T57" fmla="*/ 2147483647 h 87"/>
                <a:gd name="T58" fmla="*/ 2147483647 w 188"/>
                <a:gd name="T59" fmla="*/ 2147483647 h 87"/>
                <a:gd name="T60" fmla="*/ 2147483647 w 188"/>
                <a:gd name="T61" fmla="*/ 2147483647 h 87"/>
                <a:gd name="T62" fmla="*/ 2147483647 w 188"/>
                <a:gd name="T63" fmla="*/ 2147483647 h 87"/>
                <a:gd name="T64" fmla="*/ 2147483647 w 188"/>
                <a:gd name="T65" fmla="*/ 2147483647 h 87"/>
                <a:gd name="T66" fmla="*/ 2147483647 w 188"/>
                <a:gd name="T67" fmla="*/ 2147483647 h 87"/>
                <a:gd name="T68" fmla="*/ 2147483647 w 188"/>
                <a:gd name="T69" fmla="*/ 2147483647 h 87"/>
                <a:gd name="T70" fmla="*/ 2147483647 w 188"/>
                <a:gd name="T71" fmla="*/ 2147483647 h 87"/>
                <a:gd name="T72" fmla="*/ 2147483647 w 188"/>
                <a:gd name="T73" fmla="*/ 2147483647 h 87"/>
                <a:gd name="T74" fmla="*/ 2147483647 w 188"/>
                <a:gd name="T75" fmla="*/ 2147483647 h 87"/>
                <a:gd name="T76" fmla="*/ 2147483647 w 188"/>
                <a:gd name="T77" fmla="*/ 2147483647 h 87"/>
                <a:gd name="T78" fmla="*/ 2147483647 w 188"/>
                <a:gd name="T79" fmla="*/ 2147483647 h 87"/>
                <a:gd name="T80" fmla="*/ 2147483647 w 188"/>
                <a:gd name="T81" fmla="*/ 2147483647 h 87"/>
                <a:gd name="T82" fmla="*/ 2147483647 w 188"/>
                <a:gd name="T83" fmla="*/ 2147483647 h 87"/>
                <a:gd name="T84" fmla="*/ 2147483647 w 188"/>
                <a:gd name="T85" fmla="*/ 2147483647 h 87"/>
                <a:gd name="T86" fmla="*/ 2147483647 w 188"/>
                <a:gd name="T87" fmla="*/ 2147483647 h 87"/>
                <a:gd name="T88" fmla="*/ 2147483647 w 188"/>
                <a:gd name="T89" fmla="*/ 2147483647 h 87"/>
                <a:gd name="T90" fmla="*/ 2147483647 w 188"/>
                <a:gd name="T91" fmla="*/ 2147483647 h 87"/>
                <a:gd name="T92" fmla="*/ 2147483647 w 188"/>
                <a:gd name="T93" fmla="*/ 2147483647 h 87"/>
                <a:gd name="T94" fmla="*/ 2147483647 w 188"/>
                <a:gd name="T95" fmla="*/ 2147483647 h 87"/>
                <a:gd name="T96" fmla="*/ 2147483647 w 188"/>
                <a:gd name="T97" fmla="*/ 2147483647 h 87"/>
                <a:gd name="T98" fmla="*/ 2147483647 w 188"/>
                <a:gd name="T99" fmla="*/ 2147483647 h 87"/>
                <a:gd name="T100" fmla="*/ 2147483647 w 188"/>
                <a:gd name="T101" fmla="*/ 2147483647 h 87"/>
                <a:gd name="T102" fmla="*/ 2147483647 w 188"/>
                <a:gd name="T103" fmla="*/ 2147483647 h 87"/>
                <a:gd name="T104" fmla="*/ 2147483647 w 188"/>
                <a:gd name="T105" fmla="*/ 2147483647 h 87"/>
                <a:gd name="T106" fmla="*/ 2147483647 w 188"/>
                <a:gd name="T107" fmla="*/ 2147483647 h 87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188" h="87">
                  <a:moveTo>
                    <a:pt x="0" y="71"/>
                  </a:moveTo>
                  <a:lnTo>
                    <a:pt x="0" y="71"/>
                  </a:lnTo>
                  <a:lnTo>
                    <a:pt x="2" y="73"/>
                  </a:lnTo>
                  <a:lnTo>
                    <a:pt x="3" y="73"/>
                  </a:lnTo>
                  <a:lnTo>
                    <a:pt x="4" y="75"/>
                  </a:lnTo>
                  <a:lnTo>
                    <a:pt x="6" y="76"/>
                  </a:lnTo>
                  <a:lnTo>
                    <a:pt x="8" y="76"/>
                  </a:lnTo>
                  <a:lnTo>
                    <a:pt x="10" y="78"/>
                  </a:lnTo>
                  <a:lnTo>
                    <a:pt x="13" y="79"/>
                  </a:lnTo>
                  <a:lnTo>
                    <a:pt x="15" y="79"/>
                  </a:lnTo>
                  <a:lnTo>
                    <a:pt x="18" y="81"/>
                  </a:lnTo>
                  <a:lnTo>
                    <a:pt x="21" y="82"/>
                  </a:lnTo>
                  <a:lnTo>
                    <a:pt x="25" y="82"/>
                  </a:lnTo>
                  <a:lnTo>
                    <a:pt x="27" y="84"/>
                  </a:lnTo>
                  <a:lnTo>
                    <a:pt x="31" y="84"/>
                  </a:lnTo>
                  <a:lnTo>
                    <a:pt x="35" y="85"/>
                  </a:lnTo>
                  <a:lnTo>
                    <a:pt x="41" y="85"/>
                  </a:lnTo>
                  <a:lnTo>
                    <a:pt x="45" y="87"/>
                  </a:lnTo>
                  <a:lnTo>
                    <a:pt x="50" y="87"/>
                  </a:lnTo>
                  <a:lnTo>
                    <a:pt x="56" y="87"/>
                  </a:lnTo>
                  <a:lnTo>
                    <a:pt x="61" y="87"/>
                  </a:lnTo>
                  <a:lnTo>
                    <a:pt x="68" y="85"/>
                  </a:lnTo>
                  <a:lnTo>
                    <a:pt x="73" y="85"/>
                  </a:lnTo>
                  <a:lnTo>
                    <a:pt x="80" y="84"/>
                  </a:lnTo>
                  <a:lnTo>
                    <a:pt x="88" y="82"/>
                  </a:lnTo>
                  <a:lnTo>
                    <a:pt x="95" y="81"/>
                  </a:lnTo>
                  <a:lnTo>
                    <a:pt x="103" y="79"/>
                  </a:lnTo>
                  <a:lnTo>
                    <a:pt x="111" y="78"/>
                  </a:lnTo>
                  <a:lnTo>
                    <a:pt x="119" y="75"/>
                  </a:lnTo>
                  <a:lnTo>
                    <a:pt x="127" y="71"/>
                  </a:lnTo>
                  <a:lnTo>
                    <a:pt x="137" y="67"/>
                  </a:lnTo>
                  <a:lnTo>
                    <a:pt x="138" y="67"/>
                  </a:lnTo>
                  <a:lnTo>
                    <a:pt x="139" y="67"/>
                  </a:lnTo>
                  <a:lnTo>
                    <a:pt x="141" y="67"/>
                  </a:lnTo>
                  <a:lnTo>
                    <a:pt x="142" y="67"/>
                  </a:lnTo>
                  <a:lnTo>
                    <a:pt x="145" y="67"/>
                  </a:lnTo>
                  <a:lnTo>
                    <a:pt x="146" y="67"/>
                  </a:lnTo>
                  <a:lnTo>
                    <a:pt x="147" y="67"/>
                  </a:lnTo>
                  <a:lnTo>
                    <a:pt x="150" y="67"/>
                  </a:lnTo>
                  <a:lnTo>
                    <a:pt x="151" y="67"/>
                  </a:lnTo>
                  <a:lnTo>
                    <a:pt x="153" y="68"/>
                  </a:lnTo>
                  <a:lnTo>
                    <a:pt x="154" y="68"/>
                  </a:lnTo>
                  <a:lnTo>
                    <a:pt x="157" y="70"/>
                  </a:lnTo>
                  <a:lnTo>
                    <a:pt x="158" y="70"/>
                  </a:lnTo>
                  <a:lnTo>
                    <a:pt x="162" y="73"/>
                  </a:lnTo>
                  <a:lnTo>
                    <a:pt x="165" y="75"/>
                  </a:lnTo>
                  <a:lnTo>
                    <a:pt x="166" y="75"/>
                  </a:lnTo>
                  <a:lnTo>
                    <a:pt x="168" y="76"/>
                  </a:lnTo>
                  <a:lnTo>
                    <a:pt x="170" y="76"/>
                  </a:lnTo>
                  <a:lnTo>
                    <a:pt x="172" y="76"/>
                  </a:lnTo>
                  <a:lnTo>
                    <a:pt x="173" y="76"/>
                  </a:lnTo>
                  <a:lnTo>
                    <a:pt x="174" y="76"/>
                  </a:lnTo>
                  <a:lnTo>
                    <a:pt x="176" y="76"/>
                  </a:lnTo>
                  <a:lnTo>
                    <a:pt x="177" y="76"/>
                  </a:lnTo>
                  <a:lnTo>
                    <a:pt x="178" y="75"/>
                  </a:lnTo>
                  <a:lnTo>
                    <a:pt x="180" y="75"/>
                  </a:lnTo>
                  <a:lnTo>
                    <a:pt x="180" y="73"/>
                  </a:lnTo>
                  <a:lnTo>
                    <a:pt x="181" y="73"/>
                  </a:lnTo>
                  <a:lnTo>
                    <a:pt x="182" y="71"/>
                  </a:lnTo>
                  <a:lnTo>
                    <a:pt x="182" y="70"/>
                  </a:lnTo>
                  <a:lnTo>
                    <a:pt x="184" y="70"/>
                  </a:lnTo>
                  <a:lnTo>
                    <a:pt x="184" y="68"/>
                  </a:lnTo>
                  <a:lnTo>
                    <a:pt x="185" y="67"/>
                  </a:lnTo>
                  <a:lnTo>
                    <a:pt x="185" y="65"/>
                  </a:lnTo>
                  <a:lnTo>
                    <a:pt x="187" y="64"/>
                  </a:lnTo>
                  <a:lnTo>
                    <a:pt x="187" y="62"/>
                  </a:lnTo>
                  <a:lnTo>
                    <a:pt x="187" y="61"/>
                  </a:lnTo>
                  <a:lnTo>
                    <a:pt x="187" y="59"/>
                  </a:lnTo>
                  <a:lnTo>
                    <a:pt x="187" y="58"/>
                  </a:lnTo>
                  <a:lnTo>
                    <a:pt x="188" y="56"/>
                  </a:lnTo>
                  <a:lnTo>
                    <a:pt x="188" y="53"/>
                  </a:lnTo>
                  <a:lnTo>
                    <a:pt x="188" y="51"/>
                  </a:lnTo>
                  <a:lnTo>
                    <a:pt x="188" y="48"/>
                  </a:lnTo>
                  <a:lnTo>
                    <a:pt x="187" y="45"/>
                  </a:lnTo>
                  <a:lnTo>
                    <a:pt x="187" y="44"/>
                  </a:lnTo>
                  <a:lnTo>
                    <a:pt x="187" y="42"/>
                  </a:lnTo>
                  <a:lnTo>
                    <a:pt x="187" y="41"/>
                  </a:lnTo>
                  <a:lnTo>
                    <a:pt x="185" y="39"/>
                  </a:lnTo>
                  <a:lnTo>
                    <a:pt x="185" y="37"/>
                  </a:lnTo>
                  <a:lnTo>
                    <a:pt x="185" y="36"/>
                  </a:lnTo>
                  <a:lnTo>
                    <a:pt x="184" y="34"/>
                  </a:lnTo>
                  <a:lnTo>
                    <a:pt x="184" y="33"/>
                  </a:lnTo>
                  <a:lnTo>
                    <a:pt x="182" y="31"/>
                  </a:lnTo>
                  <a:lnTo>
                    <a:pt x="182" y="30"/>
                  </a:lnTo>
                  <a:lnTo>
                    <a:pt x="181" y="30"/>
                  </a:lnTo>
                  <a:lnTo>
                    <a:pt x="180" y="28"/>
                  </a:lnTo>
                  <a:lnTo>
                    <a:pt x="180" y="27"/>
                  </a:lnTo>
                  <a:lnTo>
                    <a:pt x="178" y="27"/>
                  </a:lnTo>
                  <a:lnTo>
                    <a:pt x="178" y="25"/>
                  </a:lnTo>
                  <a:lnTo>
                    <a:pt x="177" y="25"/>
                  </a:lnTo>
                  <a:lnTo>
                    <a:pt x="176" y="25"/>
                  </a:lnTo>
                  <a:lnTo>
                    <a:pt x="174" y="25"/>
                  </a:lnTo>
                  <a:lnTo>
                    <a:pt x="173" y="25"/>
                  </a:lnTo>
                  <a:lnTo>
                    <a:pt x="172" y="25"/>
                  </a:lnTo>
                  <a:lnTo>
                    <a:pt x="172" y="27"/>
                  </a:lnTo>
                  <a:lnTo>
                    <a:pt x="170" y="27"/>
                  </a:lnTo>
                  <a:lnTo>
                    <a:pt x="169" y="28"/>
                  </a:lnTo>
                  <a:lnTo>
                    <a:pt x="168" y="28"/>
                  </a:lnTo>
                  <a:lnTo>
                    <a:pt x="165" y="28"/>
                  </a:lnTo>
                  <a:lnTo>
                    <a:pt x="162" y="28"/>
                  </a:lnTo>
                  <a:lnTo>
                    <a:pt x="161" y="30"/>
                  </a:lnTo>
                  <a:lnTo>
                    <a:pt x="160" y="30"/>
                  </a:lnTo>
                  <a:lnTo>
                    <a:pt x="157" y="30"/>
                  </a:lnTo>
                  <a:lnTo>
                    <a:pt x="155" y="30"/>
                  </a:lnTo>
                  <a:lnTo>
                    <a:pt x="153" y="30"/>
                  </a:lnTo>
                  <a:lnTo>
                    <a:pt x="151" y="30"/>
                  </a:lnTo>
                  <a:lnTo>
                    <a:pt x="149" y="28"/>
                  </a:lnTo>
                  <a:lnTo>
                    <a:pt x="146" y="28"/>
                  </a:lnTo>
                  <a:lnTo>
                    <a:pt x="143" y="28"/>
                  </a:lnTo>
                  <a:lnTo>
                    <a:pt x="142" y="28"/>
                  </a:lnTo>
                  <a:lnTo>
                    <a:pt x="139" y="27"/>
                  </a:lnTo>
                  <a:lnTo>
                    <a:pt x="137" y="27"/>
                  </a:lnTo>
                  <a:lnTo>
                    <a:pt x="134" y="25"/>
                  </a:lnTo>
                  <a:lnTo>
                    <a:pt x="133" y="24"/>
                  </a:lnTo>
                  <a:lnTo>
                    <a:pt x="130" y="22"/>
                  </a:lnTo>
                  <a:lnTo>
                    <a:pt x="127" y="20"/>
                  </a:lnTo>
                  <a:lnTo>
                    <a:pt x="124" y="19"/>
                  </a:lnTo>
                  <a:lnTo>
                    <a:pt x="123" y="17"/>
                  </a:lnTo>
                  <a:lnTo>
                    <a:pt x="120" y="16"/>
                  </a:lnTo>
                  <a:lnTo>
                    <a:pt x="119" y="13"/>
                  </a:lnTo>
                  <a:lnTo>
                    <a:pt x="116" y="11"/>
                  </a:lnTo>
                  <a:lnTo>
                    <a:pt x="115" y="8"/>
                  </a:lnTo>
                  <a:lnTo>
                    <a:pt x="112" y="5"/>
                  </a:lnTo>
                  <a:lnTo>
                    <a:pt x="111" y="0"/>
                  </a:lnTo>
                  <a:lnTo>
                    <a:pt x="111" y="2"/>
                  </a:lnTo>
                  <a:lnTo>
                    <a:pt x="110" y="5"/>
                  </a:lnTo>
                  <a:lnTo>
                    <a:pt x="108" y="7"/>
                  </a:lnTo>
                  <a:lnTo>
                    <a:pt x="108" y="8"/>
                  </a:lnTo>
                  <a:lnTo>
                    <a:pt x="107" y="10"/>
                  </a:lnTo>
                  <a:lnTo>
                    <a:pt x="104" y="13"/>
                  </a:lnTo>
                  <a:lnTo>
                    <a:pt x="103" y="14"/>
                  </a:lnTo>
                  <a:lnTo>
                    <a:pt x="102" y="16"/>
                  </a:lnTo>
                  <a:lnTo>
                    <a:pt x="100" y="17"/>
                  </a:lnTo>
                  <a:lnTo>
                    <a:pt x="99" y="17"/>
                  </a:lnTo>
                  <a:lnTo>
                    <a:pt x="98" y="19"/>
                  </a:lnTo>
                  <a:lnTo>
                    <a:pt x="96" y="20"/>
                  </a:lnTo>
                  <a:lnTo>
                    <a:pt x="95" y="20"/>
                  </a:lnTo>
                  <a:lnTo>
                    <a:pt x="92" y="22"/>
                  </a:lnTo>
                  <a:lnTo>
                    <a:pt x="91" y="24"/>
                  </a:lnTo>
                  <a:lnTo>
                    <a:pt x="89" y="24"/>
                  </a:lnTo>
                  <a:lnTo>
                    <a:pt x="87" y="25"/>
                  </a:lnTo>
                  <a:lnTo>
                    <a:pt x="85" y="25"/>
                  </a:lnTo>
                  <a:lnTo>
                    <a:pt x="83" y="27"/>
                  </a:lnTo>
                  <a:lnTo>
                    <a:pt x="80" y="27"/>
                  </a:lnTo>
                  <a:lnTo>
                    <a:pt x="79" y="28"/>
                  </a:lnTo>
                  <a:lnTo>
                    <a:pt x="80" y="28"/>
                  </a:lnTo>
                  <a:lnTo>
                    <a:pt x="84" y="28"/>
                  </a:lnTo>
                  <a:lnTo>
                    <a:pt x="87" y="28"/>
                  </a:lnTo>
                  <a:lnTo>
                    <a:pt x="89" y="30"/>
                  </a:lnTo>
                  <a:lnTo>
                    <a:pt x="92" y="30"/>
                  </a:lnTo>
                  <a:lnTo>
                    <a:pt x="93" y="30"/>
                  </a:lnTo>
                  <a:lnTo>
                    <a:pt x="95" y="31"/>
                  </a:lnTo>
                  <a:lnTo>
                    <a:pt x="98" y="31"/>
                  </a:lnTo>
                  <a:lnTo>
                    <a:pt x="99" y="33"/>
                  </a:lnTo>
                  <a:lnTo>
                    <a:pt x="100" y="33"/>
                  </a:lnTo>
                  <a:lnTo>
                    <a:pt x="102" y="34"/>
                  </a:lnTo>
                  <a:lnTo>
                    <a:pt x="103" y="36"/>
                  </a:lnTo>
                  <a:lnTo>
                    <a:pt x="104" y="36"/>
                  </a:lnTo>
                  <a:lnTo>
                    <a:pt x="107" y="37"/>
                  </a:lnTo>
                  <a:lnTo>
                    <a:pt x="107" y="39"/>
                  </a:lnTo>
                  <a:lnTo>
                    <a:pt x="108" y="41"/>
                  </a:lnTo>
                  <a:lnTo>
                    <a:pt x="110" y="42"/>
                  </a:lnTo>
                  <a:lnTo>
                    <a:pt x="111" y="45"/>
                  </a:lnTo>
                  <a:lnTo>
                    <a:pt x="111" y="47"/>
                  </a:lnTo>
                  <a:lnTo>
                    <a:pt x="112" y="48"/>
                  </a:lnTo>
                  <a:lnTo>
                    <a:pt x="112" y="51"/>
                  </a:lnTo>
                  <a:lnTo>
                    <a:pt x="112" y="53"/>
                  </a:lnTo>
                  <a:lnTo>
                    <a:pt x="112" y="56"/>
                  </a:lnTo>
                  <a:lnTo>
                    <a:pt x="112" y="59"/>
                  </a:lnTo>
                  <a:lnTo>
                    <a:pt x="111" y="61"/>
                  </a:lnTo>
                  <a:lnTo>
                    <a:pt x="110" y="61"/>
                  </a:lnTo>
                  <a:lnTo>
                    <a:pt x="108" y="62"/>
                  </a:lnTo>
                  <a:lnTo>
                    <a:pt x="107" y="64"/>
                  </a:lnTo>
                  <a:lnTo>
                    <a:pt x="104" y="65"/>
                  </a:lnTo>
                  <a:lnTo>
                    <a:pt x="103" y="67"/>
                  </a:lnTo>
                  <a:lnTo>
                    <a:pt x="102" y="67"/>
                  </a:lnTo>
                  <a:lnTo>
                    <a:pt x="99" y="68"/>
                  </a:lnTo>
                  <a:lnTo>
                    <a:pt x="96" y="70"/>
                  </a:lnTo>
                  <a:lnTo>
                    <a:pt x="93" y="71"/>
                  </a:lnTo>
                  <a:lnTo>
                    <a:pt x="91" y="73"/>
                  </a:lnTo>
                  <a:lnTo>
                    <a:pt x="88" y="73"/>
                  </a:lnTo>
                  <a:lnTo>
                    <a:pt x="84" y="75"/>
                  </a:lnTo>
                  <a:lnTo>
                    <a:pt x="80" y="76"/>
                  </a:lnTo>
                  <a:lnTo>
                    <a:pt x="76" y="76"/>
                  </a:lnTo>
                  <a:lnTo>
                    <a:pt x="72" y="78"/>
                  </a:lnTo>
                  <a:lnTo>
                    <a:pt x="68" y="78"/>
                  </a:lnTo>
                  <a:lnTo>
                    <a:pt x="64" y="79"/>
                  </a:lnTo>
                  <a:lnTo>
                    <a:pt x="58" y="79"/>
                  </a:lnTo>
                  <a:lnTo>
                    <a:pt x="53" y="79"/>
                  </a:lnTo>
                  <a:lnTo>
                    <a:pt x="48" y="79"/>
                  </a:lnTo>
                  <a:lnTo>
                    <a:pt x="42" y="79"/>
                  </a:lnTo>
                  <a:lnTo>
                    <a:pt x="35" y="78"/>
                  </a:lnTo>
                  <a:lnTo>
                    <a:pt x="29" y="78"/>
                  </a:lnTo>
                  <a:lnTo>
                    <a:pt x="22" y="76"/>
                  </a:lnTo>
                  <a:lnTo>
                    <a:pt x="15" y="75"/>
                  </a:lnTo>
                  <a:lnTo>
                    <a:pt x="8" y="73"/>
                  </a:lnTo>
                  <a:lnTo>
                    <a:pt x="0" y="71"/>
                  </a:lnTo>
                  <a:close/>
                </a:path>
              </a:pathLst>
            </a:custGeom>
            <a:solidFill>
              <a:srgbClr val="6456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371" name="Freeform 87"/>
            <p:cNvSpPr>
              <a:spLocks/>
            </p:cNvSpPr>
            <p:nvPr/>
          </p:nvSpPr>
          <p:spPr bwMode="auto">
            <a:xfrm>
              <a:off x="5589588" y="5641975"/>
              <a:ext cx="71438" cy="41275"/>
            </a:xfrm>
            <a:custGeom>
              <a:avLst/>
              <a:gdLst>
                <a:gd name="T0" fmla="*/ 0 w 91"/>
                <a:gd name="T1" fmla="*/ 2147483647 h 53"/>
                <a:gd name="T2" fmla="*/ 0 w 91"/>
                <a:gd name="T3" fmla="*/ 2147483647 h 53"/>
                <a:gd name="T4" fmla="*/ 2147483647 w 91"/>
                <a:gd name="T5" fmla="*/ 2147483647 h 53"/>
                <a:gd name="T6" fmla="*/ 2147483647 w 91"/>
                <a:gd name="T7" fmla="*/ 2147483647 h 53"/>
                <a:gd name="T8" fmla="*/ 2147483647 w 91"/>
                <a:gd name="T9" fmla="*/ 2147483647 h 53"/>
                <a:gd name="T10" fmla="*/ 2147483647 w 91"/>
                <a:gd name="T11" fmla="*/ 2147483647 h 53"/>
                <a:gd name="T12" fmla="*/ 2147483647 w 91"/>
                <a:gd name="T13" fmla="*/ 2147483647 h 53"/>
                <a:gd name="T14" fmla="*/ 2147483647 w 91"/>
                <a:gd name="T15" fmla="*/ 2147483647 h 53"/>
                <a:gd name="T16" fmla="*/ 2147483647 w 91"/>
                <a:gd name="T17" fmla="*/ 2147483647 h 53"/>
                <a:gd name="T18" fmla="*/ 2147483647 w 91"/>
                <a:gd name="T19" fmla="*/ 2147483647 h 53"/>
                <a:gd name="T20" fmla="*/ 2147483647 w 91"/>
                <a:gd name="T21" fmla="*/ 2147483647 h 53"/>
                <a:gd name="T22" fmla="*/ 2147483647 w 91"/>
                <a:gd name="T23" fmla="*/ 2147483647 h 53"/>
                <a:gd name="T24" fmla="*/ 2147483647 w 91"/>
                <a:gd name="T25" fmla="*/ 2147483647 h 53"/>
                <a:gd name="T26" fmla="*/ 2147483647 w 91"/>
                <a:gd name="T27" fmla="*/ 2147483647 h 53"/>
                <a:gd name="T28" fmla="*/ 2147483647 w 91"/>
                <a:gd name="T29" fmla="*/ 2147483647 h 53"/>
                <a:gd name="T30" fmla="*/ 2147483647 w 91"/>
                <a:gd name="T31" fmla="*/ 2147483647 h 53"/>
                <a:gd name="T32" fmla="*/ 2147483647 w 91"/>
                <a:gd name="T33" fmla="*/ 2147483647 h 53"/>
                <a:gd name="T34" fmla="*/ 2147483647 w 91"/>
                <a:gd name="T35" fmla="*/ 2147483647 h 53"/>
                <a:gd name="T36" fmla="*/ 2147483647 w 91"/>
                <a:gd name="T37" fmla="*/ 2147483647 h 53"/>
                <a:gd name="T38" fmla="*/ 2147483647 w 91"/>
                <a:gd name="T39" fmla="*/ 2147483647 h 53"/>
                <a:gd name="T40" fmla="*/ 2147483647 w 91"/>
                <a:gd name="T41" fmla="*/ 2147483647 h 53"/>
                <a:gd name="T42" fmla="*/ 2147483647 w 91"/>
                <a:gd name="T43" fmla="*/ 0 h 53"/>
                <a:gd name="T44" fmla="*/ 2147483647 w 91"/>
                <a:gd name="T45" fmla="*/ 2147483647 h 53"/>
                <a:gd name="T46" fmla="*/ 2147483647 w 91"/>
                <a:gd name="T47" fmla="*/ 2147483647 h 53"/>
                <a:gd name="T48" fmla="*/ 2147483647 w 91"/>
                <a:gd name="T49" fmla="*/ 2147483647 h 53"/>
                <a:gd name="T50" fmla="*/ 2147483647 w 91"/>
                <a:gd name="T51" fmla="*/ 2147483647 h 53"/>
                <a:gd name="T52" fmla="*/ 2147483647 w 91"/>
                <a:gd name="T53" fmla="*/ 2147483647 h 53"/>
                <a:gd name="T54" fmla="*/ 2147483647 w 91"/>
                <a:gd name="T55" fmla="*/ 2147483647 h 53"/>
                <a:gd name="T56" fmla="*/ 2147483647 w 91"/>
                <a:gd name="T57" fmla="*/ 2147483647 h 53"/>
                <a:gd name="T58" fmla="*/ 2147483647 w 91"/>
                <a:gd name="T59" fmla="*/ 2147483647 h 53"/>
                <a:gd name="T60" fmla="*/ 2147483647 w 91"/>
                <a:gd name="T61" fmla="*/ 2147483647 h 53"/>
                <a:gd name="T62" fmla="*/ 2147483647 w 91"/>
                <a:gd name="T63" fmla="*/ 2147483647 h 53"/>
                <a:gd name="T64" fmla="*/ 0 w 91"/>
                <a:gd name="T65" fmla="*/ 2147483647 h 5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91" h="53">
                  <a:moveTo>
                    <a:pt x="0" y="53"/>
                  </a:moveTo>
                  <a:lnTo>
                    <a:pt x="0" y="51"/>
                  </a:lnTo>
                  <a:lnTo>
                    <a:pt x="2" y="48"/>
                  </a:lnTo>
                  <a:lnTo>
                    <a:pt x="2" y="47"/>
                  </a:lnTo>
                  <a:lnTo>
                    <a:pt x="3" y="43"/>
                  </a:lnTo>
                  <a:lnTo>
                    <a:pt x="4" y="40"/>
                  </a:lnTo>
                  <a:lnTo>
                    <a:pt x="6" y="39"/>
                  </a:lnTo>
                  <a:lnTo>
                    <a:pt x="7" y="36"/>
                  </a:lnTo>
                  <a:lnTo>
                    <a:pt x="8" y="33"/>
                  </a:lnTo>
                  <a:lnTo>
                    <a:pt x="10" y="28"/>
                  </a:lnTo>
                  <a:lnTo>
                    <a:pt x="12" y="25"/>
                  </a:lnTo>
                  <a:lnTo>
                    <a:pt x="14" y="22"/>
                  </a:lnTo>
                  <a:lnTo>
                    <a:pt x="16" y="19"/>
                  </a:lnTo>
                  <a:lnTo>
                    <a:pt x="19" y="16"/>
                  </a:lnTo>
                  <a:lnTo>
                    <a:pt x="22" y="13"/>
                  </a:lnTo>
                  <a:lnTo>
                    <a:pt x="25" y="9"/>
                  </a:lnTo>
                  <a:lnTo>
                    <a:pt x="27" y="8"/>
                  </a:lnTo>
                  <a:lnTo>
                    <a:pt x="31" y="5"/>
                  </a:lnTo>
                  <a:lnTo>
                    <a:pt x="34" y="3"/>
                  </a:lnTo>
                  <a:lnTo>
                    <a:pt x="38" y="2"/>
                  </a:lnTo>
                  <a:lnTo>
                    <a:pt x="42" y="2"/>
                  </a:lnTo>
                  <a:lnTo>
                    <a:pt x="46" y="0"/>
                  </a:lnTo>
                  <a:lnTo>
                    <a:pt x="50" y="2"/>
                  </a:lnTo>
                  <a:lnTo>
                    <a:pt x="54" y="2"/>
                  </a:lnTo>
                  <a:lnTo>
                    <a:pt x="58" y="3"/>
                  </a:lnTo>
                  <a:lnTo>
                    <a:pt x="64" y="5"/>
                  </a:lnTo>
                  <a:lnTo>
                    <a:pt x="69" y="8"/>
                  </a:lnTo>
                  <a:lnTo>
                    <a:pt x="73" y="13"/>
                  </a:lnTo>
                  <a:lnTo>
                    <a:pt x="78" y="17"/>
                  </a:lnTo>
                  <a:lnTo>
                    <a:pt x="84" y="22"/>
                  </a:lnTo>
                  <a:lnTo>
                    <a:pt x="91" y="28"/>
                  </a:lnTo>
                  <a:lnTo>
                    <a:pt x="82" y="45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C799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372" name="Freeform 88"/>
            <p:cNvSpPr>
              <a:spLocks/>
            </p:cNvSpPr>
            <p:nvPr/>
          </p:nvSpPr>
          <p:spPr bwMode="auto">
            <a:xfrm>
              <a:off x="5580063" y="5649913"/>
              <a:ext cx="101600" cy="123825"/>
            </a:xfrm>
            <a:custGeom>
              <a:avLst/>
              <a:gdLst>
                <a:gd name="T0" fmla="*/ 2147483647 w 127"/>
                <a:gd name="T1" fmla="*/ 2147483647 h 156"/>
                <a:gd name="T2" fmla="*/ 2147483647 w 127"/>
                <a:gd name="T3" fmla="*/ 2147483647 h 156"/>
                <a:gd name="T4" fmla="*/ 2147483647 w 127"/>
                <a:gd name="T5" fmla="*/ 2147483647 h 156"/>
                <a:gd name="T6" fmla="*/ 2147483647 w 127"/>
                <a:gd name="T7" fmla="*/ 2147483647 h 156"/>
                <a:gd name="T8" fmla="*/ 2147483647 w 127"/>
                <a:gd name="T9" fmla="*/ 2147483647 h 156"/>
                <a:gd name="T10" fmla="*/ 2147483647 w 127"/>
                <a:gd name="T11" fmla="*/ 2147483647 h 156"/>
                <a:gd name="T12" fmla="*/ 2147483647 w 127"/>
                <a:gd name="T13" fmla="*/ 0 h 156"/>
                <a:gd name="T14" fmla="*/ 2147483647 w 127"/>
                <a:gd name="T15" fmla="*/ 2147483647 h 156"/>
                <a:gd name="T16" fmla="*/ 2147483647 w 127"/>
                <a:gd name="T17" fmla="*/ 2147483647 h 156"/>
                <a:gd name="T18" fmla="*/ 2147483647 w 127"/>
                <a:gd name="T19" fmla="*/ 2147483647 h 156"/>
                <a:gd name="T20" fmla="*/ 2147483647 w 127"/>
                <a:gd name="T21" fmla="*/ 2147483647 h 156"/>
                <a:gd name="T22" fmla="*/ 2147483647 w 127"/>
                <a:gd name="T23" fmla="*/ 2147483647 h 156"/>
                <a:gd name="T24" fmla="*/ 2147483647 w 127"/>
                <a:gd name="T25" fmla="*/ 2147483647 h 156"/>
                <a:gd name="T26" fmla="*/ 2147483647 w 127"/>
                <a:gd name="T27" fmla="*/ 2147483647 h 156"/>
                <a:gd name="T28" fmla="*/ 2147483647 w 127"/>
                <a:gd name="T29" fmla="*/ 2147483647 h 156"/>
                <a:gd name="T30" fmla="*/ 2147483647 w 127"/>
                <a:gd name="T31" fmla="*/ 2147483647 h 156"/>
                <a:gd name="T32" fmla="*/ 2147483647 w 127"/>
                <a:gd name="T33" fmla="*/ 2147483647 h 156"/>
                <a:gd name="T34" fmla="*/ 2147483647 w 127"/>
                <a:gd name="T35" fmla="*/ 2147483647 h 156"/>
                <a:gd name="T36" fmla="*/ 2147483647 w 127"/>
                <a:gd name="T37" fmla="*/ 2147483647 h 156"/>
                <a:gd name="T38" fmla="*/ 2147483647 w 127"/>
                <a:gd name="T39" fmla="*/ 2147483647 h 156"/>
                <a:gd name="T40" fmla="*/ 2147483647 w 127"/>
                <a:gd name="T41" fmla="*/ 2147483647 h 156"/>
                <a:gd name="T42" fmla="*/ 2147483647 w 127"/>
                <a:gd name="T43" fmla="*/ 2147483647 h 156"/>
                <a:gd name="T44" fmla="*/ 2147483647 w 127"/>
                <a:gd name="T45" fmla="*/ 2147483647 h 156"/>
                <a:gd name="T46" fmla="*/ 2147483647 w 127"/>
                <a:gd name="T47" fmla="*/ 2147483647 h 156"/>
                <a:gd name="T48" fmla="*/ 2147483647 w 127"/>
                <a:gd name="T49" fmla="*/ 2147483647 h 156"/>
                <a:gd name="T50" fmla="*/ 2147483647 w 127"/>
                <a:gd name="T51" fmla="*/ 2147483647 h 156"/>
                <a:gd name="T52" fmla="*/ 2147483647 w 127"/>
                <a:gd name="T53" fmla="*/ 2147483647 h 156"/>
                <a:gd name="T54" fmla="*/ 2147483647 w 127"/>
                <a:gd name="T55" fmla="*/ 2147483647 h 156"/>
                <a:gd name="T56" fmla="*/ 2147483647 w 127"/>
                <a:gd name="T57" fmla="*/ 2147483647 h 156"/>
                <a:gd name="T58" fmla="*/ 2147483647 w 127"/>
                <a:gd name="T59" fmla="*/ 2147483647 h 156"/>
                <a:gd name="T60" fmla="*/ 2147483647 w 127"/>
                <a:gd name="T61" fmla="*/ 2147483647 h 156"/>
                <a:gd name="T62" fmla="*/ 2147483647 w 127"/>
                <a:gd name="T63" fmla="*/ 2147483647 h 156"/>
                <a:gd name="T64" fmla="*/ 2147483647 w 127"/>
                <a:gd name="T65" fmla="*/ 2147483647 h 156"/>
                <a:gd name="T66" fmla="*/ 2147483647 w 127"/>
                <a:gd name="T67" fmla="*/ 2147483647 h 156"/>
                <a:gd name="T68" fmla="*/ 2147483647 w 127"/>
                <a:gd name="T69" fmla="*/ 2147483647 h 156"/>
                <a:gd name="T70" fmla="*/ 2147483647 w 127"/>
                <a:gd name="T71" fmla="*/ 2147483647 h 156"/>
                <a:gd name="T72" fmla="*/ 2147483647 w 127"/>
                <a:gd name="T73" fmla="*/ 2147483647 h 156"/>
                <a:gd name="T74" fmla="*/ 2147483647 w 127"/>
                <a:gd name="T75" fmla="*/ 2147483647 h 156"/>
                <a:gd name="T76" fmla="*/ 0 w 127"/>
                <a:gd name="T77" fmla="*/ 2147483647 h 156"/>
                <a:gd name="T78" fmla="*/ 0 w 127"/>
                <a:gd name="T79" fmla="*/ 2147483647 h 156"/>
                <a:gd name="T80" fmla="*/ 0 w 127"/>
                <a:gd name="T81" fmla="*/ 2147483647 h 156"/>
                <a:gd name="T82" fmla="*/ 2147483647 w 127"/>
                <a:gd name="T83" fmla="*/ 2147483647 h 156"/>
                <a:gd name="T84" fmla="*/ 2147483647 w 127"/>
                <a:gd name="T85" fmla="*/ 2147483647 h 156"/>
                <a:gd name="T86" fmla="*/ 2147483647 w 127"/>
                <a:gd name="T87" fmla="*/ 2147483647 h 15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27" h="156">
                  <a:moveTo>
                    <a:pt x="18" y="34"/>
                  </a:moveTo>
                  <a:lnTo>
                    <a:pt x="18" y="34"/>
                  </a:lnTo>
                  <a:lnTo>
                    <a:pt x="19" y="31"/>
                  </a:lnTo>
                  <a:lnTo>
                    <a:pt x="21" y="29"/>
                  </a:lnTo>
                  <a:lnTo>
                    <a:pt x="21" y="28"/>
                  </a:lnTo>
                  <a:lnTo>
                    <a:pt x="22" y="26"/>
                  </a:lnTo>
                  <a:lnTo>
                    <a:pt x="23" y="23"/>
                  </a:lnTo>
                  <a:lnTo>
                    <a:pt x="25" y="22"/>
                  </a:lnTo>
                  <a:lnTo>
                    <a:pt x="26" y="19"/>
                  </a:lnTo>
                  <a:lnTo>
                    <a:pt x="29" y="17"/>
                  </a:lnTo>
                  <a:lnTo>
                    <a:pt x="30" y="14"/>
                  </a:lnTo>
                  <a:lnTo>
                    <a:pt x="33" y="12"/>
                  </a:lnTo>
                  <a:lnTo>
                    <a:pt x="34" y="9"/>
                  </a:lnTo>
                  <a:lnTo>
                    <a:pt x="37" y="8"/>
                  </a:lnTo>
                  <a:lnTo>
                    <a:pt x="40" y="5"/>
                  </a:lnTo>
                  <a:lnTo>
                    <a:pt x="42" y="3"/>
                  </a:lnTo>
                  <a:lnTo>
                    <a:pt x="45" y="2"/>
                  </a:lnTo>
                  <a:lnTo>
                    <a:pt x="49" y="2"/>
                  </a:lnTo>
                  <a:lnTo>
                    <a:pt x="52" y="0"/>
                  </a:lnTo>
                  <a:lnTo>
                    <a:pt x="54" y="0"/>
                  </a:lnTo>
                  <a:lnTo>
                    <a:pt x="58" y="0"/>
                  </a:lnTo>
                  <a:lnTo>
                    <a:pt x="62" y="0"/>
                  </a:lnTo>
                  <a:lnTo>
                    <a:pt x="65" y="2"/>
                  </a:lnTo>
                  <a:lnTo>
                    <a:pt x="69" y="3"/>
                  </a:lnTo>
                  <a:lnTo>
                    <a:pt x="73" y="5"/>
                  </a:lnTo>
                  <a:lnTo>
                    <a:pt x="77" y="8"/>
                  </a:lnTo>
                  <a:lnTo>
                    <a:pt x="81" y="11"/>
                  </a:lnTo>
                  <a:lnTo>
                    <a:pt x="87" y="15"/>
                  </a:lnTo>
                  <a:lnTo>
                    <a:pt x="91" y="20"/>
                  </a:lnTo>
                  <a:lnTo>
                    <a:pt x="95" y="25"/>
                  </a:lnTo>
                  <a:lnTo>
                    <a:pt x="100" y="32"/>
                  </a:lnTo>
                  <a:lnTo>
                    <a:pt x="102" y="34"/>
                  </a:lnTo>
                  <a:lnTo>
                    <a:pt x="103" y="36"/>
                  </a:lnTo>
                  <a:lnTo>
                    <a:pt x="106" y="39"/>
                  </a:lnTo>
                  <a:lnTo>
                    <a:pt x="107" y="40"/>
                  </a:lnTo>
                  <a:lnTo>
                    <a:pt x="108" y="43"/>
                  </a:lnTo>
                  <a:lnTo>
                    <a:pt x="110" y="45"/>
                  </a:lnTo>
                  <a:lnTo>
                    <a:pt x="112" y="48"/>
                  </a:lnTo>
                  <a:lnTo>
                    <a:pt x="114" y="49"/>
                  </a:lnTo>
                  <a:lnTo>
                    <a:pt x="115" y="53"/>
                  </a:lnTo>
                  <a:lnTo>
                    <a:pt x="116" y="56"/>
                  </a:lnTo>
                  <a:lnTo>
                    <a:pt x="118" y="59"/>
                  </a:lnTo>
                  <a:lnTo>
                    <a:pt x="119" y="62"/>
                  </a:lnTo>
                  <a:lnTo>
                    <a:pt x="120" y="65"/>
                  </a:lnTo>
                  <a:lnTo>
                    <a:pt x="122" y="68"/>
                  </a:lnTo>
                  <a:lnTo>
                    <a:pt x="123" y="71"/>
                  </a:lnTo>
                  <a:lnTo>
                    <a:pt x="125" y="76"/>
                  </a:lnTo>
                  <a:lnTo>
                    <a:pt x="126" y="79"/>
                  </a:lnTo>
                  <a:lnTo>
                    <a:pt x="126" y="83"/>
                  </a:lnTo>
                  <a:lnTo>
                    <a:pt x="127" y="87"/>
                  </a:lnTo>
                  <a:lnTo>
                    <a:pt x="127" y="91"/>
                  </a:lnTo>
                  <a:lnTo>
                    <a:pt x="127" y="94"/>
                  </a:lnTo>
                  <a:lnTo>
                    <a:pt x="127" y="99"/>
                  </a:lnTo>
                  <a:lnTo>
                    <a:pt x="127" y="104"/>
                  </a:lnTo>
                  <a:lnTo>
                    <a:pt x="127" y="108"/>
                  </a:lnTo>
                  <a:lnTo>
                    <a:pt x="126" y="113"/>
                  </a:lnTo>
                  <a:lnTo>
                    <a:pt x="125" y="117"/>
                  </a:lnTo>
                  <a:lnTo>
                    <a:pt x="123" y="121"/>
                  </a:lnTo>
                  <a:lnTo>
                    <a:pt x="123" y="122"/>
                  </a:lnTo>
                  <a:lnTo>
                    <a:pt x="123" y="124"/>
                  </a:lnTo>
                  <a:lnTo>
                    <a:pt x="123" y="125"/>
                  </a:lnTo>
                  <a:lnTo>
                    <a:pt x="122" y="125"/>
                  </a:lnTo>
                  <a:lnTo>
                    <a:pt x="122" y="128"/>
                  </a:lnTo>
                  <a:lnTo>
                    <a:pt x="122" y="130"/>
                  </a:lnTo>
                  <a:lnTo>
                    <a:pt x="122" y="131"/>
                  </a:lnTo>
                  <a:lnTo>
                    <a:pt x="120" y="133"/>
                  </a:lnTo>
                  <a:lnTo>
                    <a:pt x="120" y="134"/>
                  </a:lnTo>
                  <a:lnTo>
                    <a:pt x="119" y="136"/>
                  </a:lnTo>
                  <a:lnTo>
                    <a:pt x="119" y="138"/>
                  </a:lnTo>
                  <a:lnTo>
                    <a:pt x="118" y="138"/>
                  </a:lnTo>
                  <a:lnTo>
                    <a:pt x="116" y="141"/>
                  </a:lnTo>
                  <a:lnTo>
                    <a:pt x="114" y="142"/>
                  </a:lnTo>
                  <a:lnTo>
                    <a:pt x="111" y="145"/>
                  </a:lnTo>
                  <a:lnTo>
                    <a:pt x="108" y="147"/>
                  </a:lnTo>
                  <a:lnTo>
                    <a:pt x="106" y="148"/>
                  </a:lnTo>
                  <a:lnTo>
                    <a:pt x="102" y="150"/>
                  </a:lnTo>
                  <a:lnTo>
                    <a:pt x="99" y="151"/>
                  </a:lnTo>
                  <a:lnTo>
                    <a:pt x="95" y="153"/>
                  </a:lnTo>
                  <a:lnTo>
                    <a:pt x="91" y="153"/>
                  </a:lnTo>
                  <a:lnTo>
                    <a:pt x="87" y="155"/>
                  </a:lnTo>
                  <a:lnTo>
                    <a:pt x="83" y="155"/>
                  </a:lnTo>
                  <a:lnTo>
                    <a:pt x="79" y="156"/>
                  </a:lnTo>
                  <a:lnTo>
                    <a:pt x="75" y="156"/>
                  </a:lnTo>
                  <a:lnTo>
                    <a:pt x="71" y="156"/>
                  </a:lnTo>
                  <a:lnTo>
                    <a:pt x="67" y="156"/>
                  </a:lnTo>
                  <a:lnTo>
                    <a:pt x="62" y="156"/>
                  </a:lnTo>
                  <a:lnTo>
                    <a:pt x="57" y="155"/>
                  </a:lnTo>
                  <a:lnTo>
                    <a:pt x="53" y="155"/>
                  </a:lnTo>
                  <a:lnTo>
                    <a:pt x="49" y="153"/>
                  </a:lnTo>
                  <a:lnTo>
                    <a:pt x="45" y="153"/>
                  </a:lnTo>
                  <a:lnTo>
                    <a:pt x="41" y="151"/>
                  </a:lnTo>
                  <a:lnTo>
                    <a:pt x="37" y="150"/>
                  </a:lnTo>
                  <a:lnTo>
                    <a:pt x="34" y="148"/>
                  </a:lnTo>
                  <a:lnTo>
                    <a:pt x="30" y="147"/>
                  </a:lnTo>
                  <a:lnTo>
                    <a:pt x="26" y="145"/>
                  </a:lnTo>
                  <a:lnTo>
                    <a:pt x="23" y="142"/>
                  </a:lnTo>
                  <a:lnTo>
                    <a:pt x="21" y="141"/>
                  </a:lnTo>
                  <a:lnTo>
                    <a:pt x="18" y="138"/>
                  </a:lnTo>
                  <a:lnTo>
                    <a:pt x="15" y="134"/>
                  </a:lnTo>
                  <a:lnTo>
                    <a:pt x="13" y="131"/>
                  </a:lnTo>
                  <a:lnTo>
                    <a:pt x="11" y="128"/>
                  </a:lnTo>
                  <a:lnTo>
                    <a:pt x="9" y="125"/>
                  </a:lnTo>
                  <a:lnTo>
                    <a:pt x="9" y="122"/>
                  </a:lnTo>
                  <a:lnTo>
                    <a:pt x="7" y="119"/>
                  </a:lnTo>
                  <a:lnTo>
                    <a:pt x="6" y="116"/>
                  </a:lnTo>
                  <a:lnTo>
                    <a:pt x="4" y="113"/>
                  </a:lnTo>
                  <a:lnTo>
                    <a:pt x="4" y="110"/>
                  </a:lnTo>
                  <a:lnTo>
                    <a:pt x="3" y="107"/>
                  </a:lnTo>
                  <a:lnTo>
                    <a:pt x="3" y="104"/>
                  </a:lnTo>
                  <a:lnTo>
                    <a:pt x="2" y="100"/>
                  </a:lnTo>
                  <a:lnTo>
                    <a:pt x="2" y="97"/>
                  </a:lnTo>
                  <a:lnTo>
                    <a:pt x="0" y="94"/>
                  </a:lnTo>
                  <a:lnTo>
                    <a:pt x="0" y="91"/>
                  </a:lnTo>
                  <a:lnTo>
                    <a:pt x="0" y="87"/>
                  </a:lnTo>
                  <a:lnTo>
                    <a:pt x="0" y="83"/>
                  </a:lnTo>
                  <a:lnTo>
                    <a:pt x="0" y="80"/>
                  </a:lnTo>
                  <a:lnTo>
                    <a:pt x="0" y="76"/>
                  </a:lnTo>
                  <a:lnTo>
                    <a:pt x="0" y="73"/>
                  </a:lnTo>
                  <a:lnTo>
                    <a:pt x="0" y="68"/>
                  </a:lnTo>
                  <a:lnTo>
                    <a:pt x="0" y="65"/>
                  </a:lnTo>
                  <a:lnTo>
                    <a:pt x="2" y="60"/>
                  </a:lnTo>
                  <a:lnTo>
                    <a:pt x="3" y="57"/>
                  </a:lnTo>
                  <a:lnTo>
                    <a:pt x="4" y="54"/>
                  </a:lnTo>
                  <a:lnTo>
                    <a:pt x="6" y="49"/>
                  </a:lnTo>
                  <a:lnTo>
                    <a:pt x="7" y="46"/>
                  </a:lnTo>
                  <a:lnTo>
                    <a:pt x="10" y="43"/>
                  </a:lnTo>
                  <a:lnTo>
                    <a:pt x="13" y="40"/>
                  </a:lnTo>
                  <a:lnTo>
                    <a:pt x="15" y="37"/>
                  </a:lnTo>
                  <a:lnTo>
                    <a:pt x="18" y="34"/>
                  </a:lnTo>
                  <a:close/>
                </a:path>
              </a:pathLst>
            </a:custGeom>
            <a:solidFill>
              <a:srgbClr val="8A74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373" name="Freeform 89"/>
            <p:cNvSpPr>
              <a:spLocks/>
            </p:cNvSpPr>
            <p:nvPr/>
          </p:nvSpPr>
          <p:spPr bwMode="auto">
            <a:xfrm>
              <a:off x="5594351" y="5649913"/>
              <a:ext cx="88900" cy="111125"/>
            </a:xfrm>
            <a:custGeom>
              <a:avLst/>
              <a:gdLst>
                <a:gd name="T0" fmla="*/ 2147483647 w 112"/>
                <a:gd name="T1" fmla="*/ 2147483647 h 141"/>
                <a:gd name="T2" fmla="*/ 2147483647 w 112"/>
                <a:gd name="T3" fmla="*/ 2147483647 h 141"/>
                <a:gd name="T4" fmla="*/ 2147483647 w 112"/>
                <a:gd name="T5" fmla="*/ 2147483647 h 141"/>
                <a:gd name="T6" fmla="*/ 2147483647 w 112"/>
                <a:gd name="T7" fmla="*/ 2147483647 h 141"/>
                <a:gd name="T8" fmla="*/ 2147483647 w 112"/>
                <a:gd name="T9" fmla="*/ 2147483647 h 141"/>
                <a:gd name="T10" fmla="*/ 2147483647 w 112"/>
                <a:gd name="T11" fmla="*/ 2147483647 h 141"/>
                <a:gd name="T12" fmla="*/ 2147483647 w 112"/>
                <a:gd name="T13" fmla="*/ 0 h 141"/>
                <a:gd name="T14" fmla="*/ 2147483647 w 112"/>
                <a:gd name="T15" fmla="*/ 2147483647 h 141"/>
                <a:gd name="T16" fmla="*/ 2147483647 w 112"/>
                <a:gd name="T17" fmla="*/ 2147483647 h 141"/>
                <a:gd name="T18" fmla="*/ 2147483647 w 112"/>
                <a:gd name="T19" fmla="*/ 2147483647 h 141"/>
                <a:gd name="T20" fmla="*/ 2147483647 w 112"/>
                <a:gd name="T21" fmla="*/ 2147483647 h 141"/>
                <a:gd name="T22" fmla="*/ 2147483647 w 112"/>
                <a:gd name="T23" fmla="*/ 2147483647 h 141"/>
                <a:gd name="T24" fmla="*/ 2147483647 w 112"/>
                <a:gd name="T25" fmla="*/ 2147483647 h 141"/>
                <a:gd name="T26" fmla="*/ 2147483647 w 112"/>
                <a:gd name="T27" fmla="*/ 2147483647 h 141"/>
                <a:gd name="T28" fmla="*/ 2147483647 w 112"/>
                <a:gd name="T29" fmla="*/ 2147483647 h 141"/>
                <a:gd name="T30" fmla="*/ 2147483647 w 112"/>
                <a:gd name="T31" fmla="*/ 2147483647 h 141"/>
                <a:gd name="T32" fmla="*/ 2147483647 w 112"/>
                <a:gd name="T33" fmla="*/ 2147483647 h 141"/>
                <a:gd name="T34" fmla="*/ 2147483647 w 112"/>
                <a:gd name="T35" fmla="*/ 2147483647 h 141"/>
                <a:gd name="T36" fmla="*/ 2147483647 w 112"/>
                <a:gd name="T37" fmla="*/ 2147483647 h 141"/>
                <a:gd name="T38" fmla="*/ 2147483647 w 112"/>
                <a:gd name="T39" fmla="*/ 2147483647 h 141"/>
                <a:gd name="T40" fmla="*/ 2147483647 w 112"/>
                <a:gd name="T41" fmla="*/ 2147483647 h 141"/>
                <a:gd name="T42" fmla="*/ 2147483647 w 112"/>
                <a:gd name="T43" fmla="*/ 2147483647 h 141"/>
                <a:gd name="T44" fmla="*/ 2147483647 w 112"/>
                <a:gd name="T45" fmla="*/ 2147483647 h 141"/>
                <a:gd name="T46" fmla="*/ 2147483647 w 112"/>
                <a:gd name="T47" fmla="*/ 2147483647 h 141"/>
                <a:gd name="T48" fmla="*/ 2147483647 w 112"/>
                <a:gd name="T49" fmla="*/ 2147483647 h 141"/>
                <a:gd name="T50" fmla="*/ 2147483647 w 112"/>
                <a:gd name="T51" fmla="*/ 2147483647 h 141"/>
                <a:gd name="T52" fmla="*/ 2147483647 w 112"/>
                <a:gd name="T53" fmla="*/ 2147483647 h 141"/>
                <a:gd name="T54" fmla="*/ 2147483647 w 112"/>
                <a:gd name="T55" fmla="*/ 2147483647 h 141"/>
                <a:gd name="T56" fmla="*/ 2147483647 w 112"/>
                <a:gd name="T57" fmla="*/ 2147483647 h 141"/>
                <a:gd name="T58" fmla="*/ 0 w 112"/>
                <a:gd name="T59" fmla="*/ 2147483647 h 141"/>
                <a:gd name="T60" fmla="*/ 2147483647 w 112"/>
                <a:gd name="T61" fmla="*/ 2147483647 h 141"/>
                <a:gd name="T62" fmla="*/ 2147483647 w 112"/>
                <a:gd name="T63" fmla="*/ 2147483647 h 141"/>
                <a:gd name="T64" fmla="*/ 2147483647 w 112"/>
                <a:gd name="T65" fmla="*/ 2147483647 h 141"/>
                <a:gd name="T66" fmla="*/ 2147483647 w 112"/>
                <a:gd name="T67" fmla="*/ 2147483647 h 141"/>
                <a:gd name="T68" fmla="*/ 2147483647 w 112"/>
                <a:gd name="T69" fmla="*/ 2147483647 h 141"/>
                <a:gd name="T70" fmla="*/ 2147483647 w 112"/>
                <a:gd name="T71" fmla="*/ 2147483647 h 141"/>
                <a:gd name="T72" fmla="*/ 2147483647 w 112"/>
                <a:gd name="T73" fmla="*/ 2147483647 h 141"/>
                <a:gd name="T74" fmla="*/ 2147483647 w 112"/>
                <a:gd name="T75" fmla="*/ 2147483647 h 141"/>
                <a:gd name="T76" fmla="*/ 2147483647 w 112"/>
                <a:gd name="T77" fmla="*/ 2147483647 h 141"/>
                <a:gd name="T78" fmla="*/ 2147483647 w 112"/>
                <a:gd name="T79" fmla="*/ 2147483647 h 141"/>
                <a:gd name="T80" fmla="*/ 2147483647 w 112"/>
                <a:gd name="T81" fmla="*/ 2147483647 h 141"/>
                <a:gd name="T82" fmla="*/ 2147483647 w 112"/>
                <a:gd name="T83" fmla="*/ 2147483647 h 141"/>
                <a:gd name="T84" fmla="*/ 2147483647 w 112"/>
                <a:gd name="T85" fmla="*/ 2147483647 h 141"/>
                <a:gd name="T86" fmla="*/ 2147483647 w 112"/>
                <a:gd name="T87" fmla="*/ 2147483647 h 141"/>
                <a:gd name="T88" fmla="*/ 2147483647 w 112"/>
                <a:gd name="T89" fmla="*/ 2147483647 h 141"/>
                <a:gd name="T90" fmla="*/ 2147483647 w 112"/>
                <a:gd name="T91" fmla="*/ 2147483647 h 141"/>
                <a:gd name="T92" fmla="*/ 2147483647 w 112"/>
                <a:gd name="T93" fmla="*/ 2147483647 h 141"/>
                <a:gd name="T94" fmla="*/ 2147483647 w 112"/>
                <a:gd name="T95" fmla="*/ 2147483647 h 141"/>
                <a:gd name="T96" fmla="*/ 2147483647 w 112"/>
                <a:gd name="T97" fmla="*/ 2147483647 h 141"/>
                <a:gd name="T98" fmla="*/ 2147483647 w 112"/>
                <a:gd name="T99" fmla="*/ 2147483647 h 141"/>
                <a:gd name="T100" fmla="*/ 2147483647 w 112"/>
                <a:gd name="T101" fmla="*/ 2147483647 h 141"/>
                <a:gd name="T102" fmla="*/ 2147483647 w 112"/>
                <a:gd name="T103" fmla="*/ 2147483647 h 141"/>
                <a:gd name="T104" fmla="*/ 2147483647 w 112"/>
                <a:gd name="T105" fmla="*/ 2147483647 h 141"/>
                <a:gd name="T106" fmla="*/ 2147483647 w 112"/>
                <a:gd name="T107" fmla="*/ 2147483647 h 141"/>
                <a:gd name="T108" fmla="*/ 2147483647 w 112"/>
                <a:gd name="T109" fmla="*/ 2147483647 h 141"/>
                <a:gd name="T110" fmla="*/ 2147483647 w 112"/>
                <a:gd name="T111" fmla="*/ 2147483647 h 141"/>
                <a:gd name="T112" fmla="*/ 2147483647 w 112"/>
                <a:gd name="T113" fmla="*/ 2147483647 h 141"/>
                <a:gd name="T114" fmla="*/ 2147483647 w 112"/>
                <a:gd name="T115" fmla="*/ 2147483647 h 141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112" h="141">
                  <a:moveTo>
                    <a:pt x="1" y="36"/>
                  </a:moveTo>
                  <a:lnTo>
                    <a:pt x="1" y="34"/>
                  </a:lnTo>
                  <a:lnTo>
                    <a:pt x="3" y="32"/>
                  </a:lnTo>
                  <a:lnTo>
                    <a:pt x="3" y="31"/>
                  </a:lnTo>
                  <a:lnTo>
                    <a:pt x="4" y="28"/>
                  </a:lnTo>
                  <a:lnTo>
                    <a:pt x="5" y="26"/>
                  </a:lnTo>
                  <a:lnTo>
                    <a:pt x="5" y="25"/>
                  </a:lnTo>
                  <a:lnTo>
                    <a:pt x="7" y="22"/>
                  </a:lnTo>
                  <a:lnTo>
                    <a:pt x="9" y="20"/>
                  </a:lnTo>
                  <a:lnTo>
                    <a:pt x="11" y="17"/>
                  </a:lnTo>
                  <a:lnTo>
                    <a:pt x="12" y="14"/>
                  </a:lnTo>
                  <a:lnTo>
                    <a:pt x="15" y="12"/>
                  </a:lnTo>
                  <a:lnTo>
                    <a:pt x="16" y="9"/>
                  </a:lnTo>
                  <a:lnTo>
                    <a:pt x="19" y="8"/>
                  </a:lnTo>
                  <a:lnTo>
                    <a:pt x="22" y="6"/>
                  </a:lnTo>
                  <a:lnTo>
                    <a:pt x="24" y="5"/>
                  </a:lnTo>
                  <a:lnTo>
                    <a:pt x="27" y="3"/>
                  </a:lnTo>
                  <a:lnTo>
                    <a:pt x="30" y="2"/>
                  </a:lnTo>
                  <a:lnTo>
                    <a:pt x="34" y="0"/>
                  </a:lnTo>
                  <a:lnTo>
                    <a:pt x="36" y="0"/>
                  </a:lnTo>
                  <a:lnTo>
                    <a:pt x="40" y="0"/>
                  </a:lnTo>
                  <a:lnTo>
                    <a:pt x="43" y="0"/>
                  </a:lnTo>
                  <a:lnTo>
                    <a:pt x="47" y="0"/>
                  </a:lnTo>
                  <a:lnTo>
                    <a:pt x="51" y="2"/>
                  </a:lnTo>
                  <a:lnTo>
                    <a:pt x="55" y="5"/>
                  </a:lnTo>
                  <a:lnTo>
                    <a:pt x="59" y="6"/>
                  </a:lnTo>
                  <a:lnTo>
                    <a:pt x="65" y="9"/>
                  </a:lnTo>
                  <a:lnTo>
                    <a:pt x="69" y="14"/>
                  </a:lnTo>
                  <a:lnTo>
                    <a:pt x="74" y="19"/>
                  </a:lnTo>
                  <a:lnTo>
                    <a:pt x="78" y="23"/>
                  </a:lnTo>
                  <a:lnTo>
                    <a:pt x="84" y="29"/>
                  </a:lnTo>
                  <a:lnTo>
                    <a:pt x="85" y="31"/>
                  </a:lnTo>
                  <a:lnTo>
                    <a:pt x="86" y="31"/>
                  </a:lnTo>
                  <a:lnTo>
                    <a:pt x="88" y="34"/>
                  </a:lnTo>
                  <a:lnTo>
                    <a:pt x="90" y="37"/>
                  </a:lnTo>
                  <a:lnTo>
                    <a:pt x="92" y="39"/>
                  </a:lnTo>
                  <a:lnTo>
                    <a:pt x="93" y="40"/>
                  </a:lnTo>
                  <a:lnTo>
                    <a:pt x="94" y="43"/>
                  </a:lnTo>
                  <a:lnTo>
                    <a:pt x="97" y="45"/>
                  </a:lnTo>
                  <a:lnTo>
                    <a:pt x="98" y="48"/>
                  </a:lnTo>
                  <a:lnTo>
                    <a:pt x="100" y="51"/>
                  </a:lnTo>
                  <a:lnTo>
                    <a:pt x="101" y="53"/>
                  </a:lnTo>
                  <a:lnTo>
                    <a:pt x="102" y="56"/>
                  </a:lnTo>
                  <a:lnTo>
                    <a:pt x="105" y="59"/>
                  </a:lnTo>
                  <a:lnTo>
                    <a:pt x="107" y="63"/>
                  </a:lnTo>
                  <a:lnTo>
                    <a:pt x="108" y="66"/>
                  </a:lnTo>
                  <a:lnTo>
                    <a:pt x="109" y="70"/>
                  </a:lnTo>
                  <a:lnTo>
                    <a:pt x="109" y="74"/>
                  </a:lnTo>
                  <a:lnTo>
                    <a:pt x="111" y="77"/>
                  </a:lnTo>
                  <a:lnTo>
                    <a:pt x="112" y="82"/>
                  </a:lnTo>
                  <a:lnTo>
                    <a:pt x="112" y="87"/>
                  </a:lnTo>
                  <a:lnTo>
                    <a:pt x="112" y="90"/>
                  </a:lnTo>
                  <a:lnTo>
                    <a:pt x="112" y="94"/>
                  </a:lnTo>
                  <a:lnTo>
                    <a:pt x="112" y="99"/>
                  </a:lnTo>
                  <a:lnTo>
                    <a:pt x="112" y="104"/>
                  </a:lnTo>
                  <a:lnTo>
                    <a:pt x="111" y="110"/>
                  </a:lnTo>
                  <a:lnTo>
                    <a:pt x="111" y="114"/>
                  </a:lnTo>
                  <a:lnTo>
                    <a:pt x="109" y="119"/>
                  </a:lnTo>
                  <a:lnTo>
                    <a:pt x="107" y="125"/>
                  </a:lnTo>
                  <a:lnTo>
                    <a:pt x="105" y="127"/>
                  </a:lnTo>
                  <a:lnTo>
                    <a:pt x="104" y="127"/>
                  </a:lnTo>
                  <a:lnTo>
                    <a:pt x="102" y="128"/>
                  </a:lnTo>
                  <a:lnTo>
                    <a:pt x="101" y="128"/>
                  </a:lnTo>
                  <a:lnTo>
                    <a:pt x="100" y="130"/>
                  </a:lnTo>
                  <a:lnTo>
                    <a:pt x="97" y="131"/>
                  </a:lnTo>
                  <a:lnTo>
                    <a:pt x="96" y="131"/>
                  </a:lnTo>
                  <a:lnTo>
                    <a:pt x="93" y="133"/>
                  </a:lnTo>
                  <a:lnTo>
                    <a:pt x="90" y="134"/>
                  </a:lnTo>
                  <a:lnTo>
                    <a:pt x="88" y="136"/>
                  </a:lnTo>
                  <a:lnTo>
                    <a:pt x="85" y="136"/>
                  </a:lnTo>
                  <a:lnTo>
                    <a:pt x="82" y="138"/>
                  </a:lnTo>
                  <a:lnTo>
                    <a:pt x="78" y="139"/>
                  </a:lnTo>
                  <a:lnTo>
                    <a:pt x="74" y="139"/>
                  </a:lnTo>
                  <a:lnTo>
                    <a:pt x="71" y="141"/>
                  </a:lnTo>
                  <a:lnTo>
                    <a:pt x="67" y="141"/>
                  </a:lnTo>
                  <a:lnTo>
                    <a:pt x="63" y="141"/>
                  </a:lnTo>
                  <a:lnTo>
                    <a:pt x="58" y="141"/>
                  </a:lnTo>
                  <a:lnTo>
                    <a:pt x="54" y="141"/>
                  </a:lnTo>
                  <a:lnTo>
                    <a:pt x="50" y="141"/>
                  </a:lnTo>
                  <a:lnTo>
                    <a:pt x="44" y="141"/>
                  </a:lnTo>
                  <a:lnTo>
                    <a:pt x="39" y="139"/>
                  </a:lnTo>
                  <a:lnTo>
                    <a:pt x="35" y="138"/>
                  </a:lnTo>
                  <a:lnTo>
                    <a:pt x="30" y="136"/>
                  </a:lnTo>
                  <a:lnTo>
                    <a:pt x="24" y="134"/>
                  </a:lnTo>
                  <a:lnTo>
                    <a:pt x="18" y="133"/>
                  </a:lnTo>
                  <a:lnTo>
                    <a:pt x="12" y="130"/>
                  </a:lnTo>
                  <a:lnTo>
                    <a:pt x="7" y="127"/>
                  </a:lnTo>
                  <a:lnTo>
                    <a:pt x="0" y="124"/>
                  </a:lnTo>
                  <a:lnTo>
                    <a:pt x="3" y="125"/>
                  </a:lnTo>
                  <a:lnTo>
                    <a:pt x="5" y="125"/>
                  </a:lnTo>
                  <a:lnTo>
                    <a:pt x="8" y="127"/>
                  </a:lnTo>
                  <a:lnTo>
                    <a:pt x="11" y="128"/>
                  </a:lnTo>
                  <a:lnTo>
                    <a:pt x="13" y="128"/>
                  </a:lnTo>
                  <a:lnTo>
                    <a:pt x="15" y="130"/>
                  </a:lnTo>
                  <a:lnTo>
                    <a:pt x="18" y="131"/>
                  </a:lnTo>
                  <a:lnTo>
                    <a:pt x="22" y="131"/>
                  </a:lnTo>
                  <a:lnTo>
                    <a:pt x="24" y="131"/>
                  </a:lnTo>
                  <a:lnTo>
                    <a:pt x="27" y="133"/>
                  </a:lnTo>
                  <a:lnTo>
                    <a:pt x="31" y="133"/>
                  </a:lnTo>
                  <a:lnTo>
                    <a:pt x="34" y="134"/>
                  </a:lnTo>
                  <a:lnTo>
                    <a:pt x="38" y="134"/>
                  </a:lnTo>
                  <a:lnTo>
                    <a:pt x="42" y="134"/>
                  </a:lnTo>
                  <a:lnTo>
                    <a:pt x="46" y="134"/>
                  </a:lnTo>
                  <a:lnTo>
                    <a:pt x="50" y="134"/>
                  </a:lnTo>
                  <a:lnTo>
                    <a:pt x="54" y="134"/>
                  </a:lnTo>
                  <a:lnTo>
                    <a:pt x="58" y="134"/>
                  </a:lnTo>
                  <a:lnTo>
                    <a:pt x="62" y="134"/>
                  </a:lnTo>
                  <a:lnTo>
                    <a:pt x="66" y="133"/>
                  </a:lnTo>
                  <a:lnTo>
                    <a:pt x="71" y="133"/>
                  </a:lnTo>
                  <a:lnTo>
                    <a:pt x="75" y="131"/>
                  </a:lnTo>
                  <a:lnTo>
                    <a:pt x="80" y="130"/>
                  </a:lnTo>
                  <a:lnTo>
                    <a:pt x="85" y="128"/>
                  </a:lnTo>
                  <a:lnTo>
                    <a:pt x="89" y="127"/>
                  </a:lnTo>
                  <a:lnTo>
                    <a:pt x="94" y="124"/>
                  </a:lnTo>
                  <a:lnTo>
                    <a:pt x="98" y="122"/>
                  </a:lnTo>
                  <a:lnTo>
                    <a:pt x="98" y="121"/>
                  </a:lnTo>
                  <a:lnTo>
                    <a:pt x="100" y="119"/>
                  </a:lnTo>
                  <a:lnTo>
                    <a:pt x="101" y="117"/>
                  </a:lnTo>
                  <a:lnTo>
                    <a:pt x="101" y="114"/>
                  </a:lnTo>
                  <a:lnTo>
                    <a:pt x="102" y="113"/>
                  </a:lnTo>
                  <a:lnTo>
                    <a:pt x="102" y="111"/>
                  </a:lnTo>
                  <a:lnTo>
                    <a:pt x="104" y="108"/>
                  </a:lnTo>
                  <a:lnTo>
                    <a:pt x="104" y="107"/>
                  </a:lnTo>
                  <a:lnTo>
                    <a:pt x="104" y="104"/>
                  </a:lnTo>
                  <a:lnTo>
                    <a:pt x="105" y="102"/>
                  </a:lnTo>
                  <a:lnTo>
                    <a:pt x="105" y="99"/>
                  </a:lnTo>
                  <a:lnTo>
                    <a:pt x="105" y="96"/>
                  </a:lnTo>
                  <a:lnTo>
                    <a:pt x="105" y="93"/>
                  </a:lnTo>
                  <a:lnTo>
                    <a:pt x="105" y="90"/>
                  </a:lnTo>
                  <a:lnTo>
                    <a:pt x="105" y="87"/>
                  </a:lnTo>
                  <a:lnTo>
                    <a:pt x="104" y="83"/>
                  </a:lnTo>
                  <a:lnTo>
                    <a:pt x="104" y="79"/>
                  </a:lnTo>
                  <a:lnTo>
                    <a:pt x="102" y="76"/>
                  </a:lnTo>
                  <a:lnTo>
                    <a:pt x="102" y="71"/>
                  </a:lnTo>
                  <a:lnTo>
                    <a:pt x="101" y="68"/>
                  </a:lnTo>
                  <a:lnTo>
                    <a:pt x="98" y="63"/>
                  </a:lnTo>
                  <a:lnTo>
                    <a:pt x="97" y="60"/>
                  </a:lnTo>
                  <a:lnTo>
                    <a:pt x="94" y="56"/>
                  </a:lnTo>
                  <a:lnTo>
                    <a:pt x="93" y="51"/>
                  </a:lnTo>
                  <a:lnTo>
                    <a:pt x="90" y="48"/>
                  </a:lnTo>
                  <a:lnTo>
                    <a:pt x="86" y="43"/>
                  </a:lnTo>
                  <a:lnTo>
                    <a:pt x="84" y="39"/>
                  </a:lnTo>
                  <a:lnTo>
                    <a:pt x="80" y="34"/>
                  </a:lnTo>
                  <a:lnTo>
                    <a:pt x="78" y="34"/>
                  </a:lnTo>
                  <a:lnTo>
                    <a:pt x="77" y="31"/>
                  </a:lnTo>
                  <a:lnTo>
                    <a:pt x="75" y="29"/>
                  </a:lnTo>
                  <a:lnTo>
                    <a:pt x="74" y="26"/>
                  </a:lnTo>
                  <a:lnTo>
                    <a:pt x="71" y="25"/>
                  </a:lnTo>
                  <a:lnTo>
                    <a:pt x="70" y="23"/>
                  </a:lnTo>
                  <a:lnTo>
                    <a:pt x="67" y="22"/>
                  </a:lnTo>
                  <a:lnTo>
                    <a:pt x="66" y="19"/>
                  </a:lnTo>
                  <a:lnTo>
                    <a:pt x="63" y="17"/>
                  </a:lnTo>
                  <a:lnTo>
                    <a:pt x="61" y="15"/>
                  </a:lnTo>
                  <a:lnTo>
                    <a:pt x="58" y="14"/>
                  </a:lnTo>
                  <a:lnTo>
                    <a:pt x="55" y="11"/>
                  </a:lnTo>
                  <a:lnTo>
                    <a:pt x="53" y="9"/>
                  </a:lnTo>
                  <a:lnTo>
                    <a:pt x="50" y="8"/>
                  </a:lnTo>
                  <a:lnTo>
                    <a:pt x="47" y="8"/>
                  </a:lnTo>
                  <a:lnTo>
                    <a:pt x="44" y="6"/>
                  </a:lnTo>
                  <a:lnTo>
                    <a:pt x="40" y="6"/>
                  </a:lnTo>
                  <a:lnTo>
                    <a:pt x="38" y="6"/>
                  </a:lnTo>
                  <a:lnTo>
                    <a:pt x="35" y="6"/>
                  </a:lnTo>
                  <a:lnTo>
                    <a:pt x="31" y="6"/>
                  </a:lnTo>
                  <a:lnTo>
                    <a:pt x="28" y="6"/>
                  </a:lnTo>
                  <a:lnTo>
                    <a:pt x="24" y="8"/>
                  </a:lnTo>
                  <a:lnTo>
                    <a:pt x="22" y="11"/>
                  </a:lnTo>
                  <a:lnTo>
                    <a:pt x="18" y="12"/>
                  </a:lnTo>
                  <a:lnTo>
                    <a:pt x="15" y="15"/>
                  </a:lnTo>
                  <a:lnTo>
                    <a:pt x="11" y="20"/>
                  </a:lnTo>
                  <a:lnTo>
                    <a:pt x="8" y="25"/>
                  </a:lnTo>
                  <a:lnTo>
                    <a:pt x="4" y="29"/>
                  </a:lnTo>
                  <a:lnTo>
                    <a:pt x="1" y="36"/>
                  </a:lnTo>
                  <a:close/>
                </a:path>
              </a:pathLst>
            </a:custGeom>
            <a:solidFill>
              <a:srgbClr val="6456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374" name="Freeform 90"/>
            <p:cNvSpPr>
              <a:spLocks/>
            </p:cNvSpPr>
            <p:nvPr/>
          </p:nvSpPr>
          <p:spPr bwMode="auto">
            <a:xfrm>
              <a:off x="5537201" y="5211763"/>
              <a:ext cx="127000" cy="203200"/>
            </a:xfrm>
            <a:custGeom>
              <a:avLst/>
              <a:gdLst>
                <a:gd name="T0" fmla="*/ 2147483647 w 162"/>
                <a:gd name="T1" fmla="*/ 0 h 257"/>
                <a:gd name="T2" fmla="*/ 2147483647 w 162"/>
                <a:gd name="T3" fmla="*/ 0 h 257"/>
                <a:gd name="T4" fmla="*/ 2147483647 w 162"/>
                <a:gd name="T5" fmla="*/ 2147483647 h 257"/>
                <a:gd name="T6" fmla="*/ 2147483647 w 162"/>
                <a:gd name="T7" fmla="*/ 2147483647 h 257"/>
                <a:gd name="T8" fmla="*/ 2147483647 w 162"/>
                <a:gd name="T9" fmla="*/ 2147483647 h 257"/>
                <a:gd name="T10" fmla="*/ 2147483647 w 162"/>
                <a:gd name="T11" fmla="*/ 2147483647 h 257"/>
                <a:gd name="T12" fmla="*/ 2147483647 w 162"/>
                <a:gd name="T13" fmla="*/ 2147483647 h 257"/>
                <a:gd name="T14" fmla="*/ 2147483647 w 162"/>
                <a:gd name="T15" fmla="*/ 2147483647 h 257"/>
                <a:gd name="T16" fmla="*/ 2147483647 w 162"/>
                <a:gd name="T17" fmla="*/ 2147483647 h 257"/>
                <a:gd name="T18" fmla="*/ 2147483647 w 162"/>
                <a:gd name="T19" fmla="*/ 2147483647 h 257"/>
                <a:gd name="T20" fmla="*/ 2147483647 w 162"/>
                <a:gd name="T21" fmla="*/ 2147483647 h 257"/>
                <a:gd name="T22" fmla="*/ 2147483647 w 162"/>
                <a:gd name="T23" fmla="*/ 2147483647 h 257"/>
                <a:gd name="T24" fmla="*/ 2147483647 w 162"/>
                <a:gd name="T25" fmla="*/ 2147483647 h 257"/>
                <a:gd name="T26" fmla="*/ 2147483647 w 162"/>
                <a:gd name="T27" fmla="*/ 2147483647 h 257"/>
                <a:gd name="T28" fmla="*/ 2147483647 w 162"/>
                <a:gd name="T29" fmla="*/ 2147483647 h 257"/>
                <a:gd name="T30" fmla="*/ 2147483647 w 162"/>
                <a:gd name="T31" fmla="*/ 2147483647 h 257"/>
                <a:gd name="T32" fmla="*/ 2147483647 w 162"/>
                <a:gd name="T33" fmla="*/ 2147483647 h 257"/>
                <a:gd name="T34" fmla="*/ 2147483647 w 162"/>
                <a:gd name="T35" fmla="*/ 2147483647 h 257"/>
                <a:gd name="T36" fmla="*/ 2147483647 w 162"/>
                <a:gd name="T37" fmla="*/ 2147483647 h 257"/>
                <a:gd name="T38" fmla="*/ 2147483647 w 162"/>
                <a:gd name="T39" fmla="*/ 2147483647 h 257"/>
                <a:gd name="T40" fmla="*/ 2147483647 w 162"/>
                <a:gd name="T41" fmla="*/ 2147483647 h 257"/>
                <a:gd name="T42" fmla="*/ 2147483647 w 162"/>
                <a:gd name="T43" fmla="*/ 2147483647 h 257"/>
                <a:gd name="T44" fmla="*/ 2147483647 w 162"/>
                <a:gd name="T45" fmla="*/ 2147483647 h 257"/>
                <a:gd name="T46" fmla="*/ 2147483647 w 162"/>
                <a:gd name="T47" fmla="*/ 2147483647 h 257"/>
                <a:gd name="T48" fmla="*/ 2147483647 w 162"/>
                <a:gd name="T49" fmla="*/ 2147483647 h 257"/>
                <a:gd name="T50" fmla="*/ 2147483647 w 162"/>
                <a:gd name="T51" fmla="*/ 2147483647 h 257"/>
                <a:gd name="T52" fmla="*/ 2147483647 w 162"/>
                <a:gd name="T53" fmla="*/ 2147483647 h 257"/>
                <a:gd name="T54" fmla="*/ 2147483647 w 162"/>
                <a:gd name="T55" fmla="*/ 2147483647 h 257"/>
                <a:gd name="T56" fmla="*/ 2147483647 w 162"/>
                <a:gd name="T57" fmla="*/ 2147483647 h 257"/>
                <a:gd name="T58" fmla="*/ 2147483647 w 162"/>
                <a:gd name="T59" fmla="*/ 2147483647 h 257"/>
                <a:gd name="T60" fmla="*/ 2147483647 w 162"/>
                <a:gd name="T61" fmla="*/ 2147483647 h 257"/>
                <a:gd name="T62" fmla="*/ 2147483647 w 162"/>
                <a:gd name="T63" fmla="*/ 2147483647 h 257"/>
                <a:gd name="T64" fmla="*/ 0 w 162"/>
                <a:gd name="T65" fmla="*/ 2147483647 h 257"/>
                <a:gd name="T66" fmla="*/ 2147483647 w 162"/>
                <a:gd name="T67" fmla="*/ 0 h 257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62" h="257">
                  <a:moveTo>
                    <a:pt x="23" y="0"/>
                  </a:moveTo>
                  <a:lnTo>
                    <a:pt x="138" y="0"/>
                  </a:lnTo>
                  <a:lnTo>
                    <a:pt x="162" y="226"/>
                  </a:lnTo>
                  <a:lnTo>
                    <a:pt x="161" y="226"/>
                  </a:lnTo>
                  <a:lnTo>
                    <a:pt x="158" y="229"/>
                  </a:lnTo>
                  <a:lnTo>
                    <a:pt x="157" y="230"/>
                  </a:lnTo>
                  <a:lnTo>
                    <a:pt x="155" y="232"/>
                  </a:lnTo>
                  <a:lnTo>
                    <a:pt x="153" y="234"/>
                  </a:lnTo>
                  <a:lnTo>
                    <a:pt x="150" y="235"/>
                  </a:lnTo>
                  <a:lnTo>
                    <a:pt x="146" y="238"/>
                  </a:lnTo>
                  <a:lnTo>
                    <a:pt x="143" y="240"/>
                  </a:lnTo>
                  <a:lnTo>
                    <a:pt x="139" y="241"/>
                  </a:lnTo>
                  <a:lnTo>
                    <a:pt x="135" y="244"/>
                  </a:lnTo>
                  <a:lnTo>
                    <a:pt x="130" y="246"/>
                  </a:lnTo>
                  <a:lnTo>
                    <a:pt x="126" y="249"/>
                  </a:lnTo>
                  <a:lnTo>
                    <a:pt x="120" y="251"/>
                  </a:lnTo>
                  <a:lnTo>
                    <a:pt x="115" y="252"/>
                  </a:lnTo>
                  <a:lnTo>
                    <a:pt x="109" y="254"/>
                  </a:lnTo>
                  <a:lnTo>
                    <a:pt x="104" y="255"/>
                  </a:lnTo>
                  <a:lnTo>
                    <a:pt x="97" y="255"/>
                  </a:lnTo>
                  <a:lnTo>
                    <a:pt x="92" y="257"/>
                  </a:lnTo>
                  <a:lnTo>
                    <a:pt x="85" y="257"/>
                  </a:lnTo>
                  <a:lnTo>
                    <a:pt x="78" y="257"/>
                  </a:lnTo>
                  <a:lnTo>
                    <a:pt x="72" y="257"/>
                  </a:lnTo>
                  <a:lnTo>
                    <a:pt x="64" y="255"/>
                  </a:lnTo>
                  <a:lnTo>
                    <a:pt x="57" y="254"/>
                  </a:lnTo>
                  <a:lnTo>
                    <a:pt x="49" y="252"/>
                  </a:lnTo>
                  <a:lnTo>
                    <a:pt x="41" y="249"/>
                  </a:lnTo>
                  <a:lnTo>
                    <a:pt x="34" y="246"/>
                  </a:lnTo>
                  <a:lnTo>
                    <a:pt x="26" y="241"/>
                  </a:lnTo>
                  <a:lnTo>
                    <a:pt x="16" y="237"/>
                  </a:lnTo>
                  <a:lnTo>
                    <a:pt x="8" y="232"/>
                  </a:lnTo>
                  <a:lnTo>
                    <a:pt x="0" y="226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EA9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375" name="Freeform 91"/>
            <p:cNvSpPr>
              <a:spLocks/>
            </p:cNvSpPr>
            <p:nvPr/>
          </p:nvSpPr>
          <p:spPr bwMode="auto">
            <a:xfrm>
              <a:off x="5410201" y="4848225"/>
              <a:ext cx="379413" cy="376238"/>
            </a:xfrm>
            <a:custGeom>
              <a:avLst/>
              <a:gdLst>
                <a:gd name="T0" fmla="*/ 2147483647 w 479"/>
                <a:gd name="T1" fmla="*/ 2147483647 h 473"/>
                <a:gd name="T2" fmla="*/ 2147483647 w 479"/>
                <a:gd name="T3" fmla="*/ 2147483647 h 473"/>
                <a:gd name="T4" fmla="*/ 2147483647 w 479"/>
                <a:gd name="T5" fmla="*/ 2147483647 h 473"/>
                <a:gd name="T6" fmla="*/ 2147483647 w 479"/>
                <a:gd name="T7" fmla="*/ 2147483647 h 473"/>
                <a:gd name="T8" fmla="*/ 2147483647 w 479"/>
                <a:gd name="T9" fmla="*/ 2147483647 h 473"/>
                <a:gd name="T10" fmla="*/ 2147483647 w 479"/>
                <a:gd name="T11" fmla="*/ 0 h 473"/>
                <a:gd name="T12" fmla="*/ 2147483647 w 479"/>
                <a:gd name="T13" fmla="*/ 2147483647 h 473"/>
                <a:gd name="T14" fmla="*/ 2147483647 w 479"/>
                <a:gd name="T15" fmla="*/ 2147483647 h 473"/>
                <a:gd name="T16" fmla="*/ 2147483647 w 479"/>
                <a:gd name="T17" fmla="*/ 2147483647 h 473"/>
                <a:gd name="T18" fmla="*/ 2147483647 w 479"/>
                <a:gd name="T19" fmla="*/ 2147483647 h 473"/>
                <a:gd name="T20" fmla="*/ 2147483647 w 479"/>
                <a:gd name="T21" fmla="*/ 2147483647 h 473"/>
                <a:gd name="T22" fmla="*/ 2147483647 w 479"/>
                <a:gd name="T23" fmla="*/ 2147483647 h 473"/>
                <a:gd name="T24" fmla="*/ 2147483647 w 479"/>
                <a:gd name="T25" fmla="*/ 2147483647 h 473"/>
                <a:gd name="T26" fmla="*/ 2147483647 w 479"/>
                <a:gd name="T27" fmla="*/ 2147483647 h 473"/>
                <a:gd name="T28" fmla="*/ 2147483647 w 479"/>
                <a:gd name="T29" fmla="*/ 2147483647 h 473"/>
                <a:gd name="T30" fmla="*/ 2147483647 w 479"/>
                <a:gd name="T31" fmla="*/ 2147483647 h 473"/>
                <a:gd name="T32" fmla="*/ 0 w 479"/>
                <a:gd name="T33" fmla="*/ 2147483647 h 473"/>
                <a:gd name="T34" fmla="*/ 2147483647 w 479"/>
                <a:gd name="T35" fmla="*/ 2147483647 h 473"/>
                <a:gd name="T36" fmla="*/ 2147483647 w 479"/>
                <a:gd name="T37" fmla="*/ 2147483647 h 473"/>
                <a:gd name="T38" fmla="*/ 2147483647 w 479"/>
                <a:gd name="T39" fmla="*/ 2147483647 h 473"/>
                <a:gd name="T40" fmla="*/ 2147483647 w 479"/>
                <a:gd name="T41" fmla="*/ 2147483647 h 473"/>
                <a:gd name="T42" fmla="*/ 2147483647 w 479"/>
                <a:gd name="T43" fmla="*/ 2147483647 h 473"/>
                <a:gd name="T44" fmla="*/ 2147483647 w 479"/>
                <a:gd name="T45" fmla="*/ 2147483647 h 473"/>
                <a:gd name="T46" fmla="*/ 2147483647 w 479"/>
                <a:gd name="T47" fmla="*/ 2147483647 h 473"/>
                <a:gd name="T48" fmla="*/ 2147483647 w 479"/>
                <a:gd name="T49" fmla="*/ 2147483647 h 473"/>
                <a:gd name="T50" fmla="*/ 2147483647 w 479"/>
                <a:gd name="T51" fmla="*/ 2147483647 h 473"/>
                <a:gd name="T52" fmla="*/ 2147483647 w 479"/>
                <a:gd name="T53" fmla="*/ 2147483647 h 473"/>
                <a:gd name="T54" fmla="*/ 2147483647 w 479"/>
                <a:gd name="T55" fmla="*/ 2147483647 h 473"/>
                <a:gd name="T56" fmla="*/ 2147483647 w 479"/>
                <a:gd name="T57" fmla="*/ 2147483647 h 473"/>
                <a:gd name="T58" fmla="*/ 2147483647 w 479"/>
                <a:gd name="T59" fmla="*/ 2147483647 h 473"/>
                <a:gd name="T60" fmla="*/ 2147483647 w 479"/>
                <a:gd name="T61" fmla="*/ 2147483647 h 473"/>
                <a:gd name="T62" fmla="*/ 2147483647 w 479"/>
                <a:gd name="T63" fmla="*/ 2147483647 h 473"/>
                <a:gd name="T64" fmla="*/ 2147483647 w 479"/>
                <a:gd name="T65" fmla="*/ 2147483647 h 473"/>
                <a:gd name="T66" fmla="*/ 2147483647 w 479"/>
                <a:gd name="T67" fmla="*/ 2147483647 h 473"/>
                <a:gd name="T68" fmla="*/ 2147483647 w 479"/>
                <a:gd name="T69" fmla="*/ 2147483647 h 473"/>
                <a:gd name="T70" fmla="*/ 2147483647 w 479"/>
                <a:gd name="T71" fmla="*/ 2147483647 h 473"/>
                <a:gd name="T72" fmla="*/ 2147483647 w 479"/>
                <a:gd name="T73" fmla="*/ 2147483647 h 473"/>
                <a:gd name="T74" fmla="*/ 2147483647 w 479"/>
                <a:gd name="T75" fmla="*/ 2147483647 h 473"/>
                <a:gd name="T76" fmla="*/ 2147483647 w 479"/>
                <a:gd name="T77" fmla="*/ 2147483647 h 473"/>
                <a:gd name="T78" fmla="*/ 2147483647 w 479"/>
                <a:gd name="T79" fmla="*/ 2147483647 h 473"/>
                <a:gd name="T80" fmla="*/ 2147483647 w 479"/>
                <a:gd name="T81" fmla="*/ 2147483647 h 473"/>
                <a:gd name="T82" fmla="*/ 2147483647 w 479"/>
                <a:gd name="T83" fmla="*/ 2147483647 h 473"/>
                <a:gd name="T84" fmla="*/ 2147483647 w 479"/>
                <a:gd name="T85" fmla="*/ 2147483647 h 473"/>
                <a:gd name="T86" fmla="*/ 2147483647 w 479"/>
                <a:gd name="T87" fmla="*/ 2147483647 h 473"/>
                <a:gd name="T88" fmla="*/ 2147483647 w 479"/>
                <a:gd name="T89" fmla="*/ 2147483647 h 473"/>
                <a:gd name="T90" fmla="*/ 2147483647 w 479"/>
                <a:gd name="T91" fmla="*/ 2147483647 h 473"/>
                <a:gd name="T92" fmla="*/ 2147483647 w 479"/>
                <a:gd name="T93" fmla="*/ 2147483647 h 473"/>
                <a:gd name="T94" fmla="*/ 2147483647 w 479"/>
                <a:gd name="T95" fmla="*/ 2147483647 h 473"/>
                <a:gd name="T96" fmla="*/ 2147483647 w 479"/>
                <a:gd name="T97" fmla="*/ 2147483647 h 473"/>
                <a:gd name="T98" fmla="*/ 2147483647 w 479"/>
                <a:gd name="T99" fmla="*/ 2147483647 h 473"/>
                <a:gd name="T100" fmla="*/ 2147483647 w 479"/>
                <a:gd name="T101" fmla="*/ 2147483647 h 473"/>
                <a:gd name="T102" fmla="*/ 2147483647 w 479"/>
                <a:gd name="T103" fmla="*/ 2147483647 h 473"/>
                <a:gd name="T104" fmla="*/ 2147483647 w 479"/>
                <a:gd name="T105" fmla="*/ 2147483647 h 473"/>
                <a:gd name="T106" fmla="*/ 2147483647 w 479"/>
                <a:gd name="T107" fmla="*/ 2147483647 h 473"/>
                <a:gd name="T108" fmla="*/ 2147483647 w 479"/>
                <a:gd name="T109" fmla="*/ 2147483647 h 473"/>
                <a:gd name="T110" fmla="*/ 2147483647 w 479"/>
                <a:gd name="T111" fmla="*/ 2147483647 h 473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479" h="473">
                  <a:moveTo>
                    <a:pt x="434" y="191"/>
                  </a:moveTo>
                  <a:lnTo>
                    <a:pt x="433" y="191"/>
                  </a:lnTo>
                  <a:lnTo>
                    <a:pt x="432" y="180"/>
                  </a:lnTo>
                  <a:lnTo>
                    <a:pt x="429" y="171"/>
                  </a:lnTo>
                  <a:lnTo>
                    <a:pt x="428" y="160"/>
                  </a:lnTo>
                  <a:lnTo>
                    <a:pt x="425" y="151"/>
                  </a:lnTo>
                  <a:lnTo>
                    <a:pt x="422" y="142"/>
                  </a:lnTo>
                  <a:lnTo>
                    <a:pt x="419" y="132"/>
                  </a:lnTo>
                  <a:lnTo>
                    <a:pt x="415" y="123"/>
                  </a:lnTo>
                  <a:lnTo>
                    <a:pt x="411" y="115"/>
                  </a:lnTo>
                  <a:lnTo>
                    <a:pt x="407" y="106"/>
                  </a:lnTo>
                  <a:lnTo>
                    <a:pt x="402" y="98"/>
                  </a:lnTo>
                  <a:lnTo>
                    <a:pt x="398" y="91"/>
                  </a:lnTo>
                  <a:lnTo>
                    <a:pt x="392" y="83"/>
                  </a:lnTo>
                  <a:lnTo>
                    <a:pt x="387" y="75"/>
                  </a:lnTo>
                  <a:lnTo>
                    <a:pt x="382" y="68"/>
                  </a:lnTo>
                  <a:lnTo>
                    <a:pt x="375" y="61"/>
                  </a:lnTo>
                  <a:lnTo>
                    <a:pt x="368" y="54"/>
                  </a:lnTo>
                  <a:lnTo>
                    <a:pt x="363" y="47"/>
                  </a:lnTo>
                  <a:lnTo>
                    <a:pt x="356" y="41"/>
                  </a:lnTo>
                  <a:lnTo>
                    <a:pt x="348" y="37"/>
                  </a:lnTo>
                  <a:lnTo>
                    <a:pt x="341" y="30"/>
                  </a:lnTo>
                  <a:lnTo>
                    <a:pt x="333" y="26"/>
                  </a:lnTo>
                  <a:lnTo>
                    <a:pt x="326" y="21"/>
                  </a:lnTo>
                  <a:lnTo>
                    <a:pt x="318" y="18"/>
                  </a:lnTo>
                  <a:lnTo>
                    <a:pt x="310" y="13"/>
                  </a:lnTo>
                  <a:lnTo>
                    <a:pt x="302" y="10"/>
                  </a:lnTo>
                  <a:lnTo>
                    <a:pt x="294" y="7"/>
                  </a:lnTo>
                  <a:lnTo>
                    <a:pt x="285" y="4"/>
                  </a:lnTo>
                  <a:lnTo>
                    <a:pt x="276" y="3"/>
                  </a:lnTo>
                  <a:lnTo>
                    <a:pt x="267" y="1"/>
                  </a:lnTo>
                  <a:lnTo>
                    <a:pt x="258" y="0"/>
                  </a:lnTo>
                  <a:lnTo>
                    <a:pt x="250" y="0"/>
                  </a:lnTo>
                  <a:lnTo>
                    <a:pt x="240" y="0"/>
                  </a:lnTo>
                  <a:lnTo>
                    <a:pt x="231" y="0"/>
                  </a:lnTo>
                  <a:lnTo>
                    <a:pt x="221" y="0"/>
                  </a:lnTo>
                  <a:lnTo>
                    <a:pt x="213" y="1"/>
                  </a:lnTo>
                  <a:lnTo>
                    <a:pt x="204" y="3"/>
                  </a:lnTo>
                  <a:lnTo>
                    <a:pt x="196" y="4"/>
                  </a:lnTo>
                  <a:lnTo>
                    <a:pt x="186" y="7"/>
                  </a:lnTo>
                  <a:lnTo>
                    <a:pt x="178" y="10"/>
                  </a:lnTo>
                  <a:lnTo>
                    <a:pt x="170" y="13"/>
                  </a:lnTo>
                  <a:lnTo>
                    <a:pt x="162" y="18"/>
                  </a:lnTo>
                  <a:lnTo>
                    <a:pt x="154" y="21"/>
                  </a:lnTo>
                  <a:lnTo>
                    <a:pt x="146" y="26"/>
                  </a:lnTo>
                  <a:lnTo>
                    <a:pt x="139" y="30"/>
                  </a:lnTo>
                  <a:lnTo>
                    <a:pt x="131" y="37"/>
                  </a:lnTo>
                  <a:lnTo>
                    <a:pt x="124" y="41"/>
                  </a:lnTo>
                  <a:lnTo>
                    <a:pt x="117" y="47"/>
                  </a:lnTo>
                  <a:lnTo>
                    <a:pt x="111" y="54"/>
                  </a:lnTo>
                  <a:lnTo>
                    <a:pt x="104" y="61"/>
                  </a:lnTo>
                  <a:lnTo>
                    <a:pt x="98" y="68"/>
                  </a:lnTo>
                  <a:lnTo>
                    <a:pt x="93" y="75"/>
                  </a:lnTo>
                  <a:lnTo>
                    <a:pt x="88" y="83"/>
                  </a:lnTo>
                  <a:lnTo>
                    <a:pt x="82" y="91"/>
                  </a:lnTo>
                  <a:lnTo>
                    <a:pt x="77" y="98"/>
                  </a:lnTo>
                  <a:lnTo>
                    <a:pt x="73" y="106"/>
                  </a:lnTo>
                  <a:lnTo>
                    <a:pt x="69" y="115"/>
                  </a:lnTo>
                  <a:lnTo>
                    <a:pt x="65" y="123"/>
                  </a:lnTo>
                  <a:lnTo>
                    <a:pt x="61" y="132"/>
                  </a:lnTo>
                  <a:lnTo>
                    <a:pt x="58" y="142"/>
                  </a:lnTo>
                  <a:lnTo>
                    <a:pt x="55" y="151"/>
                  </a:lnTo>
                  <a:lnTo>
                    <a:pt x="53" y="160"/>
                  </a:lnTo>
                  <a:lnTo>
                    <a:pt x="50" y="171"/>
                  </a:lnTo>
                  <a:lnTo>
                    <a:pt x="49" y="180"/>
                  </a:lnTo>
                  <a:lnTo>
                    <a:pt x="47" y="191"/>
                  </a:lnTo>
                  <a:lnTo>
                    <a:pt x="46" y="191"/>
                  </a:lnTo>
                  <a:lnTo>
                    <a:pt x="43" y="191"/>
                  </a:lnTo>
                  <a:lnTo>
                    <a:pt x="42" y="191"/>
                  </a:lnTo>
                  <a:lnTo>
                    <a:pt x="39" y="191"/>
                  </a:lnTo>
                  <a:lnTo>
                    <a:pt x="36" y="191"/>
                  </a:lnTo>
                  <a:lnTo>
                    <a:pt x="35" y="193"/>
                  </a:lnTo>
                  <a:lnTo>
                    <a:pt x="32" y="193"/>
                  </a:lnTo>
                  <a:lnTo>
                    <a:pt x="30" y="194"/>
                  </a:lnTo>
                  <a:lnTo>
                    <a:pt x="28" y="194"/>
                  </a:lnTo>
                  <a:lnTo>
                    <a:pt x="26" y="196"/>
                  </a:lnTo>
                  <a:lnTo>
                    <a:pt x="24" y="197"/>
                  </a:lnTo>
                  <a:lnTo>
                    <a:pt x="22" y="199"/>
                  </a:lnTo>
                  <a:lnTo>
                    <a:pt x="20" y="200"/>
                  </a:lnTo>
                  <a:lnTo>
                    <a:pt x="19" y="202"/>
                  </a:lnTo>
                  <a:lnTo>
                    <a:pt x="16" y="204"/>
                  </a:lnTo>
                  <a:lnTo>
                    <a:pt x="15" y="205"/>
                  </a:lnTo>
                  <a:lnTo>
                    <a:pt x="14" y="207"/>
                  </a:lnTo>
                  <a:lnTo>
                    <a:pt x="12" y="208"/>
                  </a:lnTo>
                  <a:lnTo>
                    <a:pt x="11" y="210"/>
                  </a:lnTo>
                  <a:lnTo>
                    <a:pt x="9" y="213"/>
                  </a:lnTo>
                  <a:lnTo>
                    <a:pt x="8" y="214"/>
                  </a:lnTo>
                  <a:lnTo>
                    <a:pt x="7" y="216"/>
                  </a:lnTo>
                  <a:lnTo>
                    <a:pt x="5" y="219"/>
                  </a:lnTo>
                  <a:lnTo>
                    <a:pt x="5" y="221"/>
                  </a:lnTo>
                  <a:lnTo>
                    <a:pt x="4" y="224"/>
                  </a:lnTo>
                  <a:lnTo>
                    <a:pt x="3" y="225"/>
                  </a:lnTo>
                  <a:lnTo>
                    <a:pt x="3" y="228"/>
                  </a:lnTo>
                  <a:lnTo>
                    <a:pt x="1" y="231"/>
                  </a:lnTo>
                  <a:lnTo>
                    <a:pt x="1" y="233"/>
                  </a:lnTo>
                  <a:lnTo>
                    <a:pt x="1" y="236"/>
                  </a:lnTo>
                  <a:lnTo>
                    <a:pt x="0" y="239"/>
                  </a:lnTo>
                  <a:lnTo>
                    <a:pt x="0" y="242"/>
                  </a:lnTo>
                  <a:lnTo>
                    <a:pt x="0" y="244"/>
                  </a:lnTo>
                  <a:lnTo>
                    <a:pt x="0" y="247"/>
                  </a:lnTo>
                  <a:lnTo>
                    <a:pt x="0" y="250"/>
                  </a:lnTo>
                  <a:lnTo>
                    <a:pt x="1" y="253"/>
                  </a:lnTo>
                  <a:lnTo>
                    <a:pt x="1" y="255"/>
                  </a:lnTo>
                  <a:lnTo>
                    <a:pt x="1" y="258"/>
                  </a:lnTo>
                  <a:lnTo>
                    <a:pt x="3" y="261"/>
                  </a:lnTo>
                  <a:lnTo>
                    <a:pt x="3" y="262"/>
                  </a:lnTo>
                  <a:lnTo>
                    <a:pt x="4" y="265"/>
                  </a:lnTo>
                  <a:lnTo>
                    <a:pt x="5" y="268"/>
                  </a:lnTo>
                  <a:lnTo>
                    <a:pt x="5" y="270"/>
                  </a:lnTo>
                  <a:lnTo>
                    <a:pt x="7" y="273"/>
                  </a:lnTo>
                  <a:lnTo>
                    <a:pt x="8" y="275"/>
                  </a:lnTo>
                  <a:lnTo>
                    <a:pt x="9" y="276"/>
                  </a:lnTo>
                  <a:lnTo>
                    <a:pt x="11" y="279"/>
                  </a:lnTo>
                  <a:lnTo>
                    <a:pt x="12" y="281"/>
                  </a:lnTo>
                  <a:lnTo>
                    <a:pt x="14" y="282"/>
                  </a:lnTo>
                  <a:lnTo>
                    <a:pt x="15" y="284"/>
                  </a:lnTo>
                  <a:lnTo>
                    <a:pt x="16" y="285"/>
                  </a:lnTo>
                  <a:lnTo>
                    <a:pt x="19" y="287"/>
                  </a:lnTo>
                  <a:lnTo>
                    <a:pt x="20" y="289"/>
                  </a:lnTo>
                  <a:lnTo>
                    <a:pt x="22" y="290"/>
                  </a:lnTo>
                  <a:lnTo>
                    <a:pt x="24" y="292"/>
                  </a:lnTo>
                  <a:lnTo>
                    <a:pt x="26" y="293"/>
                  </a:lnTo>
                  <a:lnTo>
                    <a:pt x="28" y="295"/>
                  </a:lnTo>
                  <a:lnTo>
                    <a:pt x="30" y="295"/>
                  </a:lnTo>
                  <a:lnTo>
                    <a:pt x="32" y="296"/>
                  </a:lnTo>
                  <a:lnTo>
                    <a:pt x="35" y="296"/>
                  </a:lnTo>
                  <a:lnTo>
                    <a:pt x="36" y="298"/>
                  </a:lnTo>
                  <a:lnTo>
                    <a:pt x="39" y="298"/>
                  </a:lnTo>
                  <a:lnTo>
                    <a:pt x="42" y="298"/>
                  </a:lnTo>
                  <a:lnTo>
                    <a:pt x="43" y="298"/>
                  </a:lnTo>
                  <a:lnTo>
                    <a:pt x="46" y="298"/>
                  </a:lnTo>
                  <a:lnTo>
                    <a:pt x="47" y="298"/>
                  </a:lnTo>
                  <a:lnTo>
                    <a:pt x="49" y="298"/>
                  </a:lnTo>
                  <a:lnTo>
                    <a:pt x="51" y="298"/>
                  </a:lnTo>
                  <a:lnTo>
                    <a:pt x="53" y="298"/>
                  </a:lnTo>
                  <a:lnTo>
                    <a:pt x="54" y="298"/>
                  </a:lnTo>
                  <a:lnTo>
                    <a:pt x="55" y="298"/>
                  </a:lnTo>
                  <a:lnTo>
                    <a:pt x="57" y="296"/>
                  </a:lnTo>
                  <a:lnTo>
                    <a:pt x="58" y="296"/>
                  </a:lnTo>
                  <a:lnTo>
                    <a:pt x="61" y="302"/>
                  </a:lnTo>
                  <a:lnTo>
                    <a:pt x="63" y="309"/>
                  </a:lnTo>
                  <a:lnTo>
                    <a:pt x="66" y="315"/>
                  </a:lnTo>
                  <a:lnTo>
                    <a:pt x="69" y="321"/>
                  </a:lnTo>
                  <a:lnTo>
                    <a:pt x="71" y="327"/>
                  </a:lnTo>
                  <a:lnTo>
                    <a:pt x="74" y="333"/>
                  </a:lnTo>
                  <a:lnTo>
                    <a:pt x="78" y="340"/>
                  </a:lnTo>
                  <a:lnTo>
                    <a:pt x="81" y="344"/>
                  </a:lnTo>
                  <a:lnTo>
                    <a:pt x="85" y="350"/>
                  </a:lnTo>
                  <a:lnTo>
                    <a:pt x="88" y="355"/>
                  </a:lnTo>
                  <a:lnTo>
                    <a:pt x="92" y="361"/>
                  </a:lnTo>
                  <a:lnTo>
                    <a:pt x="96" y="366"/>
                  </a:lnTo>
                  <a:lnTo>
                    <a:pt x="100" y="371"/>
                  </a:lnTo>
                  <a:lnTo>
                    <a:pt x="105" y="375"/>
                  </a:lnTo>
                  <a:lnTo>
                    <a:pt x="109" y="380"/>
                  </a:lnTo>
                  <a:lnTo>
                    <a:pt x="113" y="384"/>
                  </a:lnTo>
                  <a:lnTo>
                    <a:pt x="119" y="389"/>
                  </a:lnTo>
                  <a:lnTo>
                    <a:pt x="123" y="394"/>
                  </a:lnTo>
                  <a:lnTo>
                    <a:pt x="128" y="397"/>
                  </a:lnTo>
                  <a:lnTo>
                    <a:pt x="132" y="401"/>
                  </a:lnTo>
                  <a:lnTo>
                    <a:pt x="138" y="405"/>
                  </a:lnTo>
                  <a:lnTo>
                    <a:pt x="143" y="408"/>
                  </a:lnTo>
                  <a:lnTo>
                    <a:pt x="148" y="412"/>
                  </a:lnTo>
                  <a:lnTo>
                    <a:pt x="154" y="415"/>
                  </a:lnTo>
                  <a:lnTo>
                    <a:pt x="159" y="418"/>
                  </a:lnTo>
                  <a:lnTo>
                    <a:pt x="165" y="420"/>
                  </a:lnTo>
                  <a:lnTo>
                    <a:pt x="171" y="423"/>
                  </a:lnTo>
                  <a:lnTo>
                    <a:pt x="177" y="426"/>
                  </a:lnTo>
                  <a:lnTo>
                    <a:pt x="182" y="428"/>
                  </a:lnTo>
                  <a:lnTo>
                    <a:pt x="189" y="429"/>
                  </a:lnTo>
                  <a:lnTo>
                    <a:pt x="194" y="431"/>
                  </a:lnTo>
                  <a:lnTo>
                    <a:pt x="201" y="432"/>
                  </a:lnTo>
                  <a:lnTo>
                    <a:pt x="201" y="435"/>
                  </a:lnTo>
                  <a:lnTo>
                    <a:pt x="201" y="437"/>
                  </a:lnTo>
                  <a:lnTo>
                    <a:pt x="201" y="439"/>
                  </a:lnTo>
                  <a:lnTo>
                    <a:pt x="202" y="442"/>
                  </a:lnTo>
                  <a:lnTo>
                    <a:pt x="202" y="443"/>
                  </a:lnTo>
                  <a:lnTo>
                    <a:pt x="204" y="445"/>
                  </a:lnTo>
                  <a:lnTo>
                    <a:pt x="204" y="446"/>
                  </a:lnTo>
                  <a:lnTo>
                    <a:pt x="205" y="448"/>
                  </a:lnTo>
                  <a:lnTo>
                    <a:pt x="206" y="451"/>
                  </a:lnTo>
                  <a:lnTo>
                    <a:pt x="206" y="452"/>
                  </a:lnTo>
                  <a:lnTo>
                    <a:pt x="208" y="454"/>
                  </a:lnTo>
                  <a:lnTo>
                    <a:pt x="209" y="456"/>
                  </a:lnTo>
                  <a:lnTo>
                    <a:pt x="210" y="457"/>
                  </a:lnTo>
                  <a:lnTo>
                    <a:pt x="212" y="459"/>
                  </a:lnTo>
                  <a:lnTo>
                    <a:pt x="213" y="460"/>
                  </a:lnTo>
                  <a:lnTo>
                    <a:pt x="214" y="462"/>
                  </a:lnTo>
                  <a:lnTo>
                    <a:pt x="216" y="462"/>
                  </a:lnTo>
                  <a:lnTo>
                    <a:pt x="217" y="463"/>
                  </a:lnTo>
                  <a:lnTo>
                    <a:pt x="218" y="465"/>
                  </a:lnTo>
                  <a:lnTo>
                    <a:pt x="220" y="466"/>
                  </a:lnTo>
                  <a:lnTo>
                    <a:pt x="221" y="466"/>
                  </a:lnTo>
                  <a:lnTo>
                    <a:pt x="223" y="468"/>
                  </a:lnTo>
                  <a:lnTo>
                    <a:pt x="224" y="468"/>
                  </a:lnTo>
                  <a:lnTo>
                    <a:pt x="225" y="469"/>
                  </a:lnTo>
                  <a:lnTo>
                    <a:pt x="228" y="469"/>
                  </a:lnTo>
                  <a:lnTo>
                    <a:pt x="229" y="471"/>
                  </a:lnTo>
                  <a:lnTo>
                    <a:pt x="231" y="471"/>
                  </a:lnTo>
                  <a:lnTo>
                    <a:pt x="232" y="471"/>
                  </a:lnTo>
                  <a:lnTo>
                    <a:pt x="235" y="473"/>
                  </a:lnTo>
                  <a:lnTo>
                    <a:pt x="236" y="473"/>
                  </a:lnTo>
                  <a:lnTo>
                    <a:pt x="237" y="473"/>
                  </a:lnTo>
                  <a:lnTo>
                    <a:pt x="240" y="473"/>
                  </a:lnTo>
                  <a:lnTo>
                    <a:pt x="241" y="473"/>
                  </a:lnTo>
                  <a:lnTo>
                    <a:pt x="244" y="473"/>
                  </a:lnTo>
                  <a:lnTo>
                    <a:pt x="245" y="473"/>
                  </a:lnTo>
                  <a:lnTo>
                    <a:pt x="247" y="471"/>
                  </a:lnTo>
                  <a:lnTo>
                    <a:pt x="250" y="471"/>
                  </a:lnTo>
                  <a:lnTo>
                    <a:pt x="251" y="471"/>
                  </a:lnTo>
                  <a:lnTo>
                    <a:pt x="252" y="469"/>
                  </a:lnTo>
                  <a:lnTo>
                    <a:pt x="254" y="469"/>
                  </a:lnTo>
                  <a:lnTo>
                    <a:pt x="255" y="468"/>
                  </a:lnTo>
                  <a:lnTo>
                    <a:pt x="258" y="468"/>
                  </a:lnTo>
                  <a:lnTo>
                    <a:pt x="259" y="466"/>
                  </a:lnTo>
                  <a:lnTo>
                    <a:pt x="260" y="466"/>
                  </a:lnTo>
                  <a:lnTo>
                    <a:pt x="262" y="465"/>
                  </a:lnTo>
                  <a:lnTo>
                    <a:pt x="263" y="463"/>
                  </a:lnTo>
                  <a:lnTo>
                    <a:pt x="264" y="462"/>
                  </a:lnTo>
                  <a:lnTo>
                    <a:pt x="266" y="462"/>
                  </a:lnTo>
                  <a:lnTo>
                    <a:pt x="267" y="460"/>
                  </a:lnTo>
                  <a:lnTo>
                    <a:pt x="268" y="459"/>
                  </a:lnTo>
                  <a:lnTo>
                    <a:pt x="270" y="457"/>
                  </a:lnTo>
                  <a:lnTo>
                    <a:pt x="271" y="456"/>
                  </a:lnTo>
                  <a:lnTo>
                    <a:pt x="271" y="454"/>
                  </a:lnTo>
                  <a:lnTo>
                    <a:pt x="272" y="452"/>
                  </a:lnTo>
                  <a:lnTo>
                    <a:pt x="274" y="451"/>
                  </a:lnTo>
                  <a:lnTo>
                    <a:pt x="275" y="448"/>
                  </a:lnTo>
                  <a:lnTo>
                    <a:pt x="275" y="446"/>
                  </a:lnTo>
                  <a:lnTo>
                    <a:pt x="276" y="445"/>
                  </a:lnTo>
                  <a:lnTo>
                    <a:pt x="276" y="443"/>
                  </a:lnTo>
                  <a:lnTo>
                    <a:pt x="278" y="442"/>
                  </a:lnTo>
                  <a:lnTo>
                    <a:pt x="278" y="439"/>
                  </a:lnTo>
                  <a:lnTo>
                    <a:pt x="279" y="437"/>
                  </a:lnTo>
                  <a:lnTo>
                    <a:pt x="279" y="435"/>
                  </a:lnTo>
                  <a:lnTo>
                    <a:pt x="279" y="432"/>
                  </a:lnTo>
                  <a:lnTo>
                    <a:pt x="286" y="431"/>
                  </a:lnTo>
                  <a:lnTo>
                    <a:pt x="291" y="429"/>
                  </a:lnTo>
                  <a:lnTo>
                    <a:pt x="298" y="428"/>
                  </a:lnTo>
                  <a:lnTo>
                    <a:pt x="303" y="426"/>
                  </a:lnTo>
                  <a:lnTo>
                    <a:pt x="309" y="423"/>
                  </a:lnTo>
                  <a:lnTo>
                    <a:pt x="314" y="420"/>
                  </a:lnTo>
                  <a:lnTo>
                    <a:pt x="321" y="418"/>
                  </a:lnTo>
                  <a:lnTo>
                    <a:pt x="326" y="415"/>
                  </a:lnTo>
                  <a:lnTo>
                    <a:pt x="332" y="412"/>
                  </a:lnTo>
                  <a:lnTo>
                    <a:pt x="337" y="408"/>
                  </a:lnTo>
                  <a:lnTo>
                    <a:pt x="341" y="405"/>
                  </a:lnTo>
                  <a:lnTo>
                    <a:pt x="347" y="401"/>
                  </a:lnTo>
                  <a:lnTo>
                    <a:pt x="352" y="397"/>
                  </a:lnTo>
                  <a:lnTo>
                    <a:pt x="357" y="394"/>
                  </a:lnTo>
                  <a:lnTo>
                    <a:pt x="361" y="389"/>
                  </a:lnTo>
                  <a:lnTo>
                    <a:pt x="367" y="384"/>
                  </a:lnTo>
                  <a:lnTo>
                    <a:pt x="371" y="380"/>
                  </a:lnTo>
                  <a:lnTo>
                    <a:pt x="375" y="375"/>
                  </a:lnTo>
                  <a:lnTo>
                    <a:pt x="379" y="371"/>
                  </a:lnTo>
                  <a:lnTo>
                    <a:pt x="383" y="366"/>
                  </a:lnTo>
                  <a:lnTo>
                    <a:pt x="387" y="361"/>
                  </a:lnTo>
                  <a:lnTo>
                    <a:pt x="391" y="355"/>
                  </a:lnTo>
                  <a:lnTo>
                    <a:pt x="395" y="350"/>
                  </a:lnTo>
                  <a:lnTo>
                    <a:pt x="399" y="344"/>
                  </a:lnTo>
                  <a:lnTo>
                    <a:pt x="402" y="340"/>
                  </a:lnTo>
                  <a:lnTo>
                    <a:pt x="405" y="333"/>
                  </a:lnTo>
                  <a:lnTo>
                    <a:pt x="409" y="327"/>
                  </a:lnTo>
                  <a:lnTo>
                    <a:pt x="411" y="321"/>
                  </a:lnTo>
                  <a:lnTo>
                    <a:pt x="414" y="315"/>
                  </a:lnTo>
                  <a:lnTo>
                    <a:pt x="417" y="309"/>
                  </a:lnTo>
                  <a:lnTo>
                    <a:pt x="419" y="302"/>
                  </a:lnTo>
                  <a:lnTo>
                    <a:pt x="422" y="296"/>
                  </a:lnTo>
                  <a:lnTo>
                    <a:pt x="423" y="296"/>
                  </a:lnTo>
                  <a:lnTo>
                    <a:pt x="425" y="298"/>
                  </a:lnTo>
                  <a:lnTo>
                    <a:pt x="426" y="298"/>
                  </a:lnTo>
                  <a:lnTo>
                    <a:pt x="428" y="298"/>
                  </a:lnTo>
                  <a:lnTo>
                    <a:pt x="429" y="298"/>
                  </a:lnTo>
                  <a:lnTo>
                    <a:pt x="430" y="298"/>
                  </a:lnTo>
                  <a:lnTo>
                    <a:pt x="432" y="298"/>
                  </a:lnTo>
                  <a:lnTo>
                    <a:pt x="434" y="298"/>
                  </a:lnTo>
                  <a:lnTo>
                    <a:pt x="436" y="298"/>
                  </a:lnTo>
                  <a:lnTo>
                    <a:pt x="438" y="298"/>
                  </a:lnTo>
                  <a:lnTo>
                    <a:pt x="441" y="298"/>
                  </a:lnTo>
                  <a:lnTo>
                    <a:pt x="442" y="298"/>
                  </a:lnTo>
                  <a:lnTo>
                    <a:pt x="445" y="296"/>
                  </a:lnTo>
                  <a:lnTo>
                    <a:pt x="448" y="296"/>
                  </a:lnTo>
                  <a:lnTo>
                    <a:pt x="449" y="295"/>
                  </a:lnTo>
                  <a:lnTo>
                    <a:pt x="452" y="295"/>
                  </a:lnTo>
                  <a:lnTo>
                    <a:pt x="453" y="293"/>
                  </a:lnTo>
                  <a:lnTo>
                    <a:pt x="456" y="292"/>
                  </a:lnTo>
                  <a:lnTo>
                    <a:pt x="457" y="290"/>
                  </a:lnTo>
                  <a:lnTo>
                    <a:pt x="460" y="289"/>
                  </a:lnTo>
                  <a:lnTo>
                    <a:pt x="461" y="287"/>
                  </a:lnTo>
                  <a:lnTo>
                    <a:pt x="463" y="285"/>
                  </a:lnTo>
                  <a:lnTo>
                    <a:pt x="464" y="284"/>
                  </a:lnTo>
                  <a:lnTo>
                    <a:pt x="467" y="282"/>
                  </a:lnTo>
                  <a:lnTo>
                    <a:pt x="468" y="281"/>
                  </a:lnTo>
                  <a:lnTo>
                    <a:pt x="469" y="279"/>
                  </a:lnTo>
                  <a:lnTo>
                    <a:pt x="471" y="276"/>
                  </a:lnTo>
                  <a:lnTo>
                    <a:pt x="472" y="275"/>
                  </a:lnTo>
                  <a:lnTo>
                    <a:pt x="472" y="273"/>
                  </a:lnTo>
                  <a:lnTo>
                    <a:pt x="473" y="270"/>
                  </a:lnTo>
                  <a:lnTo>
                    <a:pt x="475" y="268"/>
                  </a:lnTo>
                  <a:lnTo>
                    <a:pt x="476" y="265"/>
                  </a:lnTo>
                  <a:lnTo>
                    <a:pt x="476" y="262"/>
                  </a:lnTo>
                  <a:lnTo>
                    <a:pt x="477" y="261"/>
                  </a:lnTo>
                  <a:lnTo>
                    <a:pt x="477" y="258"/>
                  </a:lnTo>
                  <a:lnTo>
                    <a:pt x="479" y="255"/>
                  </a:lnTo>
                  <a:lnTo>
                    <a:pt x="479" y="253"/>
                  </a:lnTo>
                  <a:lnTo>
                    <a:pt x="479" y="250"/>
                  </a:lnTo>
                  <a:lnTo>
                    <a:pt x="479" y="247"/>
                  </a:lnTo>
                  <a:lnTo>
                    <a:pt x="479" y="244"/>
                  </a:lnTo>
                  <a:lnTo>
                    <a:pt x="479" y="242"/>
                  </a:lnTo>
                  <a:lnTo>
                    <a:pt x="479" y="239"/>
                  </a:lnTo>
                  <a:lnTo>
                    <a:pt x="479" y="236"/>
                  </a:lnTo>
                  <a:lnTo>
                    <a:pt x="479" y="233"/>
                  </a:lnTo>
                  <a:lnTo>
                    <a:pt x="477" y="231"/>
                  </a:lnTo>
                  <a:lnTo>
                    <a:pt x="477" y="228"/>
                  </a:lnTo>
                  <a:lnTo>
                    <a:pt x="476" y="225"/>
                  </a:lnTo>
                  <a:lnTo>
                    <a:pt x="476" y="224"/>
                  </a:lnTo>
                  <a:lnTo>
                    <a:pt x="475" y="221"/>
                  </a:lnTo>
                  <a:lnTo>
                    <a:pt x="473" y="219"/>
                  </a:lnTo>
                  <a:lnTo>
                    <a:pt x="472" y="216"/>
                  </a:lnTo>
                  <a:lnTo>
                    <a:pt x="472" y="214"/>
                  </a:lnTo>
                  <a:lnTo>
                    <a:pt x="471" y="213"/>
                  </a:lnTo>
                  <a:lnTo>
                    <a:pt x="469" y="210"/>
                  </a:lnTo>
                  <a:lnTo>
                    <a:pt x="468" y="208"/>
                  </a:lnTo>
                  <a:lnTo>
                    <a:pt x="467" y="207"/>
                  </a:lnTo>
                  <a:lnTo>
                    <a:pt x="464" y="205"/>
                  </a:lnTo>
                  <a:lnTo>
                    <a:pt x="463" y="204"/>
                  </a:lnTo>
                  <a:lnTo>
                    <a:pt x="461" y="202"/>
                  </a:lnTo>
                  <a:lnTo>
                    <a:pt x="460" y="200"/>
                  </a:lnTo>
                  <a:lnTo>
                    <a:pt x="457" y="199"/>
                  </a:lnTo>
                  <a:lnTo>
                    <a:pt x="456" y="197"/>
                  </a:lnTo>
                  <a:lnTo>
                    <a:pt x="453" y="196"/>
                  </a:lnTo>
                  <a:lnTo>
                    <a:pt x="452" y="194"/>
                  </a:lnTo>
                  <a:lnTo>
                    <a:pt x="449" y="194"/>
                  </a:lnTo>
                  <a:lnTo>
                    <a:pt x="448" y="193"/>
                  </a:lnTo>
                  <a:lnTo>
                    <a:pt x="445" y="193"/>
                  </a:lnTo>
                  <a:lnTo>
                    <a:pt x="442" y="191"/>
                  </a:lnTo>
                  <a:lnTo>
                    <a:pt x="441" y="191"/>
                  </a:lnTo>
                  <a:lnTo>
                    <a:pt x="438" y="191"/>
                  </a:lnTo>
                  <a:lnTo>
                    <a:pt x="436" y="191"/>
                  </a:lnTo>
                  <a:lnTo>
                    <a:pt x="434" y="191"/>
                  </a:lnTo>
                  <a:close/>
                </a:path>
              </a:pathLst>
            </a:custGeom>
            <a:solidFill>
              <a:srgbClr val="F5E0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376" name="Freeform 92"/>
            <p:cNvSpPr>
              <a:spLocks/>
            </p:cNvSpPr>
            <p:nvPr/>
          </p:nvSpPr>
          <p:spPr bwMode="auto">
            <a:xfrm>
              <a:off x="5427663" y="5019675"/>
              <a:ext cx="23813" cy="46038"/>
            </a:xfrm>
            <a:custGeom>
              <a:avLst/>
              <a:gdLst>
                <a:gd name="T0" fmla="*/ 2147483647 w 30"/>
                <a:gd name="T1" fmla="*/ 0 h 57"/>
                <a:gd name="T2" fmla="*/ 2147483647 w 30"/>
                <a:gd name="T3" fmla="*/ 0 h 57"/>
                <a:gd name="T4" fmla="*/ 2147483647 w 30"/>
                <a:gd name="T5" fmla="*/ 2147483647 h 57"/>
                <a:gd name="T6" fmla="*/ 2147483647 w 30"/>
                <a:gd name="T7" fmla="*/ 2147483647 h 57"/>
                <a:gd name="T8" fmla="*/ 2147483647 w 30"/>
                <a:gd name="T9" fmla="*/ 2147483647 h 57"/>
                <a:gd name="T10" fmla="*/ 2147483647 w 30"/>
                <a:gd name="T11" fmla="*/ 2147483647 h 57"/>
                <a:gd name="T12" fmla="*/ 2147483647 w 30"/>
                <a:gd name="T13" fmla="*/ 2147483647 h 57"/>
                <a:gd name="T14" fmla="*/ 2147483647 w 30"/>
                <a:gd name="T15" fmla="*/ 2147483647 h 57"/>
                <a:gd name="T16" fmla="*/ 2147483647 w 30"/>
                <a:gd name="T17" fmla="*/ 2147483647 h 57"/>
                <a:gd name="T18" fmla="*/ 2147483647 w 30"/>
                <a:gd name="T19" fmla="*/ 2147483647 h 57"/>
                <a:gd name="T20" fmla="*/ 2147483647 w 30"/>
                <a:gd name="T21" fmla="*/ 2147483647 h 57"/>
                <a:gd name="T22" fmla="*/ 2147483647 w 30"/>
                <a:gd name="T23" fmla="*/ 2147483647 h 57"/>
                <a:gd name="T24" fmla="*/ 2147483647 w 30"/>
                <a:gd name="T25" fmla="*/ 2147483647 h 57"/>
                <a:gd name="T26" fmla="*/ 0 w 30"/>
                <a:gd name="T27" fmla="*/ 2147483647 h 57"/>
                <a:gd name="T28" fmla="*/ 0 w 30"/>
                <a:gd name="T29" fmla="*/ 2147483647 h 57"/>
                <a:gd name="T30" fmla="*/ 0 w 30"/>
                <a:gd name="T31" fmla="*/ 2147483647 h 57"/>
                <a:gd name="T32" fmla="*/ 0 w 30"/>
                <a:gd name="T33" fmla="*/ 2147483647 h 57"/>
                <a:gd name="T34" fmla="*/ 0 w 30"/>
                <a:gd name="T35" fmla="*/ 2147483647 h 57"/>
                <a:gd name="T36" fmla="*/ 0 w 30"/>
                <a:gd name="T37" fmla="*/ 2147483647 h 57"/>
                <a:gd name="T38" fmla="*/ 2147483647 w 30"/>
                <a:gd name="T39" fmla="*/ 2147483647 h 57"/>
                <a:gd name="T40" fmla="*/ 2147483647 w 30"/>
                <a:gd name="T41" fmla="*/ 2147483647 h 57"/>
                <a:gd name="T42" fmla="*/ 2147483647 w 30"/>
                <a:gd name="T43" fmla="*/ 2147483647 h 57"/>
                <a:gd name="T44" fmla="*/ 2147483647 w 30"/>
                <a:gd name="T45" fmla="*/ 2147483647 h 57"/>
                <a:gd name="T46" fmla="*/ 2147483647 w 30"/>
                <a:gd name="T47" fmla="*/ 2147483647 h 57"/>
                <a:gd name="T48" fmla="*/ 2147483647 w 30"/>
                <a:gd name="T49" fmla="*/ 2147483647 h 57"/>
                <a:gd name="T50" fmla="*/ 2147483647 w 30"/>
                <a:gd name="T51" fmla="*/ 2147483647 h 57"/>
                <a:gd name="T52" fmla="*/ 2147483647 w 30"/>
                <a:gd name="T53" fmla="*/ 2147483647 h 57"/>
                <a:gd name="T54" fmla="*/ 2147483647 w 30"/>
                <a:gd name="T55" fmla="*/ 2147483647 h 57"/>
                <a:gd name="T56" fmla="*/ 2147483647 w 30"/>
                <a:gd name="T57" fmla="*/ 2147483647 h 57"/>
                <a:gd name="T58" fmla="*/ 2147483647 w 30"/>
                <a:gd name="T59" fmla="*/ 2147483647 h 57"/>
                <a:gd name="T60" fmla="*/ 2147483647 w 30"/>
                <a:gd name="T61" fmla="*/ 2147483647 h 57"/>
                <a:gd name="T62" fmla="*/ 2147483647 w 30"/>
                <a:gd name="T63" fmla="*/ 2147483647 h 57"/>
                <a:gd name="T64" fmla="*/ 2147483647 w 30"/>
                <a:gd name="T65" fmla="*/ 2147483647 h 57"/>
                <a:gd name="T66" fmla="*/ 2147483647 w 30"/>
                <a:gd name="T67" fmla="*/ 2147483647 h 57"/>
                <a:gd name="T68" fmla="*/ 2147483647 w 30"/>
                <a:gd name="T69" fmla="*/ 2147483647 h 57"/>
                <a:gd name="T70" fmla="*/ 2147483647 w 30"/>
                <a:gd name="T71" fmla="*/ 2147483647 h 57"/>
                <a:gd name="T72" fmla="*/ 2147483647 w 30"/>
                <a:gd name="T73" fmla="*/ 2147483647 h 57"/>
                <a:gd name="T74" fmla="*/ 2147483647 w 30"/>
                <a:gd name="T75" fmla="*/ 2147483647 h 57"/>
                <a:gd name="T76" fmla="*/ 2147483647 w 30"/>
                <a:gd name="T77" fmla="*/ 2147483647 h 57"/>
                <a:gd name="T78" fmla="*/ 2147483647 w 30"/>
                <a:gd name="T79" fmla="*/ 2147483647 h 57"/>
                <a:gd name="T80" fmla="*/ 2147483647 w 30"/>
                <a:gd name="T81" fmla="*/ 2147483647 h 57"/>
                <a:gd name="T82" fmla="*/ 2147483647 w 30"/>
                <a:gd name="T83" fmla="*/ 2147483647 h 57"/>
                <a:gd name="T84" fmla="*/ 2147483647 w 30"/>
                <a:gd name="T85" fmla="*/ 2147483647 h 57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30" h="57">
                  <a:moveTo>
                    <a:pt x="23" y="0"/>
                  </a:moveTo>
                  <a:lnTo>
                    <a:pt x="22" y="0"/>
                  </a:lnTo>
                  <a:lnTo>
                    <a:pt x="20" y="0"/>
                  </a:lnTo>
                  <a:lnTo>
                    <a:pt x="19" y="1"/>
                  </a:lnTo>
                  <a:lnTo>
                    <a:pt x="17" y="1"/>
                  </a:lnTo>
                  <a:lnTo>
                    <a:pt x="16" y="1"/>
                  </a:lnTo>
                  <a:lnTo>
                    <a:pt x="15" y="1"/>
                  </a:lnTo>
                  <a:lnTo>
                    <a:pt x="15" y="3"/>
                  </a:lnTo>
                  <a:lnTo>
                    <a:pt x="13" y="3"/>
                  </a:lnTo>
                  <a:lnTo>
                    <a:pt x="12" y="3"/>
                  </a:lnTo>
                  <a:lnTo>
                    <a:pt x="11" y="5"/>
                  </a:lnTo>
                  <a:lnTo>
                    <a:pt x="9" y="6"/>
                  </a:lnTo>
                  <a:lnTo>
                    <a:pt x="8" y="6"/>
                  </a:lnTo>
                  <a:lnTo>
                    <a:pt x="8" y="8"/>
                  </a:lnTo>
                  <a:lnTo>
                    <a:pt x="7" y="9"/>
                  </a:lnTo>
                  <a:lnTo>
                    <a:pt x="5" y="9"/>
                  </a:lnTo>
                  <a:lnTo>
                    <a:pt x="5" y="11"/>
                  </a:lnTo>
                  <a:lnTo>
                    <a:pt x="4" y="12"/>
                  </a:lnTo>
                  <a:lnTo>
                    <a:pt x="3" y="14"/>
                  </a:lnTo>
                  <a:lnTo>
                    <a:pt x="3" y="15"/>
                  </a:lnTo>
                  <a:lnTo>
                    <a:pt x="3" y="17"/>
                  </a:lnTo>
                  <a:lnTo>
                    <a:pt x="1" y="17"/>
                  </a:lnTo>
                  <a:lnTo>
                    <a:pt x="1" y="18"/>
                  </a:lnTo>
                  <a:lnTo>
                    <a:pt x="1" y="20"/>
                  </a:lnTo>
                  <a:lnTo>
                    <a:pt x="0" y="22"/>
                  </a:lnTo>
                  <a:lnTo>
                    <a:pt x="0" y="23"/>
                  </a:lnTo>
                  <a:lnTo>
                    <a:pt x="0" y="25"/>
                  </a:lnTo>
                  <a:lnTo>
                    <a:pt x="0" y="26"/>
                  </a:lnTo>
                  <a:lnTo>
                    <a:pt x="0" y="28"/>
                  </a:lnTo>
                  <a:lnTo>
                    <a:pt x="0" y="29"/>
                  </a:lnTo>
                  <a:lnTo>
                    <a:pt x="0" y="31"/>
                  </a:lnTo>
                  <a:lnTo>
                    <a:pt x="0" y="32"/>
                  </a:lnTo>
                  <a:lnTo>
                    <a:pt x="0" y="34"/>
                  </a:lnTo>
                  <a:lnTo>
                    <a:pt x="0" y="35"/>
                  </a:lnTo>
                  <a:lnTo>
                    <a:pt x="1" y="37"/>
                  </a:lnTo>
                  <a:lnTo>
                    <a:pt x="1" y="39"/>
                  </a:lnTo>
                  <a:lnTo>
                    <a:pt x="1" y="40"/>
                  </a:lnTo>
                  <a:lnTo>
                    <a:pt x="3" y="40"/>
                  </a:lnTo>
                  <a:lnTo>
                    <a:pt x="3" y="42"/>
                  </a:lnTo>
                  <a:lnTo>
                    <a:pt x="3" y="43"/>
                  </a:lnTo>
                  <a:lnTo>
                    <a:pt x="4" y="45"/>
                  </a:lnTo>
                  <a:lnTo>
                    <a:pt x="5" y="46"/>
                  </a:lnTo>
                  <a:lnTo>
                    <a:pt x="5" y="48"/>
                  </a:lnTo>
                  <a:lnTo>
                    <a:pt x="7" y="48"/>
                  </a:lnTo>
                  <a:lnTo>
                    <a:pt x="8" y="49"/>
                  </a:lnTo>
                  <a:lnTo>
                    <a:pt x="9" y="51"/>
                  </a:lnTo>
                  <a:lnTo>
                    <a:pt x="11" y="51"/>
                  </a:lnTo>
                  <a:lnTo>
                    <a:pt x="11" y="52"/>
                  </a:lnTo>
                  <a:lnTo>
                    <a:pt x="12" y="52"/>
                  </a:lnTo>
                  <a:lnTo>
                    <a:pt x="13" y="54"/>
                  </a:lnTo>
                  <a:lnTo>
                    <a:pt x="15" y="54"/>
                  </a:lnTo>
                  <a:lnTo>
                    <a:pt x="16" y="56"/>
                  </a:lnTo>
                  <a:lnTo>
                    <a:pt x="17" y="56"/>
                  </a:lnTo>
                  <a:lnTo>
                    <a:pt x="19" y="56"/>
                  </a:lnTo>
                  <a:lnTo>
                    <a:pt x="20" y="56"/>
                  </a:lnTo>
                  <a:lnTo>
                    <a:pt x="22" y="57"/>
                  </a:lnTo>
                  <a:lnTo>
                    <a:pt x="23" y="57"/>
                  </a:lnTo>
                  <a:lnTo>
                    <a:pt x="24" y="57"/>
                  </a:lnTo>
                  <a:lnTo>
                    <a:pt x="26" y="57"/>
                  </a:lnTo>
                  <a:lnTo>
                    <a:pt x="27" y="56"/>
                  </a:lnTo>
                  <a:lnTo>
                    <a:pt x="28" y="56"/>
                  </a:lnTo>
                  <a:lnTo>
                    <a:pt x="30" y="56"/>
                  </a:lnTo>
                  <a:lnTo>
                    <a:pt x="28" y="52"/>
                  </a:lnTo>
                  <a:lnTo>
                    <a:pt x="28" y="49"/>
                  </a:lnTo>
                  <a:lnTo>
                    <a:pt x="27" y="46"/>
                  </a:lnTo>
                  <a:lnTo>
                    <a:pt x="27" y="43"/>
                  </a:lnTo>
                  <a:lnTo>
                    <a:pt x="26" y="40"/>
                  </a:lnTo>
                  <a:lnTo>
                    <a:pt x="26" y="35"/>
                  </a:lnTo>
                  <a:lnTo>
                    <a:pt x="26" y="32"/>
                  </a:lnTo>
                  <a:lnTo>
                    <a:pt x="24" y="29"/>
                  </a:lnTo>
                  <a:lnTo>
                    <a:pt x="24" y="26"/>
                  </a:lnTo>
                  <a:lnTo>
                    <a:pt x="24" y="23"/>
                  </a:lnTo>
                  <a:lnTo>
                    <a:pt x="24" y="18"/>
                  </a:lnTo>
                  <a:lnTo>
                    <a:pt x="24" y="15"/>
                  </a:lnTo>
                  <a:lnTo>
                    <a:pt x="23" y="12"/>
                  </a:lnTo>
                  <a:lnTo>
                    <a:pt x="23" y="9"/>
                  </a:lnTo>
                  <a:lnTo>
                    <a:pt x="23" y="5"/>
                  </a:lnTo>
                  <a:lnTo>
                    <a:pt x="23" y="1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C592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377" name="Freeform 93"/>
            <p:cNvSpPr>
              <a:spLocks/>
            </p:cNvSpPr>
            <p:nvPr/>
          </p:nvSpPr>
          <p:spPr bwMode="auto">
            <a:xfrm>
              <a:off x="5749926" y="5019675"/>
              <a:ext cx="23813" cy="46038"/>
            </a:xfrm>
            <a:custGeom>
              <a:avLst/>
              <a:gdLst>
                <a:gd name="T0" fmla="*/ 2147483647 w 30"/>
                <a:gd name="T1" fmla="*/ 2147483647 h 57"/>
                <a:gd name="T2" fmla="*/ 2147483647 w 30"/>
                <a:gd name="T3" fmla="*/ 2147483647 h 57"/>
                <a:gd name="T4" fmla="*/ 2147483647 w 30"/>
                <a:gd name="T5" fmla="*/ 2147483647 h 57"/>
                <a:gd name="T6" fmla="*/ 2147483647 w 30"/>
                <a:gd name="T7" fmla="*/ 2147483647 h 57"/>
                <a:gd name="T8" fmla="*/ 2147483647 w 30"/>
                <a:gd name="T9" fmla="*/ 2147483647 h 57"/>
                <a:gd name="T10" fmla="*/ 2147483647 w 30"/>
                <a:gd name="T11" fmla="*/ 2147483647 h 57"/>
                <a:gd name="T12" fmla="*/ 2147483647 w 30"/>
                <a:gd name="T13" fmla="*/ 2147483647 h 57"/>
                <a:gd name="T14" fmla="*/ 2147483647 w 30"/>
                <a:gd name="T15" fmla="*/ 2147483647 h 57"/>
                <a:gd name="T16" fmla="*/ 0 w 30"/>
                <a:gd name="T17" fmla="*/ 2147483647 h 57"/>
                <a:gd name="T18" fmla="*/ 2147483647 w 30"/>
                <a:gd name="T19" fmla="*/ 2147483647 h 57"/>
                <a:gd name="T20" fmla="*/ 2147483647 w 30"/>
                <a:gd name="T21" fmla="*/ 2147483647 h 57"/>
                <a:gd name="T22" fmla="*/ 2147483647 w 30"/>
                <a:gd name="T23" fmla="*/ 2147483647 h 57"/>
                <a:gd name="T24" fmla="*/ 2147483647 w 30"/>
                <a:gd name="T25" fmla="*/ 2147483647 h 57"/>
                <a:gd name="T26" fmla="*/ 2147483647 w 30"/>
                <a:gd name="T27" fmla="*/ 2147483647 h 57"/>
                <a:gd name="T28" fmla="*/ 2147483647 w 30"/>
                <a:gd name="T29" fmla="*/ 2147483647 h 57"/>
                <a:gd name="T30" fmla="*/ 2147483647 w 30"/>
                <a:gd name="T31" fmla="*/ 2147483647 h 57"/>
                <a:gd name="T32" fmla="*/ 2147483647 w 30"/>
                <a:gd name="T33" fmla="*/ 2147483647 h 57"/>
                <a:gd name="T34" fmla="*/ 2147483647 w 30"/>
                <a:gd name="T35" fmla="*/ 2147483647 h 57"/>
                <a:gd name="T36" fmla="*/ 2147483647 w 30"/>
                <a:gd name="T37" fmla="*/ 2147483647 h 57"/>
                <a:gd name="T38" fmla="*/ 2147483647 w 30"/>
                <a:gd name="T39" fmla="*/ 2147483647 h 57"/>
                <a:gd name="T40" fmla="*/ 2147483647 w 30"/>
                <a:gd name="T41" fmla="*/ 2147483647 h 57"/>
                <a:gd name="T42" fmla="*/ 2147483647 w 30"/>
                <a:gd name="T43" fmla="*/ 2147483647 h 57"/>
                <a:gd name="T44" fmla="*/ 2147483647 w 30"/>
                <a:gd name="T45" fmla="*/ 2147483647 h 57"/>
                <a:gd name="T46" fmla="*/ 2147483647 w 30"/>
                <a:gd name="T47" fmla="*/ 2147483647 h 57"/>
                <a:gd name="T48" fmla="*/ 2147483647 w 30"/>
                <a:gd name="T49" fmla="*/ 2147483647 h 57"/>
                <a:gd name="T50" fmla="*/ 2147483647 w 30"/>
                <a:gd name="T51" fmla="*/ 2147483647 h 57"/>
                <a:gd name="T52" fmla="*/ 2147483647 w 30"/>
                <a:gd name="T53" fmla="*/ 2147483647 h 57"/>
                <a:gd name="T54" fmla="*/ 2147483647 w 30"/>
                <a:gd name="T55" fmla="*/ 2147483647 h 57"/>
                <a:gd name="T56" fmla="*/ 2147483647 w 30"/>
                <a:gd name="T57" fmla="*/ 2147483647 h 57"/>
                <a:gd name="T58" fmla="*/ 2147483647 w 30"/>
                <a:gd name="T59" fmla="*/ 2147483647 h 57"/>
                <a:gd name="T60" fmla="*/ 2147483647 w 30"/>
                <a:gd name="T61" fmla="*/ 2147483647 h 57"/>
                <a:gd name="T62" fmla="*/ 2147483647 w 30"/>
                <a:gd name="T63" fmla="*/ 2147483647 h 57"/>
                <a:gd name="T64" fmla="*/ 2147483647 w 30"/>
                <a:gd name="T65" fmla="*/ 2147483647 h 57"/>
                <a:gd name="T66" fmla="*/ 2147483647 w 30"/>
                <a:gd name="T67" fmla="*/ 2147483647 h 57"/>
                <a:gd name="T68" fmla="*/ 2147483647 w 30"/>
                <a:gd name="T69" fmla="*/ 2147483647 h 57"/>
                <a:gd name="T70" fmla="*/ 2147483647 w 30"/>
                <a:gd name="T71" fmla="*/ 2147483647 h 57"/>
                <a:gd name="T72" fmla="*/ 2147483647 w 30"/>
                <a:gd name="T73" fmla="*/ 2147483647 h 57"/>
                <a:gd name="T74" fmla="*/ 2147483647 w 30"/>
                <a:gd name="T75" fmla="*/ 2147483647 h 57"/>
                <a:gd name="T76" fmla="*/ 2147483647 w 30"/>
                <a:gd name="T77" fmla="*/ 2147483647 h 57"/>
                <a:gd name="T78" fmla="*/ 2147483647 w 30"/>
                <a:gd name="T79" fmla="*/ 2147483647 h 57"/>
                <a:gd name="T80" fmla="*/ 2147483647 w 30"/>
                <a:gd name="T81" fmla="*/ 2147483647 h 57"/>
                <a:gd name="T82" fmla="*/ 2147483647 w 30"/>
                <a:gd name="T83" fmla="*/ 0 h 57"/>
                <a:gd name="T84" fmla="*/ 2147483647 w 30"/>
                <a:gd name="T85" fmla="*/ 0 h 57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30" h="57">
                  <a:moveTo>
                    <a:pt x="5" y="0"/>
                  </a:moveTo>
                  <a:lnTo>
                    <a:pt x="5" y="1"/>
                  </a:lnTo>
                  <a:lnTo>
                    <a:pt x="5" y="5"/>
                  </a:lnTo>
                  <a:lnTo>
                    <a:pt x="5" y="9"/>
                  </a:lnTo>
                  <a:lnTo>
                    <a:pt x="5" y="12"/>
                  </a:lnTo>
                  <a:lnTo>
                    <a:pt x="5" y="15"/>
                  </a:lnTo>
                  <a:lnTo>
                    <a:pt x="5" y="18"/>
                  </a:lnTo>
                  <a:lnTo>
                    <a:pt x="5" y="23"/>
                  </a:lnTo>
                  <a:lnTo>
                    <a:pt x="4" y="26"/>
                  </a:lnTo>
                  <a:lnTo>
                    <a:pt x="4" y="29"/>
                  </a:lnTo>
                  <a:lnTo>
                    <a:pt x="4" y="32"/>
                  </a:lnTo>
                  <a:lnTo>
                    <a:pt x="4" y="35"/>
                  </a:lnTo>
                  <a:lnTo>
                    <a:pt x="3" y="40"/>
                  </a:lnTo>
                  <a:lnTo>
                    <a:pt x="3" y="43"/>
                  </a:lnTo>
                  <a:lnTo>
                    <a:pt x="1" y="46"/>
                  </a:lnTo>
                  <a:lnTo>
                    <a:pt x="1" y="49"/>
                  </a:lnTo>
                  <a:lnTo>
                    <a:pt x="0" y="52"/>
                  </a:lnTo>
                  <a:lnTo>
                    <a:pt x="0" y="56"/>
                  </a:lnTo>
                  <a:lnTo>
                    <a:pt x="1" y="56"/>
                  </a:lnTo>
                  <a:lnTo>
                    <a:pt x="3" y="56"/>
                  </a:lnTo>
                  <a:lnTo>
                    <a:pt x="4" y="57"/>
                  </a:lnTo>
                  <a:lnTo>
                    <a:pt x="5" y="57"/>
                  </a:lnTo>
                  <a:lnTo>
                    <a:pt x="7" y="57"/>
                  </a:lnTo>
                  <a:lnTo>
                    <a:pt x="8" y="57"/>
                  </a:lnTo>
                  <a:lnTo>
                    <a:pt x="9" y="56"/>
                  </a:lnTo>
                  <a:lnTo>
                    <a:pt x="11" y="56"/>
                  </a:lnTo>
                  <a:lnTo>
                    <a:pt x="12" y="56"/>
                  </a:lnTo>
                  <a:lnTo>
                    <a:pt x="13" y="56"/>
                  </a:lnTo>
                  <a:lnTo>
                    <a:pt x="15" y="54"/>
                  </a:lnTo>
                  <a:lnTo>
                    <a:pt x="16" y="54"/>
                  </a:lnTo>
                  <a:lnTo>
                    <a:pt x="17" y="52"/>
                  </a:lnTo>
                  <a:lnTo>
                    <a:pt x="19" y="51"/>
                  </a:lnTo>
                  <a:lnTo>
                    <a:pt x="20" y="51"/>
                  </a:lnTo>
                  <a:lnTo>
                    <a:pt x="20" y="49"/>
                  </a:lnTo>
                  <a:lnTo>
                    <a:pt x="21" y="49"/>
                  </a:lnTo>
                  <a:lnTo>
                    <a:pt x="23" y="48"/>
                  </a:lnTo>
                  <a:lnTo>
                    <a:pt x="24" y="46"/>
                  </a:lnTo>
                  <a:lnTo>
                    <a:pt x="24" y="45"/>
                  </a:lnTo>
                  <a:lnTo>
                    <a:pt x="25" y="45"/>
                  </a:lnTo>
                  <a:lnTo>
                    <a:pt x="25" y="43"/>
                  </a:lnTo>
                  <a:lnTo>
                    <a:pt x="27" y="42"/>
                  </a:lnTo>
                  <a:lnTo>
                    <a:pt x="27" y="40"/>
                  </a:lnTo>
                  <a:lnTo>
                    <a:pt x="28" y="39"/>
                  </a:lnTo>
                  <a:lnTo>
                    <a:pt x="28" y="37"/>
                  </a:lnTo>
                  <a:lnTo>
                    <a:pt x="28" y="35"/>
                  </a:lnTo>
                  <a:lnTo>
                    <a:pt x="28" y="34"/>
                  </a:lnTo>
                  <a:lnTo>
                    <a:pt x="30" y="32"/>
                  </a:lnTo>
                  <a:lnTo>
                    <a:pt x="30" y="31"/>
                  </a:lnTo>
                  <a:lnTo>
                    <a:pt x="30" y="29"/>
                  </a:lnTo>
                  <a:lnTo>
                    <a:pt x="30" y="28"/>
                  </a:lnTo>
                  <a:lnTo>
                    <a:pt x="30" y="26"/>
                  </a:lnTo>
                  <a:lnTo>
                    <a:pt x="30" y="25"/>
                  </a:lnTo>
                  <a:lnTo>
                    <a:pt x="28" y="23"/>
                  </a:lnTo>
                  <a:lnTo>
                    <a:pt x="28" y="22"/>
                  </a:lnTo>
                  <a:lnTo>
                    <a:pt x="28" y="20"/>
                  </a:lnTo>
                  <a:lnTo>
                    <a:pt x="28" y="18"/>
                  </a:lnTo>
                  <a:lnTo>
                    <a:pt x="27" y="17"/>
                  </a:lnTo>
                  <a:lnTo>
                    <a:pt x="27" y="15"/>
                  </a:lnTo>
                  <a:lnTo>
                    <a:pt x="25" y="14"/>
                  </a:lnTo>
                  <a:lnTo>
                    <a:pt x="25" y="12"/>
                  </a:lnTo>
                  <a:lnTo>
                    <a:pt x="24" y="12"/>
                  </a:lnTo>
                  <a:lnTo>
                    <a:pt x="24" y="11"/>
                  </a:lnTo>
                  <a:lnTo>
                    <a:pt x="23" y="9"/>
                  </a:lnTo>
                  <a:lnTo>
                    <a:pt x="21" y="8"/>
                  </a:lnTo>
                  <a:lnTo>
                    <a:pt x="20" y="6"/>
                  </a:lnTo>
                  <a:lnTo>
                    <a:pt x="19" y="5"/>
                  </a:lnTo>
                  <a:lnTo>
                    <a:pt x="17" y="5"/>
                  </a:lnTo>
                  <a:lnTo>
                    <a:pt x="17" y="3"/>
                  </a:lnTo>
                  <a:lnTo>
                    <a:pt x="16" y="3"/>
                  </a:lnTo>
                  <a:lnTo>
                    <a:pt x="15" y="3"/>
                  </a:lnTo>
                  <a:lnTo>
                    <a:pt x="13" y="1"/>
                  </a:lnTo>
                  <a:lnTo>
                    <a:pt x="12" y="1"/>
                  </a:lnTo>
                  <a:lnTo>
                    <a:pt x="11" y="1"/>
                  </a:lnTo>
                  <a:lnTo>
                    <a:pt x="9" y="0"/>
                  </a:lnTo>
                  <a:lnTo>
                    <a:pt x="8" y="0"/>
                  </a:lnTo>
                  <a:lnTo>
                    <a:pt x="7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C592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378" name="Freeform 94"/>
            <p:cNvSpPr>
              <a:spLocks/>
            </p:cNvSpPr>
            <p:nvPr/>
          </p:nvSpPr>
          <p:spPr bwMode="auto">
            <a:xfrm>
              <a:off x="5502276" y="5091113"/>
              <a:ext cx="41275" cy="34925"/>
            </a:xfrm>
            <a:custGeom>
              <a:avLst/>
              <a:gdLst>
                <a:gd name="T0" fmla="*/ 2147483647 w 51"/>
                <a:gd name="T1" fmla="*/ 2147483647 h 45"/>
                <a:gd name="T2" fmla="*/ 2147483647 w 51"/>
                <a:gd name="T3" fmla="*/ 2147483647 h 45"/>
                <a:gd name="T4" fmla="*/ 2147483647 w 51"/>
                <a:gd name="T5" fmla="*/ 2147483647 h 45"/>
                <a:gd name="T6" fmla="*/ 2147483647 w 51"/>
                <a:gd name="T7" fmla="*/ 2147483647 h 45"/>
                <a:gd name="T8" fmla="*/ 2147483647 w 51"/>
                <a:gd name="T9" fmla="*/ 2147483647 h 45"/>
                <a:gd name="T10" fmla="*/ 2147483647 w 51"/>
                <a:gd name="T11" fmla="*/ 2147483647 h 45"/>
                <a:gd name="T12" fmla="*/ 2147483647 w 51"/>
                <a:gd name="T13" fmla="*/ 2147483647 h 45"/>
                <a:gd name="T14" fmla="*/ 2147483647 w 51"/>
                <a:gd name="T15" fmla="*/ 2147483647 h 45"/>
                <a:gd name="T16" fmla="*/ 2147483647 w 51"/>
                <a:gd name="T17" fmla="*/ 2147483647 h 45"/>
                <a:gd name="T18" fmla="*/ 2147483647 w 51"/>
                <a:gd name="T19" fmla="*/ 2147483647 h 45"/>
                <a:gd name="T20" fmla="*/ 2147483647 w 51"/>
                <a:gd name="T21" fmla="*/ 2147483647 h 45"/>
                <a:gd name="T22" fmla="*/ 2147483647 w 51"/>
                <a:gd name="T23" fmla="*/ 2147483647 h 45"/>
                <a:gd name="T24" fmla="*/ 2147483647 w 51"/>
                <a:gd name="T25" fmla="*/ 2147483647 h 45"/>
                <a:gd name="T26" fmla="*/ 2147483647 w 51"/>
                <a:gd name="T27" fmla="*/ 2147483647 h 45"/>
                <a:gd name="T28" fmla="*/ 2147483647 w 51"/>
                <a:gd name="T29" fmla="*/ 2147483647 h 45"/>
                <a:gd name="T30" fmla="*/ 2147483647 w 51"/>
                <a:gd name="T31" fmla="*/ 2147483647 h 45"/>
                <a:gd name="T32" fmla="*/ 2147483647 w 51"/>
                <a:gd name="T33" fmla="*/ 2147483647 h 45"/>
                <a:gd name="T34" fmla="*/ 2147483647 w 51"/>
                <a:gd name="T35" fmla="*/ 2147483647 h 45"/>
                <a:gd name="T36" fmla="*/ 2147483647 w 51"/>
                <a:gd name="T37" fmla="*/ 2147483647 h 45"/>
                <a:gd name="T38" fmla="*/ 0 w 51"/>
                <a:gd name="T39" fmla="*/ 2147483647 h 45"/>
                <a:gd name="T40" fmla="*/ 0 w 51"/>
                <a:gd name="T41" fmla="*/ 2147483647 h 45"/>
                <a:gd name="T42" fmla="*/ 0 w 51"/>
                <a:gd name="T43" fmla="*/ 2147483647 h 45"/>
                <a:gd name="T44" fmla="*/ 0 w 51"/>
                <a:gd name="T45" fmla="*/ 2147483647 h 45"/>
                <a:gd name="T46" fmla="*/ 2147483647 w 51"/>
                <a:gd name="T47" fmla="*/ 2147483647 h 45"/>
                <a:gd name="T48" fmla="*/ 2147483647 w 51"/>
                <a:gd name="T49" fmla="*/ 2147483647 h 45"/>
                <a:gd name="T50" fmla="*/ 2147483647 w 51"/>
                <a:gd name="T51" fmla="*/ 2147483647 h 45"/>
                <a:gd name="T52" fmla="*/ 2147483647 w 51"/>
                <a:gd name="T53" fmla="*/ 2147483647 h 45"/>
                <a:gd name="T54" fmla="*/ 2147483647 w 51"/>
                <a:gd name="T55" fmla="*/ 2147483647 h 45"/>
                <a:gd name="T56" fmla="*/ 2147483647 w 51"/>
                <a:gd name="T57" fmla="*/ 2147483647 h 45"/>
                <a:gd name="T58" fmla="*/ 2147483647 w 51"/>
                <a:gd name="T59" fmla="*/ 2147483647 h 45"/>
                <a:gd name="T60" fmla="*/ 2147483647 w 51"/>
                <a:gd name="T61" fmla="*/ 2147483647 h 45"/>
                <a:gd name="T62" fmla="*/ 2147483647 w 51"/>
                <a:gd name="T63" fmla="*/ 0 h 45"/>
                <a:gd name="T64" fmla="*/ 2147483647 w 51"/>
                <a:gd name="T65" fmla="*/ 2147483647 h 45"/>
                <a:gd name="T66" fmla="*/ 2147483647 w 51"/>
                <a:gd name="T67" fmla="*/ 2147483647 h 45"/>
                <a:gd name="T68" fmla="*/ 2147483647 w 51"/>
                <a:gd name="T69" fmla="*/ 2147483647 h 45"/>
                <a:gd name="T70" fmla="*/ 2147483647 w 51"/>
                <a:gd name="T71" fmla="*/ 2147483647 h 45"/>
                <a:gd name="T72" fmla="*/ 2147483647 w 51"/>
                <a:gd name="T73" fmla="*/ 2147483647 h 45"/>
                <a:gd name="T74" fmla="*/ 2147483647 w 51"/>
                <a:gd name="T75" fmla="*/ 2147483647 h 45"/>
                <a:gd name="T76" fmla="*/ 2147483647 w 51"/>
                <a:gd name="T77" fmla="*/ 2147483647 h 45"/>
                <a:gd name="T78" fmla="*/ 2147483647 w 51"/>
                <a:gd name="T79" fmla="*/ 2147483647 h 45"/>
                <a:gd name="T80" fmla="*/ 2147483647 w 51"/>
                <a:gd name="T81" fmla="*/ 2147483647 h 45"/>
                <a:gd name="T82" fmla="*/ 2147483647 w 51"/>
                <a:gd name="T83" fmla="*/ 2147483647 h 45"/>
                <a:gd name="T84" fmla="*/ 2147483647 w 51"/>
                <a:gd name="T85" fmla="*/ 2147483647 h 4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51" h="45">
                  <a:moveTo>
                    <a:pt x="51" y="23"/>
                  </a:moveTo>
                  <a:lnTo>
                    <a:pt x="51" y="23"/>
                  </a:lnTo>
                  <a:lnTo>
                    <a:pt x="51" y="25"/>
                  </a:lnTo>
                  <a:lnTo>
                    <a:pt x="51" y="26"/>
                  </a:lnTo>
                  <a:lnTo>
                    <a:pt x="51" y="28"/>
                  </a:lnTo>
                  <a:lnTo>
                    <a:pt x="50" y="29"/>
                  </a:lnTo>
                  <a:lnTo>
                    <a:pt x="50" y="31"/>
                  </a:lnTo>
                  <a:lnTo>
                    <a:pt x="49" y="33"/>
                  </a:lnTo>
                  <a:lnTo>
                    <a:pt x="47" y="34"/>
                  </a:lnTo>
                  <a:lnTo>
                    <a:pt x="46" y="36"/>
                  </a:lnTo>
                  <a:lnTo>
                    <a:pt x="46" y="37"/>
                  </a:lnTo>
                  <a:lnTo>
                    <a:pt x="45" y="37"/>
                  </a:lnTo>
                  <a:lnTo>
                    <a:pt x="45" y="39"/>
                  </a:lnTo>
                  <a:lnTo>
                    <a:pt x="43" y="39"/>
                  </a:lnTo>
                  <a:lnTo>
                    <a:pt x="42" y="39"/>
                  </a:lnTo>
                  <a:lnTo>
                    <a:pt x="40" y="40"/>
                  </a:lnTo>
                  <a:lnTo>
                    <a:pt x="39" y="42"/>
                  </a:lnTo>
                  <a:lnTo>
                    <a:pt x="38" y="42"/>
                  </a:lnTo>
                  <a:lnTo>
                    <a:pt x="36" y="42"/>
                  </a:lnTo>
                  <a:lnTo>
                    <a:pt x="35" y="43"/>
                  </a:lnTo>
                  <a:lnTo>
                    <a:pt x="34" y="43"/>
                  </a:lnTo>
                  <a:lnTo>
                    <a:pt x="32" y="43"/>
                  </a:lnTo>
                  <a:lnTo>
                    <a:pt x="31" y="43"/>
                  </a:lnTo>
                  <a:lnTo>
                    <a:pt x="30" y="45"/>
                  </a:lnTo>
                  <a:lnTo>
                    <a:pt x="28" y="45"/>
                  </a:lnTo>
                  <a:lnTo>
                    <a:pt x="27" y="45"/>
                  </a:lnTo>
                  <a:lnTo>
                    <a:pt x="26" y="45"/>
                  </a:lnTo>
                  <a:lnTo>
                    <a:pt x="24" y="45"/>
                  </a:lnTo>
                  <a:lnTo>
                    <a:pt x="23" y="45"/>
                  </a:lnTo>
                  <a:lnTo>
                    <a:pt x="22" y="45"/>
                  </a:lnTo>
                  <a:lnTo>
                    <a:pt x="20" y="43"/>
                  </a:lnTo>
                  <a:lnTo>
                    <a:pt x="19" y="43"/>
                  </a:lnTo>
                  <a:lnTo>
                    <a:pt x="18" y="43"/>
                  </a:lnTo>
                  <a:lnTo>
                    <a:pt x="16" y="43"/>
                  </a:lnTo>
                  <a:lnTo>
                    <a:pt x="15" y="43"/>
                  </a:lnTo>
                  <a:lnTo>
                    <a:pt x="15" y="42"/>
                  </a:lnTo>
                  <a:lnTo>
                    <a:pt x="13" y="42"/>
                  </a:lnTo>
                  <a:lnTo>
                    <a:pt x="12" y="42"/>
                  </a:lnTo>
                  <a:lnTo>
                    <a:pt x="11" y="40"/>
                  </a:lnTo>
                  <a:lnTo>
                    <a:pt x="9" y="40"/>
                  </a:lnTo>
                  <a:lnTo>
                    <a:pt x="9" y="39"/>
                  </a:lnTo>
                  <a:lnTo>
                    <a:pt x="8" y="39"/>
                  </a:lnTo>
                  <a:lnTo>
                    <a:pt x="7" y="39"/>
                  </a:lnTo>
                  <a:lnTo>
                    <a:pt x="7" y="37"/>
                  </a:lnTo>
                  <a:lnTo>
                    <a:pt x="5" y="37"/>
                  </a:lnTo>
                  <a:lnTo>
                    <a:pt x="4" y="36"/>
                  </a:lnTo>
                  <a:lnTo>
                    <a:pt x="4" y="34"/>
                  </a:lnTo>
                  <a:lnTo>
                    <a:pt x="3" y="34"/>
                  </a:lnTo>
                  <a:lnTo>
                    <a:pt x="3" y="33"/>
                  </a:lnTo>
                  <a:lnTo>
                    <a:pt x="1" y="33"/>
                  </a:lnTo>
                  <a:lnTo>
                    <a:pt x="1" y="31"/>
                  </a:lnTo>
                  <a:lnTo>
                    <a:pt x="1" y="29"/>
                  </a:lnTo>
                  <a:lnTo>
                    <a:pt x="0" y="29"/>
                  </a:lnTo>
                  <a:lnTo>
                    <a:pt x="0" y="28"/>
                  </a:lnTo>
                  <a:lnTo>
                    <a:pt x="0" y="26"/>
                  </a:lnTo>
                  <a:lnTo>
                    <a:pt x="0" y="25"/>
                  </a:lnTo>
                  <a:lnTo>
                    <a:pt x="0" y="23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0" y="19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1" y="15"/>
                  </a:lnTo>
                  <a:lnTo>
                    <a:pt x="1" y="14"/>
                  </a:lnTo>
                  <a:lnTo>
                    <a:pt x="1" y="12"/>
                  </a:lnTo>
                  <a:lnTo>
                    <a:pt x="3" y="12"/>
                  </a:lnTo>
                  <a:lnTo>
                    <a:pt x="3" y="11"/>
                  </a:lnTo>
                  <a:lnTo>
                    <a:pt x="4" y="11"/>
                  </a:lnTo>
                  <a:lnTo>
                    <a:pt x="4" y="9"/>
                  </a:lnTo>
                  <a:lnTo>
                    <a:pt x="5" y="9"/>
                  </a:lnTo>
                  <a:lnTo>
                    <a:pt x="7" y="8"/>
                  </a:lnTo>
                  <a:lnTo>
                    <a:pt x="8" y="6"/>
                  </a:lnTo>
                  <a:lnTo>
                    <a:pt x="9" y="6"/>
                  </a:lnTo>
                  <a:lnTo>
                    <a:pt x="9" y="5"/>
                  </a:lnTo>
                  <a:lnTo>
                    <a:pt x="11" y="5"/>
                  </a:lnTo>
                  <a:lnTo>
                    <a:pt x="12" y="5"/>
                  </a:lnTo>
                  <a:lnTo>
                    <a:pt x="13" y="3"/>
                  </a:lnTo>
                  <a:lnTo>
                    <a:pt x="15" y="3"/>
                  </a:lnTo>
                  <a:lnTo>
                    <a:pt x="16" y="2"/>
                  </a:lnTo>
                  <a:lnTo>
                    <a:pt x="18" y="2"/>
                  </a:lnTo>
                  <a:lnTo>
                    <a:pt x="19" y="2"/>
                  </a:lnTo>
                  <a:lnTo>
                    <a:pt x="20" y="2"/>
                  </a:lnTo>
                  <a:lnTo>
                    <a:pt x="22" y="2"/>
                  </a:lnTo>
                  <a:lnTo>
                    <a:pt x="23" y="2"/>
                  </a:lnTo>
                  <a:lnTo>
                    <a:pt x="24" y="0"/>
                  </a:lnTo>
                  <a:lnTo>
                    <a:pt x="26" y="0"/>
                  </a:lnTo>
                  <a:lnTo>
                    <a:pt x="27" y="0"/>
                  </a:lnTo>
                  <a:lnTo>
                    <a:pt x="28" y="2"/>
                  </a:lnTo>
                  <a:lnTo>
                    <a:pt x="30" y="2"/>
                  </a:lnTo>
                  <a:lnTo>
                    <a:pt x="31" y="2"/>
                  </a:lnTo>
                  <a:lnTo>
                    <a:pt x="32" y="2"/>
                  </a:lnTo>
                  <a:lnTo>
                    <a:pt x="34" y="2"/>
                  </a:lnTo>
                  <a:lnTo>
                    <a:pt x="35" y="3"/>
                  </a:lnTo>
                  <a:lnTo>
                    <a:pt x="36" y="3"/>
                  </a:lnTo>
                  <a:lnTo>
                    <a:pt x="38" y="3"/>
                  </a:lnTo>
                  <a:lnTo>
                    <a:pt x="39" y="5"/>
                  </a:lnTo>
                  <a:lnTo>
                    <a:pt x="40" y="5"/>
                  </a:lnTo>
                  <a:lnTo>
                    <a:pt x="42" y="6"/>
                  </a:lnTo>
                  <a:lnTo>
                    <a:pt x="43" y="6"/>
                  </a:lnTo>
                  <a:lnTo>
                    <a:pt x="45" y="8"/>
                  </a:lnTo>
                  <a:lnTo>
                    <a:pt x="46" y="9"/>
                  </a:lnTo>
                  <a:lnTo>
                    <a:pt x="47" y="11"/>
                  </a:lnTo>
                  <a:lnTo>
                    <a:pt x="49" y="12"/>
                  </a:lnTo>
                  <a:lnTo>
                    <a:pt x="50" y="14"/>
                  </a:lnTo>
                  <a:lnTo>
                    <a:pt x="50" y="15"/>
                  </a:lnTo>
                  <a:lnTo>
                    <a:pt x="51" y="17"/>
                  </a:lnTo>
                  <a:lnTo>
                    <a:pt x="51" y="19"/>
                  </a:lnTo>
                  <a:lnTo>
                    <a:pt x="51" y="20"/>
                  </a:lnTo>
                  <a:lnTo>
                    <a:pt x="51" y="22"/>
                  </a:lnTo>
                  <a:lnTo>
                    <a:pt x="51" y="23"/>
                  </a:lnTo>
                  <a:close/>
                </a:path>
              </a:pathLst>
            </a:custGeom>
            <a:solidFill>
              <a:srgbClr val="F4BA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379" name="Freeform 95"/>
            <p:cNvSpPr>
              <a:spLocks/>
            </p:cNvSpPr>
            <p:nvPr/>
          </p:nvSpPr>
          <p:spPr bwMode="auto">
            <a:xfrm>
              <a:off x="5657851" y="5091113"/>
              <a:ext cx="42863" cy="34925"/>
            </a:xfrm>
            <a:custGeom>
              <a:avLst/>
              <a:gdLst>
                <a:gd name="T0" fmla="*/ 2147483647 w 52"/>
                <a:gd name="T1" fmla="*/ 2147483647 h 45"/>
                <a:gd name="T2" fmla="*/ 2147483647 w 52"/>
                <a:gd name="T3" fmla="*/ 2147483647 h 45"/>
                <a:gd name="T4" fmla="*/ 2147483647 w 52"/>
                <a:gd name="T5" fmla="*/ 2147483647 h 45"/>
                <a:gd name="T6" fmla="*/ 2147483647 w 52"/>
                <a:gd name="T7" fmla="*/ 2147483647 h 45"/>
                <a:gd name="T8" fmla="*/ 2147483647 w 52"/>
                <a:gd name="T9" fmla="*/ 2147483647 h 45"/>
                <a:gd name="T10" fmla="*/ 2147483647 w 52"/>
                <a:gd name="T11" fmla="*/ 2147483647 h 45"/>
                <a:gd name="T12" fmla="*/ 2147483647 w 52"/>
                <a:gd name="T13" fmla="*/ 2147483647 h 45"/>
                <a:gd name="T14" fmla="*/ 2147483647 w 52"/>
                <a:gd name="T15" fmla="*/ 2147483647 h 45"/>
                <a:gd name="T16" fmla="*/ 2147483647 w 52"/>
                <a:gd name="T17" fmla="*/ 2147483647 h 45"/>
                <a:gd name="T18" fmla="*/ 2147483647 w 52"/>
                <a:gd name="T19" fmla="*/ 2147483647 h 45"/>
                <a:gd name="T20" fmla="*/ 2147483647 w 52"/>
                <a:gd name="T21" fmla="*/ 2147483647 h 45"/>
                <a:gd name="T22" fmla="*/ 2147483647 w 52"/>
                <a:gd name="T23" fmla="*/ 2147483647 h 45"/>
                <a:gd name="T24" fmla="*/ 2147483647 w 52"/>
                <a:gd name="T25" fmla="*/ 2147483647 h 45"/>
                <a:gd name="T26" fmla="*/ 2147483647 w 52"/>
                <a:gd name="T27" fmla="*/ 2147483647 h 45"/>
                <a:gd name="T28" fmla="*/ 2147483647 w 52"/>
                <a:gd name="T29" fmla="*/ 2147483647 h 45"/>
                <a:gd name="T30" fmla="*/ 2147483647 w 52"/>
                <a:gd name="T31" fmla="*/ 2147483647 h 45"/>
                <a:gd name="T32" fmla="*/ 2147483647 w 52"/>
                <a:gd name="T33" fmla="*/ 2147483647 h 45"/>
                <a:gd name="T34" fmla="*/ 2147483647 w 52"/>
                <a:gd name="T35" fmla="*/ 2147483647 h 45"/>
                <a:gd name="T36" fmla="*/ 2147483647 w 52"/>
                <a:gd name="T37" fmla="*/ 2147483647 h 45"/>
                <a:gd name="T38" fmla="*/ 2147483647 w 52"/>
                <a:gd name="T39" fmla="*/ 2147483647 h 45"/>
                <a:gd name="T40" fmla="*/ 2147483647 w 52"/>
                <a:gd name="T41" fmla="*/ 2147483647 h 45"/>
                <a:gd name="T42" fmla="*/ 2147483647 w 52"/>
                <a:gd name="T43" fmla="*/ 2147483647 h 45"/>
                <a:gd name="T44" fmla="*/ 2147483647 w 52"/>
                <a:gd name="T45" fmla="*/ 2147483647 h 45"/>
                <a:gd name="T46" fmla="*/ 2147483647 w 52"/>
                <a:gd name="T47" fmla="*/ 2147483647 h 45"/>
                <a:gd name="T48" fmla="*/ 2147483647 w 52"/>
                <a:gd name="T49" fmla="*/ 2147483647 h 45"/>
                <a:gd name="T50" fmla="*/ 2147483647 w 52"/>
                <a:gd name="T51" fmla="*/ 2147483647 h 45"/>
                <a:gd name="T52" fmla="*/ 2147483647 w 52"/>
                <a:gd name="T53" fmla="*/ 2147483647 h 45"/>
                <a:gd name="T54" fmla="*/ 2147483647 w 52"/>
                <a:gd name="T55" fmla="*/ 2147483647 h 45"/>
                <a:gd name="T56" fmla="*/ 2147483647 w 52"/>
                <a:gd name="T57" fmla="*/ 2147483647 h 45"/>
                <a:gd name="T58" fmla="*/ 2147483647 w 52"/>
                <a:gd name="T59" fmla="*/ 2147483647 h 45"/>
                <a:gd name="T60" fmla="*/ 2147483647 w 52"/>
                <a:gd name="T61" fmla="*/ 2147483647 h 45"/>
                <a:gd name="T62" fmla="*/ 2147483647 w 52"/>
                <a:gd name="T63" fmla="*/ 0 h 45"/>
                <a:gd name="T64" fmla="*/ 2147483647 w 52"/>
                <a:gd name="T65" fmla="*/ 2147483647 h 45"/>
                <a:gd name="T66" fmla="*/ 2147483647 w 52"/>
                <a:gd name="T67" fmla="*/ 2147483647 h 45"/>
                <a:gd name="T68" fmla="*/ 2147483647 w 52"/>
                <a:gd name="T69" fmla="*/ 2147483647 h 45"/>
                <a:gd name="T70" fmla="*/ 2147483647 w 52"/>
                <a:gd name="T71" fmla="*/ 2147483647 h 45"/>
                <a:gd name="T72" fmla="*/ 2147483647 w 52"/>
                <a:gd name="T73" fmla="*/ 2147483647 h 45"/>
                <a:gd name="T74" fmla="*/ 2147483647 w 52"/>
                <a:gd name="T75" fmla="*/ 2147483647 h 45"/>
                <a:gd name="T76" fmla="*/ 2147483647 w 52"/>
                <a:gd name="T77" fmla="*/ 2147483647 h 45"/>
                <a:gd name="T78" fmla="*/ 2147483647 w 52"/>
                <a:gd name="T79" fmla="*/ 2147483647 h 45"/>
                <a:gd name="T80" fmla="*/ 2147483647 w 52"/>
                <a:gd name="T81" fmla="*/ 2147483647 h 45"/>
                <a:gd name="T82" fmla="*/ 2147483647 w 52"/>
                <a:gd name="T83" fmla="*/ 2147483647 h 45"/>
                <a:gd name="T84" fmla="*/ 2147483647 w 52"/>
                <a:gd name="T85" fmla="*/ 2147483647 h 4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52" h="45">
                  <a:moveTo>
                    <a:pt x="52" y="23"/>
                  </a:moveTo>
                  <a:lnTo>
                    <a:pt x="52" y="23"/>
                  </a:lnTo>
                  <a:lnTo>
                    <a:pt x="52" y="25"/>
                  </a:lnTo>
                  <a:lnTo>
                    <a:pt x="52" y="26"/>
                  </a:lnTo>
                  <a:lnTo>
                    <a:pt x="51" y="28"/>
                  </a:lnTo>
                  <a:lnTo>
                    <a:pt x="51" y="29"/>
                  </a:lnTo>
                  <a:lnTo>
                    <a:pt x="50" y="31"/>
                  </a:lnTo>
                  <a:lnTo>
                    <a:pt x="50" y="33"/>
                  </a:lnTo>
                  <a:lnTo>
                    <a:pt x="48" y="34"/>
                  </a:lnTo>
                  <a:lnTo>
                    <a:pt x="47" y="36"/>
                  </a:lnTo>
                  <a:lnTo>
                    <a:pt x="47" y="37"/>
                  </a:lnTo>
                  <a:lnTo>
                    <a:pt x="46" y="37"/>
                  </a:lnTo>
                  <a:lnTo>
                    <a:pt x="44" y="39"/>
                  </a:lnTo>
                  <a:lnTo>
                    <a:pt x="43" y="39"/>
                  </a:lnTo>
                  <a:lnTo>
                    <a:pt x="42" y="40"/>
                  </a:lnTo>
                  <a:lnTo>
                    <a:pt x="40" y="40"/>
                  </a:lnTo>
                  <a:lnTo>
                    <a:pt x="40" y="42"/>
                  </a:lnTo>
                  <a:lnTo>
                    <a:pt x="39" y="42"/>
                  </a:lnTo>
                  <a:lnTo>
                    <a:pt x="38" y="42"/>
                  </a:lnTo>
                  <a:lnTo>
                    <a:pt x="36" y="43"/>
                  </a:lnTo>
                  <a:lnTo>
                    <a:pt x="35" y="43"/>
                  </a:lnTo>
                  <a:lnTo>
                    <a:pt x="34" y="43"/>
                  </a:lnTo>
                  <a:lnTo>
                    <a:pt x="32" y="43"/>
                  </a:lnTo>
                  <a:lnTo>
                    <a:pt x="31" y="45"/>
                  </a:lnTo>
                  <a:lnTo>
                    <a:pt x="30" y="45"/>
                  </a:lnTo>
                  <a:lnTo>
                    <a:pt x="28" y="45"/>
                  </a:lnTo>
                  <a:lnTo>
                    <a:pt x="27" y="45"/>
                  </a:lnTo>
                  <a:lnTo>
                    <a:pt x="26" y="45"/>
                  </a:lnTo>
                  <a:lnTo>
                    <a:pt x="24" y="45"/>
                  </a:lnTo>
                  <a:lnTo>
                    <a:pt x="23" y="45"/>
                  </a:lnTo>
                  <a:lnTo>
                    <a:pt x="21" y="43"/>
                  </a:lnTo>
                  <a:lnTo>
                    <a:pt x="20" y="43"/>
                  </a:lnTo>
                  <a:lnTo>
                    <a:pt x="19" y="43"/>
                  </a:lnTo>
                  <a:lnTo>
                    <a:pt x="17" y="43"/>
                  </a:lnTo>
                  <a:lnTo>
                    <a:pt x="16" y="43"/>
                  </a:lnTo>
                  <a:lnTo>
                    <a:pt x="15" y="42"/>
                  </a:lnTo>
                  <a:lnTo>
                    <a:pt x="13" y="42"/>
                  </a:lnTo>
                  <a:lnTo>
                    <a:pt x="12" y="40"/>
                  </a:lnTo>
                  <a:lnTo>
                    <a:pt x="11" y="40"/>
                  </a:lnTo>
                  <a:lnTo>
                    <a:pt x="9" y="39"/>
                  </a:lnTo>
                  <a:lnTo>
                    <a:pt x="8" y="39"/>
                  </a:lnTo>
                  <a:lnTo>
                    <a:pt x="7" y="37"/>
                  </a:lnTo>
                  <a:lnTo>
                    <a:pt x="5" y="36"/>
                  </a:lnTo>
                  <a:lnTo>
                    <a:pt x="5" y="34"/>
                  </a:lnTo>
                  <a:lnTo>
                    <a:pt x="4" y="34"/>
                  </a:lnTo>
                  <a:lnTo>
                    <a:pt x="4" y="33"/>
                  </a:lnTo>
                  <a:lnTo>
                    <a:pt x="3" y="33"/>
                  </a:lnTo>
                  <a:lnTo>
                    <a:pt x="3" y="31"/>
                  </a:lnTo>
                  <a:lnTo>
                    <a:pt x="3" y="29"/>
                  </a:lnTo>
                  <a:lnTo>
                    <a:pt x="1" y="29"/>
                  </a:lnTo>
                  <a:lnTo>
                    <a:pt x="1" y="28"/>
                  </a:lnTo>
                  <a:lnTo>
                    <a:pt x="1" y="26"/>
                  </a:lnTo>
                  <a:lnTo>
                    <a:pt x="1" y="25"/>
                  </a:lnTo>
                  <a:lnTo>
                    <a:pt x="1" y="23"/>
                  </a:lnTo>
                  <a:lnTo>
                    <a:pt x="0" y="23"/>
                  </a:lnTo>
                  <a:lnTo>
                    <a:pt x="1" y="22"/>
                  </a:lnTo>
                  <a:lnTo>
                    <a:pt x="1" y="20"/>
                  </a:lnTo>
                  <a:lnTo>
                    <a:pt x="1" y="19"/>
                  </a:lnTo>
                  <a:lnTo>
                    <a:pt x="1" y="17"/>
                  </a:lnTo>
                  <a:lnTo>
                    <a:pt x="1" y="15"/>
                  </a:lnTo>
                  <a:lnTo>
                    <a:pt x="3" y="15"/>
                  </a:lnTo>
                  <a:lnTo>
                    <a:pt x="3" y="14"/>
                  </a:lnTo>
                  <a:lnTo>
                    <a:pt x="3" y="12"/>
                  </a:lnTo>
                  <a:lnTo>
                    <a:pt x="4" y="12"/>
                  </a:lnTo>
                  <a:lnTo>
                    <a:pt x="4" y="11"/>
                  </a:lnTo>
                  <a:lnTo>
                    <a:pt x="5" y="11"/>
                  </a:lnTo>
                  <a:lnTo>
                    <a:pt x="5" y="9"/>
                  </a:lnTo>
                  <a:lnTo>
                    <a:pt x="7" y="9"/>
                  </a:lnTo>
                  <a:lnTo>
                    <a:pt x="7" y="8"/>
                  </a:lnTo>
                  <a:lnTo>
                    <a:pt x="8" y="8"/>
                  </a:lnTo>
                  <a:lnTo>
                    <a:pt x="9" y="6"/>
                  </a:lnTo>
                  <a:lnTo>
                    <a:pt x="11" y="5"/>
                  </a:lnTo>
                  <a:lnTo>
                    <a:pt x="12" y="5"/>
                  </a:lnTo>
                  <a:lnTo>
                    <a:pt x="13" y="5"/>
                  </a:lnTo>
                  <a:lnTo>
                    <a:pt x="15" y="3"/>
                  </a:lnTo>
                  <a:lnTo>
                    <a:pt x="16" y="3"/>
                  </a:lnTo>
                  <a:lnTo>
                    <a:pt x="17" y="2"/>
                  </a:lnTo>
                  <a:lnTo>
                    <a:pt x="19" y="2"/>
                  </a:lnTo>
                  <a:lnTo>
                    <a:pt x="20" y="2"/>
                  </a:lnTo>
                  <a:lnTo>
                    <a:pt x="21" y="2"/>
                  </a:lnTo>
                  <a:lnTo>
                    <a:pt x="23" y="2"/>
                  </a:lnTo>
                  <a:lnTo>
                    <a:pt x="24" y="2"/>
                  </a:lnTo>
                  <a:lnTo>
                    <a:pt x="26" y="0"/>
                  </a:lnTo>
                  <a:lnTo>
                    <a:pt x="27" y="0"/>
                  </a:lnTo>
                  <a:lnTo>
                    <a:pt x="28" y="0"/>
                  </a:lnTo>
                  <a:lnTo>
                    <a:pt x="30" y="2"/>
                  </a:lnTo>
                  <a:lnTo>
                    <a:pt x="31" y="2"/>
                  </a:lnTo>
                  <a:lnTo>
                    <a:pt x="32" y="2"/>
                  </a:lnTo>
                  <a:lnTo>
                    <a:pt x="34" y="2"/>
                  </a:lnTo>
                  <a:lnTo>
                    <a:pt x="35" y="2"/>
                  </a:lnTo>
                  <a:lnTo>
                    <a:pt x="36" y="3"/>
                  </a:lnTo>
                  <a:lnTo>
                    <a:pt x="38" y="3"/>
                  </a:lnTo>
                  <a:lnTo>
                    <a:pt x="39" y="3"/>
                  </a:lnTo>
                  <a:lnTo>
                    <a:pt x="40" y="5"/>
                  </a:lnTo>
                  <a:lnTo>
                    <a:pt x="42" y="5"/>
                  </a:lnTo>
                  <a:lnTo>
                    <a:pt x="43" y="6"/>
                  </a:lnTo>
                  <a:lnTo>
                    <a:pt x="44" y="6"/>
                  </a:lnTo>
                  <a:lnTo>
                    <a:pt x="44" y="8"/>
                  </a:lnTo>
                  <a:lnTo>
                    <a:pt x="46" y="8"/>
                  </a:lnTo>
                  <a:lnTo>
                    <a:pt x="47" y="9"/>
                  </a:lnTo>
                  <a:lnTo>
                    <a:pt x="48" y="11"/>
                  </a:lnTo>
                  <a:lnTo>
                    <a:pt x="50" y="12"/>
                  </a:lnTo>
                  <a:lnTo>
                    <a:pt x="50" y="14"/>
                  </a:lnTo>
                  <a:lnTo>
                    <a:pt x="51" y="15"/>
                  </a:lnTo>
                  <a:lnTo>
                    <a:pt x="51" y="17"/>
                  </a:lnTo>
                  <a:lnTo>
                    <a:pt x="52" y="19"/>
                  </a:lnTo>
                  <a:lnTo>
                    <a:pt x="52" y="20"/>
                  </a:lnTo>
                  <a:lnTo>
                    <a:pt x="52" y="22"/>
                  </a:lnTo>
                  <a:lnTo>
                    <a:pt x="52" y="23"/>
                  </a:lnTo>
                  <a:close/>
                </a:path>
              </a:pathLst>
            </a:custGeom>
            <a:solidFill>
              <a:srgbClr val="F4BA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380" name="Freeform 96"/>
            <p:cNvSpPr>
              <a:spLocks/>
            </p:cNvSpPr>
            <p:nvPr/>
          </p:nvSpPr>
          <p:spPr bwMode="auto">
            <a:xfrm>
              <a:off x="5502276" y="5019675"/>
              <a:ext cx="49213" cy="57150"/>
            </a:xfrm>
            <a:custGeom>
              <a:avLst/>
              <a:gdLst>
                <a:gd name="T0" fmla="*/ 2147483647 w 62"/>
                <a:gd name="T1" fmla="*/ 2147483647 h 73"/>
                <a:gd name="T2" fmla="*/ 2147483647 w 62"/>
                <a:gd name="T3" fmla="*/ 2147483647 h 73"/>
                <a:gd name="T4" fmla="*/ 2147483647 w 62"/>
                <a:gd name="T5" fmla="*/ 2147483647 h 73"/>
                <a:gd name="T6" fmla="*/ 2147483647 w 62"/>
                <a:gd name="T7" fmla="*/ 2147483647 h 73"/>
                <a:gd name="T8" fmla="*/ 2147483647 w 62"/>
                <a:gd name="T9" fmla="*/ 2147483647 h 73"/>
                <a:gd name="T10" fmla="*/ 2147483647 w 62"/>
                <a:gd name="T11" fmla="*/ 2147483647 h 73"/>
                <a:gd name="T12" fmla="*/ 2147483647 w 62"/>
                <a:gd name="T13" fmla="*/ 2147483647 h 73"/>
                <a:gd name="T14" fmla="*/ 2147483647 w 62"/>
                <a:gd name="T15" fmla="*/ 2147483647 h 73"/>
                <a:gd name="T16" fmla="*/ 2147483647 w 62"/>
                <a:gd name="T17" fmla="*/ 2147483647 h 73"/>
                <a:gd name="T18" fmla="*/ 2147483647 w 62"/>
                <a:gd name="T19" fmla="*/ 2147483647 h 73"/>
                <a:gd name="T20" fmla="*/ 2147483647 w 62"/>
                <a:gd name="T21" fmla="*/ 2147483647 h 73"/>
                <a:gd name="T22" fmla="*/ 2147483647 w 62"/>
                <a:gd name="T23" fmla="*/ 2147483647 h 73"/>
                <a:gd name="T24" fmla="*/ 2147483647 w 62"/>
                <a:gd name="T25" fmla="*/ 2147483647 h 73"/>
                <a:gd name="T26" fmla="*/ 2147483647 w 62"/>
                <a:gd name="T27" fmla="*/ 2147483647 h 73"/>
                <a:gd name="T28" fmla="*/ 2147483647 w 62"/>
                <a:gd name="T29" fmla="*/ 2147483647 h 73"/>
                <a:gd name="T30" fmla="*/ 2147483647 w 62"/>
                <a:gd name="T31" fmla="*/ 2147483647 h 73"/>
                <a:gd name="T32" fmla="*/ 2147483647 w 62"/>
                <a:gd name="T33" fmla="*/ 2147483647 h 73"/>
                <a:gd name="T34" fmla="*/ 2147483647 w 62"/>
                <a:gd name="T35" fmla="*/ 2147483647 h 73"/>
                <a:gd name="T36" fmla="*/ 2147483647 w 62"/>
                <a:gd name="T37" fmla="*/ 2147483647 h 73"/>
                <a:gd name="T38" fmla="*/ 0 w 62"/>
                <a:gd name="T39" fmla="*/ 2147483647 h 73"/>
                <a:gd name="T40" fmla="*/ 0 w 62"/>
                <a:gd name="T41" fmla="*/ 2147483647 h 73"/>
                <a:gd name="T42" fmla="*/ 0 w 62"/>
                <a:gd name="T43" fmla="*/ 2147483647 h 73"/>
                <a:gd name="T44" fmla="*/ 0 w 62"/>
                <a:gd name="T45" fmla="*/ 2147483647 h 73"/>
                <a:gd name="T46" fmla="*/ 2147483647 w 62"/>
                <a:gd name="T47" fmla="*/ 2147483647 h 73"/>
                <a:gd name="T48" fmla="*/ 2147483647 w 62"/>
                <a:gd name="T49" fmla="*/ 2147483647 h 73"/>
                <a:gd name="T50" fmla="*/ 2147483647 w 62"/>
                <a:gd name="T51" fmla="*/ 2147483647 h 73"/>
                <a:gd name="T52" fmla="*/ 2147483647 w 62"/>
                <a:gd name="T53" fmla="*/ 2147483647 h 73"/>
                <a:gd name="T54" fmla="*/ 2147483647 w 62"/>
                <a:gd name="T55" fmla="*/ 2147483647 h 73"/>
                <a:gd name="T56" fmla="*/ 2147483647 w 62"/>
                <a:gd name="T57" fmla="*/ 2147483647 h 73"/>
                <a:gd name="T58" fmla="*/ 2147483647 w 62"/>
                <a:gd name="T59" fmla="*/ 2147483647 h 73"/>
                <a:gd name="T60" fmla="*/ 2147483647 w 62"/>
                <a:gd name="T61" fmla="*/ 2147483647 h 73"/>
                <a:gd name="T62" fmla="*/ 2147483647 w 62"/>
                <a:gd name="T63" fmla="*/ 0 h 73"/>
                <a:gd name="T64" fmla="*/ 2147483647 w 62"/>
                <a:gd name="T65" fmla="*/ 0 h 73"/>
                <a:gd name="T66" fmla="*/ 2147483647 w 62"/>
                <a:gd name="T67" fmla="*/ 2147483647 h 73"/>
                <a:gd name="T68" fmla="*/ 2147483647 w 62"/>
                <a:gd name="T69" fmla="*/ 2147483647 h 73"/>
                <a:gd name="T70" fmla="*/ 2147483647 w 62"/>
                <a:gd name="T71" fmla="*/ 2147483647 h 73"/>
                <a:gd name="T72" fmla="*/ 2147483647 w 62"/>
                <a:gd name="T73" fmla="*/ 2147483647 h 73"/>
                <a:gd name="T74" fmla="*/ 2147483647 w 62"/>
                <a:gd name="T75" fmla="*/ 2147483647 h 73"/>
                <a:gd name="T76" fmla="*/ 2147483647 w 62"/>
                <a:gd name="T77" fmla="*/ 2147483647 h 73"/>
                <a:gd name="T78" fmla="*/ 2147483647 w 62"/>
                <a:gd name="T79" fmla="*/ 2147483647 h 73"/>
                <a:gd name="T80" fmla="*/ 2147483647 w 62"/>
                <a:gd name="T81" fmla="*/ 2147483647 h 73"/>
                <a:gd name="T82" fmla="*/ 2147483647 w 62"/>
                <a:gd name="T83" fmla="*/ 2147483647 h 73"/>
                <a:gd name="T84" fmla="*/ 2147483647 w 62"/>
                <a:gd name="T85" fmla="*/ 2147483647 h 73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2" h="73">
                  <a:moveTo>
                    <a:pt x="62" y="36"/>
                  </a:moveTo>
                  <a:lnTo>
                    <a:pt x="62" y="37"/>
                  </a:lnTo>
                  <a:lnTo>
                    <a:pt x="62" y="41"/>
                  </a:lnTo>
                  <a:lnTo>
                    <a:pt x="62" y="42"/>
                  </a:lnTo>
                  <a:lnTo>
                    <a:pt x="62" y="44"/>
                  </a:lnTo>
                  <a:lnTo>
                    <a:pt x="62" y="45"/>
                  </a:lnTo>
                  <a:lnTo>
                    <a:pt x="62" y="47"/>
                  </a:lnTo>
                  <a:lnTo>
                    <a:pt x="61" y="48"/>
                  </a:lnTo>
                  <a:lnTo>
                    <a:pt x="61" y="50"/>
                  </a:lnTo>
                  <a:lnTo>
                    <a:pt x="59" y="51"/>
                  </a:lnTo>
                  <a:lnTo>
                    <a:pt x="59" y="53"/>
                  </a:lnTo>
                  <a:lnTo>
                    <a:pt x="58" y="54"/>
                  </a:lnTo>
                  <a:lnTo>
                    <a:pt x="58" y="56"/>
                  </a:lnTo>
                  <a:lnTo>
                    <a:pt x="57" y="58"/>
                  </a:lnTo>
                  <a:lnTo>
                    <a:pt x="55" y="59"/>
                  </a:lnTo>
                  <a:lnTo>
                    <a:pt x="55" y="61"/>
                  </a:lnTo>
                  <a:lnTo>
                    <a:pt x="54" y="62"/>
                  </a:lnTo>
                  <a:lnTo>
                    <a:pt x="53" y="64"/>
                  </a:lnTo>
                  <a:lnTo>
                    <a:pt x="51" y="64"/>
                  </a:lnTo>
                  <a:lnTo>
                    <a:pt x="50" y="65"/>
                  </a:lnTo>
                  <a:lnTo>
                    <a:pt x="49" y="67"/>
                  </a:lnTo>
                  <a:lnTo>
                    <a:pt x="47" y="68"/>
                  </a:lnTo>
                  <a:lnTo>
                    <a:pt x="46" y="70"/>
                  </a:lnTo>
                  <a:lnTo>
                    <a:pt x="45" y="70"/>
                  </a:lnTo>
                  <a:lnTo>
                    <a:pt x="43" y="70"/>
                  </a:lnTo>
                  <a:lnTo>
                    <a:pt x="40" y="71"/>
                  </a:lnTo>
                  <a:lnTo>
                    <a:pt x="39" y="71"/>
                  </a:lnTo>
                  <a:lnTo>
                    <a:pt x="38" y="73"/>
                  </a:lnTo>
                  <a:lnTo>
                    <a:pt x="36" y="73"/>
                  </a:lnTo>
                  <a:lnTo>
                    <a:pt x="35" y="73"/>
                  </a:lnTo>
                  <a:lnTo>
                    <a:pt x="34" y="73"/>
                  </a:lnTo>
                  <a:lnTo>
                    <a:pt x="32" y="73"/>
                  </a:lnTo>
                  <a:lnTo>
                    <a:pt x="30" y="73"/>
                  </a:lnTo>
                  <a:lnTo>
                    <a:pt x="28" y="73"/>
                  </a:lnTo>
                  <a:lnTo>
                    <a:pt x="27" y="73"/>
                  </a:lnTo>
                  <a:lnTo>
                    <a:pt x="26" y="73"/>
                  </a:lnTo>
                  <a:lnTo>
                    <a:pt x="24" y="71"/>
                  </a:lnTo>
                  <a:lnTo>
                    <a:pt x="23" y="71"/>
                  </a:lnTo>
                  <a:lnTo>
                    <a:pt x="20" y="71"/>
                  </a:lnTo>
                  <a:lnTo>
                    <a:pt x="19" y="70"/>
                  </a:lnTo>
                  <a:lnTo>
                    <a:pt x="18" y="70"/>
                  </a:lnTo>
                  <a:lnTo>
                    <a:pt x="16" y="68"/>
                  </a:lnTo>
                  <a:lnTo>
                    <a:pt x="15" y="68"/>
                  </a:lnTo>
                  <a:lnTo>
                    <a:pt x="13" y="67"/>
                  </a:lnTo>
                  <a:lnTo>
                    <a:pt x="12" y="67"/>
                  </a:lnTo>
                  <a:lnTo>
                    <a:pt x="11" y="65"/>
                  </a:lnTo>
                  <a:lnTo>
                    <a:pt x="11" y="64"/>
                  </a:lnTo>
                  <a:lnTo>
                    <a:pt x="9" y="62"/>
                  </a:lnTo>
                  <a:lnTo>
                    <a:pt x="8" y="62"/>
                  </a:lnTo>
                  <a:lnTo>
                    <a:pt x="7" y="61"/>
                  </a:lnTo>
                  <a:lnTo>
                    <a:pt x="7" y="59"/>
                  </a:lnTo>
                  <a:lnTo>
                    <a:pt x="5" y="58"/>
                  </a:lnTo>
                  <a:lnTo>
                    <a:pt x="4" y="56"/>
                  </a:lnTo>
                  <a:lnTo>
                    <a:pt x="4" y="54"/>
                  </a:lnTo>
                  <a:lnTo>
                    <a:pt x="3" y="53"/>
                  </a:lnTo>
                  <a:lnTo>
                    <a:pt x="3" y="51"/>
                  </a:lnTo>
                  <a:lnTo>
                    <a:pt x="1" y="50"/>
                  </a:lnTo>
                  <a:lnTo>
                    <a:pt x="1" y="48"/>
                  </a:lnTo>
                  <a:lnTo>
                    <a:pt x="0" y="47"/>
                  </a:lnTo>
                  <a:lnTo>
                    <a:pt x="0" y="45"/>
                  </a:lnTo>
                  <a:lnTo>
                    <a:pt x="0" y="44"/>
                  </a:lnTo>
                  <a:lnTo>
                    <a:pt x="0" y="41"/>
                  </a:lnTo>
                  <a:lnTo>
                    <a:pt x="0" y="39"/>
                  </a:lnTo>
                  <a:lnTo>
                    <a:pt x="0" y="37"/>
                  </a:lnTo>
                  <a:lnTo>
                    <a:pt x="0" y="36"/>
                  </a:lnTo>
                  <a:lnTo>
                    <a:pt x="0" y="34"/>
                  </a:lnTo>
                  <a:lnTo>
                    <a:pt x="0" y="31"/>
                  </a:lnTo>
                  <a:lnTo>
                    <a:pt x="0" y="30"/>
                  </a:lnTo>
                  <a:lnTo>
                    <a:pt x="0" y="28"/>
                  </a:lnTo>
                  <a:lnTo>
                    <a:pt x="0" y="27"/>
                  </a:lnTo>
                  <a:lnTo>
                    <a:pt x="1" y="25"/>
                  </a:lnTo>
                  <a:lnTo>
                    <a:pt x="1" y="24"/>
                  </a:lnTo>
                  <a:lnTo>
                    <a:pt x="3" y="22"/>
                  </a:lnTo>
                  <a:lnTo>
                    <a:pt x="3" y="20"/>
                  </a:lnTo>
                  <a:lnTo>
                    <a:pt x="4" y="19"/>
                  </a:lnTo>
                  <a:lnTo>
                    <a:pt x="4" y="17"/>
                  </a:lnTo>
                  <a:lnTo>
                    <a:pt x="5" y="16"/>
                  </a:lnTo>
                  <a:lnTo>
                    <a:pt x="7" y="14"/>
                  </a:lnTo>
                  <a:lnTo>
                    <a:pt x="7" y="13"/>
                  </a:lnTo>
                  <a:lnTo>
                    <a:pt x="8" y="11"/>
                  </a:lnTo>
                  <a:lnTo>
                    <a:pt x="9" y="11"/>
                  </a:lnTo>
                  <a:lnTo>
                    <a:pt x="11" y="10"/>
                  </a:lnTo>
                  <a:lnTo>
                    <a:pt x="12" y="8"/>
                  </a:lnTo>
                  <a:lnTo>
                    <a:pt x="12" y="7"/>
                  </a:lnTo>
                  <a:lnTo>
                    <a:pt x="13" y="7"/>
                  </a:lnTo>
                  <a:lnTo>
                    <a:pt x="15" y="5"/>
                  </a:lnTo>
                  <a:lnTo>
                    <a:pt x="16" y="5"/>
                  </a:lnTo>
                  <a:lnTo>
                    <a:pt x="18" y="3"/>
                  </a:lnTo>
                  <a:lnTo>
                    <a:pt x="19" y="3"/>
                  </a:lnTo>
                  <a:lnTo>
                    <a:pt x="22" y="2"/>
                  </a:lnTo>
                  <a:lnTo>
                    <a:pt x="23" y="2"/>
                  </a:lnTo>
                  <a:lnTo>
                    <a:pt x="24" y="2"/>
                  </a:lnTo>
                  <a:lnTo>
                    <a:pt x="26" y="2"/>
                  </a:lnTo>
                  <a:lnTo>
                    <a:pt x="27" y="0"/>
                  </a:lnTo>
                  <a:lnTo>
                    <a:pt x="28" y="0"/>
                  </a:lnTo>
                  <a:lnTo>
                    <a:pt x="31" y="0"/>
                  </a:lnTo>
                  <a:lnTo>
                    <a:pt x="32" y="0"/>
                  </a:lnTo>
                  <a:lnTo>
                    <a:pt x="34" y="0"/>
                  </a:lnTo>
                  <a:lnTo>
                    <a:pt x="35" y="0"/>
                  </a:lnTo>
                  <a:lnTo>
                    <a:pt x="36" y="2"/>
                  </a:lnTo>
                  <a:lnTo>
                    <a:pt x="38" y="2"/>
                  </a:lnTo>
                  <a:lnTo>
                    <a:pt x="40" y="2"/>
                  </a:lnTo>
                  <a:lnTo>
                    <a:pt x="42" y="2"/>
                  </a:lnTo>
                  <a:lnTo>
                    <a:pt x="43" y="3"/>
                  </a:lnTo>
                  <a:lnTo>
                    <a:pt x="45" y="3"/>
                  </a:lnTo>
                  <a:lnTo>
                    <a:pt x="46" y="5"/>
                  </a:lnTo>
                  <a:lnTo>
                    <a:pt x="47" y="5"/>
                  </a:lnTo>
                  <a:lnTo>
                    <a:pt x="49" y="7"/>
                  </a:lnTo>
                  <a:lnTo>
                    <a:pt x="50" y="8"/>
                  </a:lnTo>
                  <a:lnTo>
                    <a:pt x="51" y="8"/>
                  </a:lnTo>
                  <a:lnTo>
                    <a:pt x="53" y="10"/>
                  </a:lnTo>
                  <a:lnTo>
                    <a:pt x="53" y="11"/>
                  </a:lnTo>
                  <a:lnTo>
                    <a:pt x="54" y="13"/>
                  </a:lnTo>
                  <a:lnTo>
                    <a:pt x="55" y="13"/>
                  </a:lnTo>
                  <a:lnTo>
                    <a:pt x="57" y="14"/>
                  </a:lnTo>
                  <a:lnTo>
                    <a:pt x="57" y="16"/>
                  </a:lnTo>
                  <a:lnTo>
                    <a:pt x="58" y="17"/>
                  </a:lnTo>
                  <a:lnTo>
                    <a:pt x="58" y="19"/>
                  </a:lnTo>
                  <a:lnTo>
                    <a:pt x="59" y="20"/>
                  </a:lnTo>
                  <a:lnTo>
                    <a:pt x="59" y="22"/>
                  </a:lnTo>
                  <a:lnTo>
                    <a:pt x="61" y="24"/>
                  </a:lnTo>
                  <a:lnTo>
                    <a:pt x="61" y="25"/>
                  </a:lnTo>
                  <a:lnTo>
                    <a:pt x="62" y="27"/>
                  </a:lnTo>
                  <a:lnTo>
                    <a:pt x="62" y="28"/>
                  </a:lnTo>
                  <a:lnTo>
                    <a:pt x="62" y="31"/>
                  </a:lnTo>
                  <a:lnTo>
                    <a:pt x="62" y="33"/>
                  </a:lnTo>
                  <a:lnTo>
                    <a:pt x="62" y="34"/>
                  </a:lnTo>
                  <a:lnTo>
                    <a:pt x="62" y="36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381" name="Freeform 97"/>
            <p:cNvSpPr>
              <a:spLocks/>
            </p:cNvSpPr>
            <p:nvPr/>
          </p:nvSpPr>
          <p:spPr bwMode="auto">
            <a:xfrm>
              <a:off x="5513388" y="5029200"/>
              <a:ext cx="22225" cy="23813"/>
            </a:xfrm>
            <a:custGeom>
              <a:avLst/>
              <a:gdLst>
                <a:gd name="T0" fmla="*/ 2147483647 w 27"/>
                <a:gd name="T1" fmla="*/ 2147483647 h 31"/>
                <a:gd name="T2" fmla="*/ 2147483647 w 27"/>
                <a:gd name="T3" fmla="*/ 2147483647 h 31"/>
                <a:gd name="T4" fmla="*/ 2147483647 w 27"/>
                <a:gd name="T5" fmla="*/ 2147483647 h 31"/>
                <a:gd name="T6" fmla="*/ 2147483647 w 27"/>
                <a:gd name="T7" fmla="*/ 2147483647 h 31"/>
                <a:gd name="T8" fmla="*/ 2147483647 w 27"/>
                <a:gd name="T9" fmla="*/ 2147483647 h 31"/>
                <a:gd name="T10" fmla="*/ 2147483647 w 27"/>
                <a:gd name="T11" fmla="*/ 2147483647 h 31"/>
                <a:gd name="T12" fmla="*/ 2147483647 w 27"/>
                <a:gd name="T13" fmla="*/ 2147483647 h 31"/>
                <a:gd name="T14" fmla="*/ 2147483647 w 27"/>
                <a:gd name="T15" fmla="*/ 2147483647 h 31"/>
                <a:gd name="T16" fmla="*/ 2147483647 w 27"/>
                <a:gd name="T17" fmla="*/ 2147483647 h 31"/>
                <a:gd name="T18" fmla="*/ 2147483647 w 27"/>
                <a:gd name="T19" fmla="*/ 2147483647 h 31"/>
                <a:gd name="T20" fmla="*/ 2147483647 w 27"/>
                <a:gd name="T21" fmla="*/ 2147483647 h 31"/>
                <a:gd name="T22" fmla="*/ 2147483647 w 27"/>
                <a:gd name="T23" fmla="*/ 2147483647 h 31"/>
                <a:gd name="T24" fmla="*/ 2147483647 w 27"/>
                <a:gd name="T25" fmla="*/ 2147483647 h 31"/>
                <a:gd name="T26" fmla="*/ 2147483647 w 27"/>
                <a:gd name="T27" fmla="*/ 2147483647 h 31"/>
                <a:gd name="T28" fmla="*/ 2147483647 w 27"/>
                <a:gd name="T29" fmla="*/ 2147483647 h 31"/>
                <a:gd name="T30" fmla="*/ 0 w 27"/>
                <a:gd name="T31" fmla="*/ 2147483647 h 31"/>
                <a:gd name="T32" fmla="*/ 0 w 27"/>
                <a:gd name="T33" fmla="*/ 2147483647 h 31"/>
                <a:gd name="T34" fmla="*/ 0 w 27"/>
                <a:gd name="T35" fmla="*/ 2147483647 h 31"/>
                <a:gd name="T36" fmla="*/ 2147483647 w 27"/>
                <a:gd name="T37" fmla="*/ 2147483647 h 31"/>
                <a:gd name="T38" fmla="*/ 2147483647 w 27"/>
                <a:gd name="T39" fmla="*/ 2147483647 h 31"/>
                <a:gd name="T40" fmla="*/ 2147483647 w 27"/>
                <a:gd name="T41" fmla="*/ 2147483647 h 31"/>
                <a:gd name="T42" fmla="*/ 2147483647 w 27"/>
                <a:gd name="T43" fmla="*/ 2147483647 h 31"/>
                <a:gd name="T44" fmla="*/ 2147483647 w 27"/>
                <a:gd name="T45" fmla="*/ 2147483647 h 31"/>
                <a:gd name="T46" fmla="*/ 2147483647 w 27"/>
                <a:gd name="T47" fmla="*/ 2147483647 h 31"/>
                <a:gd name="T48" fmla="*/ 2147483647 w 27"/>
                <a:gd name="T49" fmla="*/ 2147483647 h 31"/>
                <a:gd name="T50" fmla="*/ 2147483647 w 27"/>
                <a:gd name="T51" fmla="*/ 2147483647 h 31"/>
                <a:gd name="T52" fmla="*/ 2147483647 w 27"/>
                <a:gd name="T53" fmla="*/ 2147483647 h 31"/>
                <a:gd name="T54" fmla="*/ 2147483647 w 27"/>
                <a:gd name="T55" fmla="*/ 2147483647 h 31"/>
                <a:gd name="T56" fmla="*/ 2147483647 w 27"/>
                <a:gd name="T57" fmla="*/ 2147483647 h 31"/>
                <a:gd name="T58" fmla="*/ 2147483647 w 27"/>
                <a:gd name="T59" fmla="*/ 2147483647 h 31"/>
                <a:gd name="T60" fmla="*/ 2147483647 w 27"/>
                <a:gd name="T61" fmla="*/ 2147483647 h 31"/>
                <a:gd name="T62" fmla="*/ 2147483647 w 27"/>
                <a:gd name="T63" fmla="*/ 2147483647 h 31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27" h="31">
                  <a:moveTo>
                    <a:pt x="27" y="15"/>
                  </a:moveTo>
                  <a:lnTo>
                    <a:pt x="27" y="17"/>
                  </a:lnTo>
                  <a:lnTo>
                    <a:pt x="27" y="18"/>
                  </a:lnTo>
                  <a:lnTo>
                    <a:pt x="25" y="20"/>
                  </a:lnTo>
                  <a:lnTo>
                    <a:pt x="25" y="21"/>
                  </a:lnTo>
                  <a:lnTo>
                    <a:pt x="25" y="23"/>
                  </a:lnTo>
                  <a:lnTo>
                    <a:pt x="24" y="24"/>
                  </a:lnTo>
                  <a:lnTo>
                    <a:pt x="23" y="26"/>
                  </a:lnTo>
                  <a:lnTo>
                    <a:pt x="21" y="28"/>
                  </a:lnTo>
                  <a:lnTo>
                    <a:pt x="20" y="29"/>
                  </a:lnTo>
                  <a:lnTo>
                    <a:pt x="19" y="29"/>
                  </a:lnTo>
                  <a:lnTo>
                    <a:pt x="17" y="31"/>
                  </a:lnTo>
                  <a:lnTo>
                    <a:pt x="16" y="31"/>
                  </a:lnTo>
                  <a:lnTo>
                    <a:pt x="15" y="31"/>
                  </a:lnTo>
                  <a:lnTo>
                    <a:pt x="13" y="31"/>
                  </a:lnTo>
                  <a:lnTo>
                    <a:pt x="12" y="31"/>
                  </a:lnTo>
                  <a:lnTo>
                    <a:pt x="11" y="31"/>
                  </a:lnTo>
                  <a:lnTo>
                    <a:pt x="9" y="31"/>
                  </a:lnTo>
                  <a:lnTo>
                    <a:pt x="8" y="31"/>
                  </a:lnTo>
                  <a:lnTo>
                    <a:pt x="7" y="29"/>
                  </a:lnTo>
                  <a:lnTo>
                    <a:pt x="5" y="28"/>
                  </a:lnTo>
                  <a:lnTo>
                    <a:pt x="4" y="26"/>
                  </a:lnTo>
                  <a:lnTo>
                    <a:pt x="3" y="26"/>
                  </a:lnTo>
                  <a:lnTo>
                    <a:pt x="3" y="24"/>
                  </a:lnTo>
                  <a:lnTo>
                    <a:pt x="1" y="23"/>
                  </a:lnTo>
                  <a:lnTo>
                    <a:pt x="1" y="21"/>
                  </a:lnTo>
                  <a:lnTo>
                    <a:pt x="0" y="20"/>
                  </a:lnTo>
                  <a:lnTo>
                    <a:pt x="0" y="18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1" y="11"/>
                  </a:lnTo>
                  <a:lnTo>
                    <a:pt x="1" y="9"/>
                  </a:lnTo>
                  <a:lnTo>
                    <a:pt x="3" y="7"/>
                  </a:lnTo>
                  <a:lnTo>
                    <a:pt x="3" y="6"/>
                  </a:lnTo>
                  <a:lnTo>
                    <a:pt x="4" y="6"/>
                  </a:lnTo>
                  <a:lnTo>
                    <a:pt x="4" y="4"/>
                  </a:lnTo>
                  <a:lnTo>
                    <a:pt x="5" y="3"/>
                  </a:lnTo>
                  <a:lnTo>
                    <a:pt x="7" y="3"/>
                  </a:lnTo>
                  <a:lnTo>
                    <a:pt x="8" y="1"/>
                  </a:lnTo>
                  <a:lnTo>
                    <a:pt x="9" y="1"/>
                  </a:lnTo>
                  <a:lnTo>
                    <a:pt x="11" y="1"/>
                  </a:lnTo>
                  <a:lnTo>
                    <a:pt x="12" y="1"/>
                  </a:lnTo>
                  <a:lnTo>
                    <a:pt x="13" y="0"/>
                  </a:lnTo>
                  <a:lnTo>
                    <a:pt x="15" y="1"/>
                  </a:lnTo>
                  <a:lnTo>
                    <a:pt x="16" y="1"/>
                  </a:lnTo>
                  <a:lnTo>
                    <a:pt x="17" y="1"/>
                  </a:lnTo>
                  <a:lnTo>
                    <a:pt x="19" y="1"/>
                  </a:lnTo>
                  <a:lnTo>
                    <a:pt x="19" y="3"/>
                  </a:lnTo>
                  <a:lnTo>
                    <a:pt x="20" y="3"/>
                  </a:lnTo>
                  <a:lnTo>
                    <a:pt x="21" y="4"/>
                  </a:lnTo>
                  <a:lnTo>
                    <a:pt x="23" y="4"/>
                  </a:lnTo>
                  <a:lnTo>
                    <a:pt x="23" y="6"/>
                  </a:lnTo>
                  <a:lnTo>
                    <a:pt x="24" y="7"/>
                  </a:lnTo>
                  <a:lnTo>
                    <a:pt x="25" y="9"/>
                  </a:lnTo>
                  <a:lnTo>
                    <a:pt x="25" y="11"/>
                  </a:lnTo>
                  <a:lnTo>
                    <a:pt x="27" y="12"/>
                  </a:lnTo>
                  <a:lnTo>
                    <a:pt x="27" y="14"/>
                  </a:lnTo>
                  <a:lnTo>
                    <a:pt x="27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382" name="Freeform 98"/>
            <p:cNvSpPr>
              <a:spLocks/>
            </p:cNvSpPr>
            <p:nvPr/>
          </p:nvSpPr>
          <p:spPr bwMode="auto">
            <a:xfrm>
              <a:off x="5527676" y="5056188"/>
              <a:ext cx="9525" cy="12700"/>
            </a:xfrm>
            <a:custGeom>
              <a:avLst/>
              <a:gdLst>
                <a:gd name="T0" fmla="*/ 2147483647 w 13"/>
                <a:gd name="T1" fmla="*/ 2147483647 h 15"/>
                <a:gd name="T2" fmla="*/ 2147483647 w 13"/>
                <a:gd name="T3" fmla="*/ 2147483647 h 15"/>
                <a:gd name="T4" fmla="*/ 2147483647 w 13"/>
                <a:gd name="T5" fmla="*/ 2147483647 h 15"/>
                <a:gd name="T6" fmla="*/ 2147483647 w 13"/>
                <a:gd name="T7" fmla="*/ 2147483647 h 15"/>
                <a:gd name="T8" fmla="*/ 2147483647 w 13"/>
                <a:gd name="T9" fmla="*/ 2147483647 h 15"/>
                <a:gd name="T10" fmla="*/ 2147483647 w 13"/>
                <a:gd name="T11" fmla="*/ 2147483647 h 15"/>
                <a:gd name="T12" fmla="*/ 2147483647 w 13"/>
                <a:gd name="T13" fmla="*/ 2147483647 h 15"/>
                <a:gd name="T14" fmla="*/ 2147483647 w 13"/>
                <a:gd name="T15" fmla="*/ 2147483647 h 15"/>
                <a:gd name="T16" fmla="*/ 2147483647 w 13"/>
                <a:gd name="T17" fmla="*/ 2147483647 h 15"/>
                <a:gd name="T18" fmla="*/ 2147483647 w 13"/>
                <a:gd name="T19" fmla="*/ 2147483647 h 15"/>
                <a:gd name="T20" fmla="*/ 2147483647 w 13"/>
                <a:gd name="T21" fmla="*/ 2147483647 h 15"/>
                <a:gd name="T22" fmla="*/ 2147483647 w 13"/>
                <a:gd name="T23" fmla="*/ 2147483647 h 15"/>
                <a:gd name="T24" fmla="*/ 2147483647 w 13"/>
                <a:gd name="T25" fmla="*/ 2147483647 h 15"/>
                <a:gd name="T26" fmla="*/ 0 w 13"/>
                <a:gd name="T27" fmla="*/ 2147483647 h 15"/>
                <a:gd name="T28" fmla="*/ 0 w 13"/>
                <a:gd name="T29" fmla="*/ 2147483647 h 15"/>
                <a:gd name="T30" fmla="*/ 0 w 13"/>
                <a:gd name="T31" fmla="*/ 2147483647 h 15"/>
                <a:gd name="T32" fmla="*/ 0 w 13"/>
                <a:gd name="T33" fmla="*/ 2147483647 h 15"/>
                <a:gd name="T34" fmla="*/ 0 w 13"/>
                <a:gd name="T35" fmla="*/ 2147483647 h 15"/>
                <a:gd name="T36" fmla="*/ 0 w 13"/>
                <a:gd name="T37" fmla="*/ 2147483647 h 15"/>
                <a:gd name="T38" fmla="*/ 2147483647 w 13"/>
                <a:gd name="T39" fmla="*/ 2147483647 h 15"/>
                <a:gd name="T40" fmla="*/ 2147483647 w 13"/>
                <a:gd name="T41" fmla="*/ 2147483647 h 15"/>
                <a:gd name="T42" fmla="*/ 2147483647 w 13"/>
                <a:gd name="T43" fmla="*/ 2147483647 h 15"/>
                <a:gd name="T44" fmla="*/ 2147483647 w 13"/>
                <a:gd name="T45" fmla="*/ 2147483647 h 15"/>
                <a:gd name="T46" fmla="*/ 2147483647 w 13"/>
                <a:gd name="T47" fmla="*/ 0 h 15"/>
                <a:gd name="T48" fmla="*/ 2147483647 w 13"/>
                <a:gd name="T49" fmla="*/ 0 h 15"/>
                <a:gd name="T50" fmla="*/ 2147483647 w 13"/>
                <a:gd name="T51" fmla="*/ 2147483647 h 15"/>
                <a:gd name="T52" fmla="*/ 2147483647 w 13"/>
                <a:gd name="T53" fmla="*/ 2147483647 h 15"/>
                <a:gd name="T54" fmla="*/ 2147483647 w 13"/>
                <a:gd name="T55" fmla="*/ 2147483647 h 15"/>
                <a:gd name="T56" fmla="*/ 2147483647 w 13"/>
                <a:gd name="T57" fmla="*/ 2147483647 h 15"/>
                <a:gd name="T58" fmla="*/ 2147483647 w 13"/>
                <a:gd name="T59" fmla="*/ 2147483647 h 15"/>
                <a:gd name="T60" fmla="*/ 2147483647 w 13"/>
                <a:gd name="T61" fmla="*/ 2147483647 h 15"/>
                <a:gd name="T62" fmla="*/ 2147483647 w 13"/>
                <a:gd name="T63" fmla="*/ 2147483647 h 1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3" h="15">
                  <a:moveTo>
                    <a:pt x="13" y="7"/>
                  </a:moveTo>
                  <a:lnTo>
                    <a:pt x="13" y="7"/>
                  </a:lnTo>
                  <a:lnTo>
                    <a:pt x="13" y="9"/>
                  </a:lnTo>
                  <a:lnTo>
                    <a:pt x="13" y="11"/>
                  </a:lnTo>
                  <a:lnTo>
                    <a:pt x="11" y="11"/>
                  </a:lnTo>
                  <a:lnTo>
                    <a:pt x="11" y="12"/>
                  </a:lnTo>
                  <a:lnTo>
                    <a:pt x="10" y="14"/>
                  </a:lnTo>
                  <a:lnTo>
                    <a:pt x="8" y="14"/>
                  </a:lnTo>
                  <a:lnTo>
                    <a:pt x="8" y="15"/>
                  </a:lnTo>
                  <a:lnTo>
                    <a:pt x="7" y="15"/>
                  </a:lnTo>
                  <a:lnTo>
                    <a:pt x="6" y="15"/>
                  </a:lnTo>
                  <a:lnTo>
                    <a:pt x="4" y="15"/>
                  </a:lnTo>
                  <a:lnTo>
                    <a:pt x="4" y="14"/>
                  </a:lnTo>
                  <a:lnTo>
                    <a:pt x="3" y="14"/>
                  </a:lnTo>
                  <a:lnTo>
                    <a:pt x="2" y="14"/>
                  </a:lnTo>
                  <a:lnTo>
                    <a:pt x="2" y="12"/>
                  </a:lnTo>
                  <a:lnTo>
                    <a:pt x="0" y="12"/>
                  </a:lnTo>
                  <a:lnTo>
                    <a:pt x="0" y="11"/>
                  </a:lnTo>
                  <a:lnTo>
                    <a:pt x="0" y="9"/>
                  </a:lnTo>
                  <a:lnTo>
                    <a:pt x="0" y="7"/>
                  </a:lnTo>
                  <a:lnTo>
                    <a:pt x="0" y="6"/>
                  </a:lnTo>
                  <a:lnTo>
                    <a:pt x="0" y="4"/>
                  </a:lnTo>
                  <a:lnTo>
                    <a:pt x="2" y="3"/>
                  </a:lnTo>
                  <a:lnTo>
                    <a:pt x="3" y="1"/>
                  </a:lnTo>
                  <a:lnTo>
                    <a:pt x="4" y="1"/>
                  </a:lnTo>
                  <a:lnTo>
                    <a:pt x="4" y="0"/>
                  </a:lnTo>
                  <a:lnTo>
                    <a:pt x="6" y="0"/>
                  </a:lnTo>
                  <a:lnTo>
                    <a:pt x="7" y="0"/>
                  </a:lnTo>
                  <a:lnTo>
                    <a:pt x="8" y="1"/>
                  </a:lnTo>
                  <a:lnTo>
                    <a:pt x="10" y="1"/>
                  </a:lnTo>
                  <a:lnTo>
                    <a:pt x="11" y="3"/>
                  </a:lnTo>
                  <a:lnTo>
                    <a:pt x="11" y="4"/>
                  </a:lnTo>
                  <a:lnTo>
                    <a:pt x="13" y="4"/>
                  </a:lnTo>
                  <a:lnTo>
                    <a:pt x="13" y="6"/>
                  </a:lnTo>
                  <a:lnTo>
                    <a:pt x="13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383" name="Freeform 99"/>
            <p:cNvSpPr>
              <a:spLocks/>
            </p:cNvSpPr>
            <p:nvPr/>
          </p:nvSpPr>
          <p:spPr bwMode="auto">
            <a:xfrm>
              <a:off x="5649913" y="5019675"/>
              <a:ext cx="50800" cy="57150"/>
            </a:xfrm>
            <a:custGeom>
              <a:avLst/>
              <a:gdLst>
                <a:gd name="T0" fmla="*/ 2147483647 w 63"/>
                <a:gd name="T1" fmla="*/ 2147483647 h 73"/>
                <a:gd name="T2" fmla="*/ 2147483647 w 63"/>
                <a:gd name="T3" fmla="*/ 2147483647 h 73"/>
                <a:gd name="T4" fmla="*/ 2147483647 w 63"/>
                <a:gd name="T5" fmla="*/ 2147483647 h 73"/>
                <a:gd name="T6" fmla="*/ 2147483647 w 63"/>
                <a:gd name="T7" fmla="*/ 2147483647 h 73"/>
                <a:gd name="T8" fmla="*/ 2147483647 w 63"/>
                <a:gd name="T9" fmla="*/ 2147483647 h 73"/>
                <a:gd name="T10" fmla="*/ 2147483647 w 63"/>
                <a:gd name="T11" fmla="*/ 2147483647 h 73"/>
                <a:gd name="T12" fmla="*/ 2147483647 w 63"/>
                <a:gd name="T13" fmla="*/ 2147483647 h 73"/>
                <a:gd name="T14" fmla="*/ 2147483647 w 63"/>
                <a:gd name="T15" fmla="*/ 2147483647 h 73"/>
                <a:gd name="T16" fmla="*/ 2147483647 w 63"/>
                <a:gd name="T17" fmla="*/ 2147483647 h 73"/>
                <a:gd name="T18" fmla="*/ 2147483647 w 63"/>
                <a:gd name="T19" fmla="*/ 2147483647 h 73"/>
                <a:gd name="T20" fmla="*/ 2147483647 w 63"/>
                <a:gd name="T21" fmla="*/ 2147483647 h 73"/>
                <a:gd name="T22" fmla="*/ 2147483647 w 63"/>
                <a:gd name="T23" fmla="*/ 2147483647 h 73"/>
                <a:gd name="T24" fmla="*/ 2147483647 w 63"/>
                <a:gd name="T25" fmla="*/ 2147483647 h 73"/>
                <a:gd name="T26" fmla="*/ 2147483647 w 63"/>
                <a:gd name="T27" fmla="*/ 2147483647 h 73"/>
                <a:gd name="T28" fmla="*/ 2147483647 w 63"/>
                <a:gd name="T29" fmla="*/ 2147483647 h 73"/>
                <a:gd name="T30" fmla="*/ 2147483647 w 63"/>
                <a:gd name="T31" fmla="*/ 2147483647 h 73"/>
                <a:gd name="T32" fmla="*/ 2147483647 w 63"/>
                <a:gd name="T33" fmla="*/ 2147483647 h 73"/>
                <a:gd name="T34" fmla="*/ 2147483647 w 63"/>
                <a:gd name="T35" fmla="*/ 2147483647 h 73"/>
                <a:gd name="T36" fmla="*/ 2147483647 w 63"/>
                <a:gd name="T37" fmla="*/ 2147483647 h 73"/>
                <a:gd name="T38" fmla="*/ 2147483647 w 63"/>
                <a:gd name="T39" fmla="*/ 2147483647 h 73"/>
                <a:gd name="T40" fmla="*/ 0 w 63"/>
                <a:gd name="T41" fmla="*/ 2147483647 h 73"/>
                <a:gd name="T42" fmla="*/ 0 w 63"/>
                <a:gd name="T43" fmla="*/ 2147483647 h 73"/>
                <a:gd name="T44" fmla="*/ 2147483647 w 63"/>
                <a:gd name="T45" fmla="*/ 2147483647 h 73"/>
                <a:gd name="T46" fmla="*/ 2147483647 w 63"/>
                <a:gd name="T47" fmla="*/ 2147483647 h 73"/>
                <a:gd name="T48" fmla="*/ 2147483647 w 63"/>
                <a:gd name="T49" fmla="*/ 2147483647 h 73"/>
                <a:gd name="T50" fmla="*/ 2147483647 w 63"/>
                <a:gd name="T51" fmla="*/ 2147483647 h 73"/>
                <a:gd name="T52" fmla="*/ 2147483647 w 63"/>
                <a:gd name="T53" fmla="*/ 2147483647 h 73"/>
                <a:gd name="T54" fmla="*/ 2147483647 w 63"/>
                <a:gd name="T55" fmla="*/ 2147483647 h 73"/>
                <a:gd name="T56" fmla="*/ 2147483647 w 63"/>
                <a:gd name="T57" fmla="*/ 2147483647 h 73"/>
                <a:gd name="T58" fmla="*/ 2147483647 w 63"/>
                <a:gd name="T59" fmla="*/ 2147483647 h 73"/>
                <a:gd name="T60" fmla="*/ 2147483647 w 63"/>
                <a:gd name="T61" fmla="*/ 2147483647 h 73"/>
                <a:gd name="T62" fmla="*/ 2147483647 w 63"/>
                <a:gd name="T63" fmla="*/ 0 h 73"/>
                <a:gd name="T64" fmla="*/ 2147483647 w 63"/>
                <a:gd name="T65" fmla="*/ 0 h 73"/>
                <a:gd name="T66" fmla="*/ 2147483647 w 63"/>
                <a:gd name="T67" fmla="*/ 2147483647 h 73"/>
                <a:gd name="T68" fmla="*/ 2147483647 w 63"/>
                <a:gd name="T69" fmla="*/ 2147483647 h 73"/>
                <a:gd name="T70" fmla="*/ 2147483647 w 63"/>
                <a:gd name="T71" fmla="*/ 2147483647 h 73"/>
                <a:gd name="T72" fmla="*/ 2147483647 w 63"/>
                <a:gd name="T73" fmla="*/ 2147483647 h 73"/>
                <a:gd name="T74" fmla="*/ 2147483647 w 63"/>
                <a:gd name="T75" fmla="*/ 2147483647 h 73"/>
                <a:gd name="T76" fmla="*/ 2147483647 w 63"/>
                <a:gd name="T77" fmla="*/ 2147483647 h 73"/>
                <a:gd name="T78" fmla="*/ 2147483647 w 63"/>
                <a:gd name="T79" fmla="*/ 2147483647 h 73"/>
                <a:gd name="T80" fmla="*/ 2147483647 w 63"/>
                <a:gd name="T81" fmla="*/ 2147483647 h 73"/>
                <a:gd name="T82" fmla="*/ 2147483647 w 63"/>
                <a:gd name="T83" fmla="*/ 2147483647 h 73"/>
                <a:gd name="T84" fmla="*/ 2147483647 w 63"/>
                <a:gd name="T85" fmla="*/ 2147483647 h 73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3" h="73">
                  <a:moveTo>
                    <a:pt x="63" y="37"/>
                  </a:moveTo>
                  <a:lnTo>
                    <a:pt x="63" y="39"/>
                  </a:lnTo>
                  <a:lnTo>
                    <a:pt x="63" y="41"/>
                  </a:lnTo>
                  <a:lnTo>
                    <a:pt x="63" y="42"/>
                  </a:lnTo>
                  <a:lnTo>
                    <a:pt x="63" y="44"/>
                  </a:lnTo>
                  <a:lnTo>
                    <a:pt x="62" y="45"/>
                  </a:lnTo>
                  <a:lnTo>
                    <a:pt x="62" y="48"/>
                  </a:lnTo>
                  <a:lnTo>
                    <a:pt x="62" y="50"/>
                  </a:lnTo>
                  <a:lnTo>
                    <a:pt x="61" y="51"/>
                  </a:lnTo>
                  <a:lnTo>
                    <a:pt x="61" y="53"/>
                  </a:lnTo>
                  <a:lnTo>
                    <a:pt x="59" y="54"/>
                  </a:lnTo>
                  <a:lnTo>
                    <a:pt x="59" y="56"/>
                  </a:lnTo>
                  <a:lnTo>
                    <a:pt x="58" y="58"/>
                  </a:lnTo>
                  <a:lnTo>
                    <a:pt x="57" y="59"/>
                  </a:lnTo>
                  <a:lnTo>
                    <a:pt x="55" y="61"/>
                  </a:lnTo>
                  <a:lnTo>
                    <a:pt x="54" y="62"/>
                  </a:lnTo>
                  <a:lnTo>
                    <a:pt x="53" y="64"/>
                  </a:lnTo>
                  <a:lnTo>
                    <a:pt x="51" y="65"/>
                  </a:lnTo>
                  <a:lnTo>
                    <a:pt x="50" y="67"/>
                  </a:lnTo>
                  <a:lnTo>
                    <a:pt x="49" y="68"/>
                  </a:lnTo>
                  <a:lnTo>
                    <a:pt x="47" y="68"/>
                  </a:lnTo>
                  <a:lnTo>
                    <a:pt x="46" y="70"/>
                  </a:lnTo>
                  <a:lnTo>
                    <a:pt x="45" y="70"/>
                  </a:lnTo>
                  <a:lnTo>
                    <a:pt x="43" y="71"/>
                  </a:lnTo>
                  <a:lnTo>
                    <a:pt x="42" y="71"/>
                  </a:lnTo>
                  <a:lnTo>
                    <a:pt x="39" y="71"/>
                  </a:lnTo>
                  <a:lnTo>
                    <a:pt x="38" y="73"/>
                  </a:lnTo>
                  <a:lnTo>
                    <a:pt x="37" y="73"/>
                  </a:lnTo>
                  <a:lnTo>
                    <a:pt x="35" y="73"/>
                  </a:lnTo>
                  <a:lnTo>
                    <a:pt x="34" y="73"/>
                  </a:lnTo>
                  <a:lnTo>
                    <a:pt x="32" y="73"/>
                  </a:lnTo>
                  <a:lnTo>
                    <a:pt x="30" y="73"/>
                  </a:lnTo>
                  <a:lnTo>
                    <a:pt x="28" y="73"/>
                  </a:lnTo>
                  <a:lnTo>
                    <a:pt x="27" y="73"/>
                  </a:lnTo>
                  <a:lnTo>
                    <a:pt x="26" y="73"/>
                  </a:lnTo>
                  <a:lnTo>
                    <a:pt x="24" y="71"/>
                  </a:lnTo>
                  <a:lnTo>
                    <a:pt x="23" y="71"/>
                  </a:lnTo>
                  <a:lnTo>
                    <a:pt x="22" y="71"/>
                  </a:lnTo>
                  <a:lnTo>
                    <a:pt x="19" y="70"/>
                  </a:lnTo>
                  <a:lnTo>
                    <a:pt x="18" y="70"/>
                  </a:lnTo>
                  <a:lnTo>
                    <a:pt x="16" y="68"/>
                  </a:lnTo>
                  <a:lnTo>
                    <a:pt x="15" y="68"/>
                  </a:lnTo>
                  <a:lnTo>
                    <a:pt x="14" y="67"/>
                  </a:lnTo>
                  <a:lnTo>
                    <a:pt x="14" y="65"/>
                  </a:lnTo>
                  <a:lnTo>
                    <a:pt x="12" y="65"/>
                  </a:lnTo>
                  <a:lnTo>
                    <a:pt x="11" y="64"/>
                  </a:lnTo>
                  <a:lnTo>
                    <a:pt x="10" y="62"/>
                  </a:lnTo>
                  <a:lnTo>
                    <a:pt x="8" y="61"/>
                  </a:lnTo>
                  <a:lnTo>
                    <a:pt x="7" y="59"/>
                  </a:lnTo>
                  <a:lnTo>
                    <a:pt x="5" y="58"/>
                  </a:lnTo>
                  <a:lnTo>
                    <a:pt x="5" y="56"/>
                  </a:lnTo>
                  <a:lnTo>
                    <a:pt x="4" y="54"/>
                  </a:lnTo>
                  <a:lnTo>
                    <a:pt x="3" y="53"/>
                  </a:lnTo>
                  <a:lnTo>
                    <a:pt x="3" y="51"/>
                  </a:lnTo>
                  <a:lnTo>
                    <a:pt x="3" y="50"/>
                  </a:lnTo>
                  <a:lnTo>
                    <a:pt x="1" y="48"/>
                  </a:lnTo>
                  <a:lnTo>
                    <a:pt x="1" y="45"/>
                  </a:lnTo>
                  <a:lnTo>
                    <a:pt x="1" y="44"/>
                  </a:lnTo>
                  <a:lnTo>
                    <a:pt x="0" y="42"/>
                  </a:lnTo>
                  <a:lnTo>
                    <a:pt x="0" y="41"/>
                  </a:lnTo>
                  <a:lnTo>
                    <a:pt x="0" y="39"/>
                  </a:lnTo>
                  <a:lnTo>
                    <a:pt x="0" y="37"/>
                  </a:lnTo>
                  <a:lnTo>
                    <a:pt x="0" y="34"/>
                  </a:lnTo>
                  <a:lnTo>
                    <a:pt x="0" y="33"/>
                  </a:lnTo>
                  <a:lnTo>
                    <a:pt x="0" y="31"/>
                  </a:lnTo>
                  <a:lnTo>
                    <a:pt x="1" y="30"/>
                  </a:lnTo>
                  <a:lnTo>
                    <a:pt x="1" y="28"/>
                  </a:lnTo>
                  <a:lnTo>
                    <a:pt x="1" y="27"/>
                  </a:lnTo>
                  <a:lnTo>
                    <a:pt x="3" y="25"/>
                  </a:lnTo>
                  <a:lnTo>
                    <a:pt x="3" y="22"/>
                  </a:lnTo>
                  <a:lnTo>
                    <a:pt x="3" y="20"/>
                  </a:lnTo>
                  <a:lnTo>
                    <a:pt x="4" y="19"/>
                  </a:lnTo>
                  <a:lnTo>
                    <a:pt x="5" y="17"/>
                  </a:lnTo>
                  <a:lnTo>
                    <a:pt x="5" y="16"/>
                  </a:lnTo>
                  <a:lnTo>
                    <a:pt x="7" y="16"/>
                  </a:lnTo>
                  <a:lnTo>
                    <a:pt x="7" y="14"/>
                  </a:lnTo>
                  <a:lnTo>
                    <a:pt x="8" y="13"/>
                  </a:lnTo>
                  <a:lnTo>
                    <a:pt x="10" y="11"/>
                  </a:lnTo>
                  <a:lnTo>
                    <a:pt x="11" y="10"/>
                  </a:lnTo>
                  <a:lnTo>
                    <a:pt x="12" y="8"/>
                  </a:lnTo>
                  <a:lnTo>
                    <a:pt x="14" y="8"/>
                  </a:lnTo>
                  <a:lnTo>
                    <a:pt x="14" y="7"/>
                  </a:lnTo>
                  <a:lnTo>
                    <a:pt x="15" y="7"/>
                  </a:lnTo>
                  <a:lnTo>
                    <a:pt x="16" y="5"/>
                  </a:lnTo>
                  <a:lnTo>
                    <a:pt x="18" y="3"/>
                  </a:lnTo>
                  <a:lnTo>
                    <a:pt x="19" y="3"/>
                  </a:lnTo>
                  <a:lnTo>
                    <a:pt x="22" y="3"/>
                  </a:lnTo>
                  <a:lnTo>
                    <a:pt x="23" y="2"/>
                  </a:lnTo>
                  <a:lnTo>
                    <a:pt x="24" y="2"/>
                  </a:lnTo>
                  <a:lnTo>
                    <a:pt x="26" y="2"/>
                  </a:lnTo>
                  <a:lnTo>
                    <a:pt x="27" y="0"/>
                  </a:lnTo>
                  <a:lnTo>
                    <a:pt x="28" y="0"/>
                  </a:lnTo>
                  <a:lnTo>
                    <a:pt x="30" y="0"/>
                  </a:lnTo>
                  <a:lnTo>
                    <a:pt x="32" y="0"/>
                  </a:lnTo>
                  <a:lnTo>
                    <a:pt x="34" y="0"/>
                  </a:lnTo>
                  <a:lnTo>
                    <a:pt x="35" y="0"/>
                  </a:lnTo>
                  <a:lnTo>
                    <a:pt x="37" y="0"/>
                  </a:lnTo>
                  <a:lnTo>
                    <a:pt x="38" y="2"/>
                  </a:lnTo>
                  <a:lnTo>
                    <a:pt x="39" y="2"/>
                  </a:lnTo>
                  <a:lnTo>
                    <a:pt x="42" y="2"/>
                  </a:lnTo>
                  <a:lnTo>
                    <a:pt x="43" y="3"/>
                  </a:lnTo>
                  <a:lnTo>
                    <a:pt x="45" y="3"/>
                  </a:lnTo>
                  <a:lnTo>
                    <a:pt x="46" y="3"/>
                  </a:lnTo>
                  <a:lnTo>
                    <a:pt x="47" y="5"/>
                  </a:lnTo>
                  <a:lnTo>
                    <a:pt x="49" y="7"/>
                  </a:lnTo>
                  <a:lnTo>
                    <a:pt x="50" y="7"/>
                  </a:lnTo>
                  <a:lnTo>
                    <a:pt x="51" y="8"/>
                  </a:lnTo>
                  <a:lnTo>
                    <a:pt x="53" y="10"/>
                  </a:lnTo>
                  <a:lnTo>
                    <a:pt x="54" y="11"/>
                  </a:lnTo>
                  <a:lnTo>
                    <a:pt x="55" y="13"/>
                  </a:lnTo>
                  <a:lnTo>
                    <a:pt x="57" y="14"/>
                  </a:lnTo>
                  <a:lnTo>
                    <a:pt x="57" y="16"/>
                  </a:lnTo>
                  <a:lnTo>
                    <a:pt x="58" y="16"/>
                  </a:lnTo>
                  <a:lnTo>
                    <a:pt x="59" y="17"/>
                  </a:lnTo>
                  <a:lnTo>
                    <a:pt x="59" y="19"/>
                  </a:lnTo>
                  <a:lnTo>
                    <a:pt x="61" y="20"/>
                  </a:lnTo>
                  <a:lnTo>
                    <a:pt x="61" y="22"/>
                  </a:lnTo>
                  <a:lnTo>
                    <a:pt x="62" y="25"/>
                  </a:lnTo>
                  <a:lnTo>
                    <a:pt x="62" y="27"/>
                  </a:lnTo>
                  <a:lnTo>
                    <a:pt x="62" y="28"/>
                  </a:lnTo>
                  <a:lnTo>
                    <a:pt x="63" y="30"/>
                  </a:lnTo>
                  <a:lnTo>
                    <a:pt x="63" y="31"/>
                  </a:lnTo>
                  <a:lnTo>
                    <a:pt x="63" y="33"/>
                  </a:lnTo>
                  <a:lnTo>
                    <a:pt x="63" y="34"/>
                  </a:lnTo>
                  <a:lnTo>
                    <a:pt x="63" y="37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384" name="Freeform 100"/>
            <p:cNvSpPr>
              <a:spLocks/>
            </p:cNvSpPr>
            <p:nvPr/>
          </p:nvSpPr>
          <p:spPr bwMode="auto">
            <a:xfrm>
              <a:off x="5662613" y="5029200"/>
              <a:ext cx="20638" cy="23813"/>
            </a:xfrm>
            <a:custGeom>
              <a:avLst/>
              <a:gdLst>
                <a:gd name="T0" fmla="*/ 2147483647 w 26"/>
                <a:gd name="T1" fmla="*/ 2147483647 h 31"/>
                <a:gd name="T2" fmla="*/ 2147483647 w 26"/>
                <a:gd name="T3" fmla="*/ 2147483647 h 31"/>
                <a:gd name="T4" fmla="*/ 2147483647 w 26"/>
                <a:gd name="T5" fmla="*/ 2147483647 h 31"/>
                <a:gd name="T6" fmla="*/ 2147483647 w 26"/>
                <a:gd name="T7" fmla="*/ 2147483647 h 31"/>
                <a:gd name="T8" fmla="*/ 2147483647 w 26"/>
                <a:gd name="T9" fmla="*/ 2147483647 h 31"/>
                <a:gd name="T10" fmla="*/ 2147483647 w 26"/>
                <a:gd name="T11" fmla="*/ 2147483647 h 31"/>
                <a:gd name="T12" fmla="*/ 2147483647 w 26"/>
                <a:gd name="T13" fmla="*/ 2147483647 h 31"/>
                <a:gd name="T14" fmla="*/ 2147483647 w 26"/>
                <a:gd name="T15" fmla="*/ 2147483647 h 31"/>
                <a:gd name="T16" fmla="*/ 2147483647 w 26"/>
                <a:gd name="T17" fmla="*/ 2147483647 h 31"/>
                <a:gd name="T18" fmla="*/ 2147483647 w 26"/>
                <a:gd name="T19" fmla="*/ 2147483647 h 31"/>
                <a:gd name="T20" fmla="*/ 2147483647 w 26"/>
                <a:gd name="T21" fmla="*/ 2147483647 h 31"/>
                <a:gd name="T22" fmla="*/ 2147483647 w 26"/>
                <a:gd name="T23" fmla="*/ 2147483647 h 31"/>
                <a:gd name="T24" fmla="*/ 2147483647 w 26"/>
                <a:gd name="T25" fmla="*/ 2147483647 h 31"/>
                <a:gd name="T26" fmla="*/ 2147483647 w 26"/>
                <a:gd name="T27" fmla="*/ 2147483647 h 31"/>
                <a:gd name="T28" fmla="*/ 0 w 26"/>
                <a:gd name="T29" fmla="*/ 2147483647 h 31"/>
                <a:gd name="T30" fmla="*/ 0 w 26"/>
                <a:gd name="T31" fmla="*/ 2147483647 h 31"/>
                <a:gd name="T32" fmla="*/ 0 w 26"/>
                <a:gd name="T33" fmla="*/ 2147483647 h 31"/>
                <a:gd name="T34" fmla="*/ 0 w 26"/>
                <a:gd name="T35" fmla="*/ 2147483647 h 31"/>
                <a:gd name="T36" fmla="*/ 2147483647 w 26"/>
                <a:gd name="T37" fmla="*/ 2147483647 h 31"/>
                <a:gd name="T38" fmla="*/ 2147483647 w 26"/>
                <a:gd name="T39" fmla="*/ 2147483647 h 31"/>
                <a:gd name="T40" fmla="*/ 2147483647 w 26"/>
                <a:gd name="T41" fmla="*/ 2147483647 h 31"/>
                <a:gd name="T42" fmla="*/ 2147483647 w 26"/>
                <a:gd name="T43" fmla="*/ 2147483647 h 31"/>
                <a:gd name="T44" fmla="*/ 2147483647 w 26"/>
                <a:gd name="T45" fmla="*/ 2147483647 h 31"/>
                <a:gd name="T46" fmla="*/ 2147483647 w 26"/>
                <a:gd name="T47" fmla="*/ 2147483647 h 31"/>
                <a:gd name="T48" fmla="*/ 2147483647 w 26"/>
                <a:gd name="T49" fmla="*/ 2147483647 h 31"/>
                <a:gd name="T50" fmla="*/ 2147483647 w 26"/>
                <a:gd name="T51" fmla="*/ 2147483647 h 31"/>
                <a:gd name="T52" fmla="*/ 2147483647 w 26"/>
                <a:gd name="T53" fmla="*/ 2147483647 h 31"/>
                <a:gd name="T54" fmla="*/ 2147483647 w 26"/>
                <a:gd name="T55" fmla="*/ 2147483647 h 31"/>
                <a:gd name="T56" fmla="*/ 2147483647 w 26"/>
                <a:gd name="T57" fmla="*/ 2147483647 h 31"/>
                <a:gd name="T58" fmla="*/ 2147483647 w 26"/>
                <a:gd name="T59" fmla="*/ 2147483647 h 31"/>
                <a:gd name="T60" fmla="*/ 2147483647 w 26"/>
                <a:gd name="T61" fmla="*/ 2147483647 h 31"/>
                <a:gd name="T62" fmla="*/ 2147483647 w 26"/>
                <a:gd name="T63" fmla="*/ 2147483647 h 31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26" h="31">
                  <a:moveTo>
                    <a:pt x="26" y="15"/>
                  </a:moveTo>
                  <a:lnTo>
                    <a:pt x="26" y="17"/>
                  </a:lnTo>
                  <a:lnTo>
                    <a:pt x="26" y="18"/>
                  </a:lnTo>
                  <a:lnTo>
                    <a:pt x="26" y="20"/>
                  </a:lnTo>
                  <a:lnTo>
                    <a:pt x="26" y="21"/>
                  </a:lnTo>
                  <a:lnTo>
                    <a:pt x="25" y="23"/>
                  </a:lnTo>
                  <a:lnTo>
                    <a:pt x="25" y="24"/>
                  </a:lnTo>
                  <a:lnTo>
                    <a:pt x="23" y="26"/>
                  </a:lnTo>
                  <a:lnTo>
                    <a:pt x="22" y="26"/>
                  </a:lnTo>
                  <a:lnTo>
                    <a:pt x="22" y="28"/>
                  </a:lnTo>
                  <a:lnTo>
                    <a:pt x="21" y="29"/>
                  </a:lnTo>
                  <a:lnTo>
                    <a:pt x="19" y="29"/>
                  </a:lnTo>
                  <a:lnTo>
                    <a:pt x="18" y="31"/>
                  </a:lnTo>
                  <a:lnTo>
                    <a:pt x="16" y="31"/>
                  </a:lnTo>
                  <a:lnTo>
                    <a:pt x="15" y="31"/>
                  </a:lnTo>
                  <a:lnTo>
                    <a:pt x="14" y="31"/>
                  </a:lnTo>
                  <a:lnTo>
                    <a:pt x="11" y="31"/>
                  </a:lnTo>
                  <a:lnTo>
                    <a:pt x="10" y="31"/>
                  </a:lnTo>
                  <a:lnTo>
                    <a:pt x="8" y="31"/>
                  </a:lnTo>
                  <a:lnTo>
                    <a:pt x="7" y="29"/>
                  </a:lnTo>
                  <a:lnTo>
                    <a:pt x="6" y="29"/>
                  </a:lnTo>
                  <a:lnTo>
                    <a:pt x="4" y="28"/>
                  </a:lnTo>
                  <a:lnTo>
                    <a:pt x="4" y="26"/>
                  </a:lnTo>
                  <a:lnTo>
                    <a:pt x="3" y="26"/>
                  </a:lnTo>
                  <a:lnTo>
                    <a:pt x="2" y="24"/>
                  </a:lnTo>
                  <a:lnTo>
                    <a:pt x="2" y="23"/>
                  </a:lnTo>
                  <a:lnTo>
                    <a:pt x="0" y="21"/>
                  </a:lnTo>
                  <a:lnTo>
                    <a:pt x="0" y="20"/>
                  </a:lnTo>
                  <a:lnTo>
                    <a:pt x="0" y="18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0" y="11"/>
                  </a:lnTo>
                  <a:lnTo>
                    <a:pt x="2" y="9"/>
                  </a:lnTo>
                  <a:lnTo>
                    <a:pt x="2" y="7"/>
                  </a:lnTo>
                  <a:lnTo>
                    <a:pt x="3" y="6"/>
                  </a:lnTo>
                  <a:lnTo>
                    <a:pt x="4" y="4"/>
                  </a:lnTo>
                  <a:lnTo>
                    <a:pt x="6" y="3"/>
                  </a:lnTo>
                  <a:lnTo>
                    <a:pt x="7" y="3"/>
                  </a:lnTo>
                  <a:lnTo>
                    <a:pt x="8" y="1"/>
                  </a:lnTo>
                  <a:lnTo>
                    <a:pt x="10" y="1"/>
                  </a:lnTo>
                  <a:lnTo>
                    <a:pt x="11" y="1"/>
                  </a:lnTo>
                  <a:lnTo>
                    <a:pt x="14" y="0"/>
                  </a:lnTo>
                  <a:lnTo>
                    <a:pt x="15" y="1"/>
                  </a:lnTo>
                  <a:lnTo>
                    <a:pt x="16" y="1"/>
                  </a:lnTo>
                  <a:lnTo>
                    <a:pt x="18" y="1"/>
                  </a:lnTo>
                  <a:lnTo>
                    <a:pt x="19" y="3"/>
                  </a:lnTo>
                  <a:lnTo>
                    <a:pt x="21" y="3"/>
                  </a:lnTo>
                  <a:lnTo>
                    <a:pt x="22" y="4"/>
                  </a:lnTo>
                  <a:lnTo>
                    <a:pt x="23" y="6"/>
                  </a:lnTo>
                  <a:lnTo>
                    <a:pt x="25" y="7"/>
                  </a:lnTo>
                  <a:lnTo>
                    <a:pt x="25" y="9"/>
                  </a:lnTo>
                  <a:lnTo>
                    <a:pt x="26" y="11"/>
                  </a:lnTo>
                  <a:lnTo>
                    <a:pt x="26" y="12"/>
                  </a:lnTo>
                  <a:lnTo>
                    <a:pt x="26" y="14"/>
                  </a:lnTo>
                  <a:lnTo>
                    <a:pt x="26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385" name="Freeform 101"/>
            <p:cNvSpPr>
              <a:spLocks/>
            </p:cNvSpPr>
            <p:nvPr/>
          </p:nvSpPr>
          <p:spPr bwMode="auto">
            <a:xfrm>
              <a:off x="5675313" y="5056188"/>
              <a:ext cx="9525" cy="12700"/>
            </a:xfrm>
            <a:custGeom>
              <a:avLst/>
              <a:gdLst>
                <a:gd name="T0" fmla="*/ 2147483647 w 14"/>
                <a:gd name="T1" fmla="*/ 2147483647 h 15"/>
                <a:gd name="T2" fmla="*/ 2147483647 w 14"/>
                <a:gd name="T3" fmla="*/ 2147483647 h 15"/>
                <a:gd name="T4" fmla="*/ 2147483647 w 14"/>
                <a:gd name="T5" fmla="*/ 2147483647 h 15"/>
                <a:gd name="T6" fmla="*/ 2147483647 w 14"/>
                <a:gd name="T7" fmla="*/ 2147483647 h 15"/>
                <a:gd name="T8" fmla="*/ 2147483647 w 14"/>
                <a:gd name="T9" fmla="*/ 2147483647 h 15"/>
                <a:gd name="T10" fmla="*/ 2147483647 w 14"/>
                <a:gd name="T11" fmla="*/ 2147483647 h 15"/>
                <a:gd name="T12" fmla="*/ 2147483647 w 14"/>
                <a:gd name="T13" fmla="*/ 2147483647 h 15"/>
                <a:gd name="T14" fmla="*/ 2147483647 w 14"/>
                <a:gd name="T15" fmla="*/ 2147483647 h 15"/>
                <a:gd name="T16" fmla="*/ 2147483647 w 14"/>
                <a:gd name="T17" fmla="*/ 2147483647 h 15"/>
                <a:gd name="T18" fmla="*/ 2147483647 w 14"/>
                <a:gd name="T19" fmla="*/ 2147483647 h 15"/>
                <a:gd name="T20" fmla="*/ 2147483647 w 14"/>
                <a:gd name="T21" fmla="*/ 2147483647 h 15"/>
                <a:gd name="T22" fmla="*/ 2147483647 w 14"/>
                <a:gd name="T23" fmla="*/ 2147483647 h 15"/>
                <a:gd name="T24" fmla="*/ 2147483647 w 14"/>
                <a:gd name="T25" fmla="*/ 2147483647 h 15"/>
                <a:gd name="T26" fmla="*/ 2147483647 w 14"/>
                <a:gd name="T27" fmla="*/ 2147483647 h 15"/>
                <a:gd name="T28" fmla="*/ 0 w 14"/>
                <a:gd name="T29" fmla="*/ 2147483647 h 15"/>
                <a:gd name="T30" fmla="*/ 0 w 14"/>
                <a:gd name="T31" fmla="*/ 2147483647 h 15"/>
                <a:gd name="T32" fmla="*/ 0 w 14"/>
                <a:gd name="T33" fmla="*/ 2147483647 h 15"/>
                <a:gd name="T34" fmla="*/ 0 w 14"/>
                <a:gd name="T35" fmla="*/ 2147483647 h 15"/>
                <a:gd name="T36" fmla="*/ 2147483647 w 14"/>
                <a:gd name="T37" fmla="*/ 2147483647 h 15"/>
                <a:gd name="T38" fmla="*/ 2147483647 w 14"/>
                <a:gd name="T39" fmla="*/ 2147483647 h 15"/>
                <a:gd name="T40" fmla="*/ 2147483647 w 14"/>
                <a:gd name="T41" fmla="*/ 2147483647 h 15"/>
                <a:gd name="T42" fmla="*/ 2147483647 w 14"/>
                <a:gd name="T43" fmla="*/ 2147483647 h 15"/>
                <a:gd name="T44" fmla="*/ 2147483647 w 14"/>
                <a:gd name="T45" fmla="*/ 2147483647 h 15"/>
                <a:gd name="T46" fmla="*/ 2147483647 w 14"/>
                <a:gd name="T47" fmla="*/ 0 h 15"/>
                <a:gd name="T48" fmla="*/ 2147483647 w 14"/>
                <a:gd name="T49" fmla="*/ 0 h 15"/>
                <a:gd name="T50" fmla="*/ 2147483647 w 14"/>
                <a:gd name="T51" fmla="*/ 2147483647 h 15"/>
                <a:gd name="T52" fmla="*/ 2147483647 w 14"/>
                <a:gd name="T53" fmla="*/ 2147483647 h 15"/>
                <a:gd name="T54" fmla="*/ 2147483647 w 14"/>
                <a:gd name="T55" fmla="*/ 2147483647 h 15"/>
                <a:gd name="T56" fmla="*/ 2147483647 w 14"/>
                <a:gd name="T57" fmla="*/ 2147483647 h 15"/>
                <a:gd name="T58" fmla="*/ 2147483647 w 14"/>
                <a:gd name="T59" fmla="*/ 2147483647 h 15"/>
                <a:gd name="T60" fmla="*/ 2147483647 w 14"/>
                <a:gd name="T61" fmla="*/ 2147483647 h 15"/>
                <a:gd name="T62" fmla="*/ 2147483647 w 14"/>
                <a:gd name="T63" fmla="*/ 2147483647 h 1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4" h="15">
                  <a:moveTo>
                    <a:pt x="14" y="7"/>
                  </a:moveTo>
                  <a:lnTo>
                    <a:pt x="14" y="9"/>
                  </a:lnTo>
                  <a:lnTo>
                    <a:pt x="14" y="11"/>
                  </a:lnTo>
                  <a:lnTo>
                    <a:pt x="14" y="12"/>
                  </a:lnTo>
                  <a:lnTo>
                    <a:pt x="12" y="12"/>
                  </a:lnTo>
                  <a:lnTo>
                    <a:pt x="12" y="14"/>
                  </a:lnTo>
                  <a:lnTo>
                    <a:pt x="11" y="14"/>
                  </a:lnTo>
                  <a:lnTo>
                    <a:pt x="10" y="14"/>
                  </a:lnTo>
                  <a:lnTo>
                    <a:pt x="10" y="15"/>
                  </a:lnTo>
                  <a:lnTo>
                    <a:pt x="8" y="15"/>
                  </a:lnTo>
                  <a:lnTo>
                    <a:pt x="7" y="15"/>
                  </a:lnTo>
                  <a:lnTo>
                    <a:pt x="6" y="15"/>
                  </a:lnTo>
                  <a:lnTo>
                    <a:pt x="4" y="14"/>
                  </a:lnTo>
                  <a:lnTo>
                    <a:pt x="3" y="14"/>
                  </a:lnTo>
                  <a:lnTo>
                    <a:pt x="3" y="12"/>
                  </a:lnTo>
                  <a:lnTo>
                    <a:pt x="1" y="12"/>
                  </a:lnTo>
                  <a:lnTo>
                    <a:pt x="1" y="11"/>
                  </a:lnTo>
                  <a:lnTo>
                    <a:pt x="0" y="11"/>
                  </a:lnTo>
                  <a:lnTo>
                    <a:pt x="0" y="9"/>
                  </a:lnTo>
                  <a:lnTo>
                    <a:pt x="0" y="7"/>
                  </a:lnTo>
                  <a:lnTo>
                    <a:pt x="0" y="6"/>
                  </a:lnTo>
                  <a:lnTo>
                    <a:pt x="0" y="4"/>
                  </a:lnTo>
                  <a:lnTo>
                    <a:pt x="1" y="4"/>
                  </a:lnTo>
                  <a:lnTo>
                    <a:pt x="1" y="3"/>
                  </a:lnTo>
                  <a:lnTo>
                    <a:pt x="3" y="3"/>
                  </a:lnTo>
                  <a:lnTo>
                    <a:pt x="3" y="1"/>
                  </a:lnTo>
                  <a:lnTo>
                    <a:pt x="4" y="1"/>
                  </a:lnTo>
                  <a:lnTo>
                    <a:pt x="6" y="1"/>
                  </a:lnTo>
                  <a:lnTo>
                    <a:pt x="6" y="0"/>
                  </a:lnTo>
                  <a:lnTo>
                    <a:pt x="7" y="0"/>
                  </a:lnTo>
                  <a:lnTo>
                    <a:pt x="8" y="0"/>
                  </a:lnTo>
                  <a:lnTo>
                    <a:pt x="10" y="1"/>
                  </a:lnTo>
                  <a:lnTo>
                    <a:pt x="11" y="1"/>
                  </a:lnTo>
                  <a:lnTo>
                    <a:pt x="12" y="1"/>
                  </a:lnTo>
                  <a:lnTo>
                    <a:pt x="12" y="3"/>
                  </a:lnTo>
                  <a:lnTo>
                    <a:pt x="14" y="3"/>
                  </a:lnTo>
                  <a:lnTo>
                    <a:pt x="14" y="4"/>
                  </a:lnTo>
                  <a:lnTo>
                    <a:pt x="14" y="6"/>
                  </a:lnTo>
                  <a:lnTo>
                    <a:pt x="14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386" name="Freeform 102"/>
            <p:cNvSpPr>
              <a:spLocks/>
            </p:cNvSpPr>
            <p:nvPr/>
          </p:nvSpPr>
          <p:spPr bwMode="auto">
            <a:xfrm>
              <a:off x="5570538" y="5126038"/>
              <a:ext cx="60325" cy="41275"/>
            </a:xfrm>
            <a:custGeom>
              <a:avLst/>
              <a:gdLst>
                <a:gd name="T0" fmla="*/ 0 w 76"/>
                <a:gd name="T1" fmla="*/ 2147483647 h 52"/>
                <a:gd name="T2" fmla="*/ 2147483647 w 76"/>
                <a:gd name="T3" fmla="*/ 2147483647 h 52"/>
                <a:gd name="T4" fmla="*/ 2147483647 w 76"/>
                <a:gd name="T5" fmla="*/ 2147483647 h 52"/>
                <a:gd name="T6" fmla="*/ 2147483647 w 76"/>
                <a:gd name="T7" fmla="*/ 2147483647 h 52"/>
                <a:gd name="T8" fmla="*/ 2147483647 w 76"/>
                <a:gd name="T9" fmla="*/ 2147483647 h 52"/>
                <a:gd name="T10" fmla="*/ 2147483647 w 76"/>
                <a:gd name="T11" fmla="*/ 2147483647 h 52"/>
                <a:gd name="T12" fmla="*/ 2147483647 w 76"/>
                <a:gd name="T13" fmla="*/ 2147483647 h 52"/>
                <a:gd name="T14" fmla="*/ 2147483647 w 76"/>
                <a:gd name="T15" fmla="*/ 2147483647 h 52"/>
                <a:gd name="T16" fmla="*/ 2147483647 w 76"/>
                <a:gd name="T17" fmla="*/ 2147483647 h 52"/>
                <a:gd name="T18" fmla="*/ 2147483647 w 76"/>
                <a:gd name="T19" fmla="*/ 2147483647 h 52"/>
                <a:gd name="T20" fmla="*/ 2147483647 w 76"/>
                <a:gd name="T21" fmla="*/ 2147483647 h 52"/>
                <a:gd name="T22" fmla="*/ 2147483647 w 76"/>
                <a:gd name="T23" fmla="*/ 2147483647 h 52"/>
                <a:gd name="T24" fmla="*/ 2147483647 w 76"/>
                <a:gd name="T25" fmla="*/ 2147483647 h 52"/>
                <a:gd name="T26" fmla="*/ 2147483647 w 76"/>
                <a:gd name="T27" fmla="*/ 2147483647 h 52"/>
                <a:gd name="T28" fmla="*/ 2147483647 w 76"/>
                <a:gd name="T29" fmla="*/ 2147483647 h 52"/>
                <a:gd name="T30" fmla="*/ 2147483647 w 76"/>
                <a:gd name="T31" fmla="*/ 2147483647 h 52"/>
                <a:gd name="T32" fmla="*/ 2147483647 w 76"/>
                <a:gd name="T33" fmla="*/ 2147483647 h 52"/>
                <a:gd name="T34" fmla="*/ 2147483647 w 76"/>
                <a:gd name="T35" fmla="*/ 2147483647 h 52"/>
                <a:gd name="T36" fmla="*/ 2147483647 w 76"/>
                <a:gd name="T37" fmla="*/ 2147483647 h 52"/>
                <a:gd name="T38" fmla="*/ 2147483647 w 76"/>
                <a:gd name="T39" fmla="*/ 2147483647 h 52"/>
                <a:gd name="T40" fmla="*/ 2147483647 w 76"/>
                <a:gd name="T41" fmla="*/ 2147483647 h 52"/>
                <a:gd name="T42" fmla="*/ 2147483647 w 76"/>
                <a:gd name="T43" fmla="*/ 2147483647 h 52"/>
                <a:gd name="T44" fmla="*/ 2147483647 w 76"/>
                <a:gd name="T45" fmla="*/ 2147483647 h 52"/>
                <a:gd name="T46" fmla="*/ 2147483647 w 76"/>
                <a:gd name="T47" fmla="*/ 2147483647 h 52"/>
                <a:gd name="T48" fmla="*/ 2147483647 w 76"/>
                <a:gd name="T49" fmla="*/ 2147483647 h 52"/>
                <a:gd name="T50" fmla="*/ 2147483647 w 76"/>
                <a:gd name="T51" fmla="*/ 2147483647 h 52"/>
                <a:gd name="T52" fmla="*/ 2147483647 w 76"/>
                <a:gd name="T53" fmla="*/ 2147483647 h 52"/>
                <a:gd name="T54" fmla="*/ 2147483647 w 76"/>
                <a:gd name="T55" fmla="*/ 2147483647 h 52"/>
                <a:gd name="T56" fmla="*/ 2147483647 w 76"/>
                <a:gd name="T57" fmla="*/ 2147483647 h 52"/>
                <a:gd name="T58" fmla="*/ 2147483647 w 76"/>
                <a:gd name="T59" fmla="*/ 2147483647 h 52"/>
                <a:gd name="T60" fmla="*/ 2147483647 w 76"/>
                <a:gd name="T61" fmla="*/ 2147483647 h 52"/>
                <a:gd name="T62" fmla="*/ 2147483647 w 76"/>
                <a:gd name="T63" fmla="*/ 2147483647 h 52"/>
                <a:gd name="T64" fmla="*/ 2147483647 w 76"/>
                <a:gd name="T65" fmla="*/ 0 h 52"/>
                <a:gd name="T66" fmla="*/ 2147483647 w 76"/>
                <a:gd name="T67" fmla="*/ 2147483647 h 52"/>
                <a:gd name="T68" fmla="*/ 2147483647 w 76"/>
                <a:gd name="T69" fmla="*/ 2147483647 h 52"/>
                <a:gd name="T70" fmla="*/ 2147483647 w 76"/>
                <a:gd name="T71" fmla="*/ 2147483647 h 52"/>
                <a:gd name="T72" fmla="*/ 2147483647 w 76"/>
                <a:gd name="T73" fmla="*/ 2147483647 h 52"/>
                <a:gd name="T74" fmla="*/ 2147483647 w 76"/>
                <a:gd name="T75" fmla="*/ 2147483647 h 52"/>
                <a:gd name="T76" fmla="*/ 2147483647 w 76"/>
                <a:gd name="T77" fmla="*/ 2147483647 h 52"/>
                <a:gd name="T78" fmla="*/ 2147483647 w 76"/>
                <a:gd name="T79" fmla="*/ 0 h 52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76" h="52">
                  <a:moveTo>
                    <a:pt x="0" y="0"/>
                  </a:moveTo>
                  <a:lnTo>
                    <a:pt x="0" y="1"/>
                  </a:lnTo>
                  <a:lnTo>
                    <a:pt x="2" y="5"/>
                  </a:lnTo>
                  <a:lnTo>
                    <a:pt x="2" y="6"/>
                  </a:lnTo>
                  <a:lnTo>
                    <a:pt x="2" y="9"/>
                  </a:lnTo>
                  <a:lnTo>
                    <a:pt x="3" y="12"/>
                  </a:lnTo>
                  <a:lnTo>
                    <a:pt x="3" y="14"/>
                  </a:lnTo>
                  <a:lnTo>
                    <a:pt x="3" y="17"/>
                  </a:lnTo>
                  <a:lnTo>
                    <a:pt x="4" y="18"/>
                  </a:lnTo>
                  <a:lnTo>
                    <a:pt x="6" y="22"/>
                  </a:lnTo>
                  <a:lnTo>
                    <a:pt x="6" y="23"/>
                  </a:lnTo>
                  <a:lnTo>
                    <a:pt x="7" y="26"/>
                  </a:lnTo>
                  <a:lnTo>
                    <a:pt x="8" y="28"/>
                  </a:lnTo>
                  <a:lnTo>
                    <a:pt x="10" y="29"/>
                  </a:lnTo>
                  <a:lnTo>
                    <a:pt x="10" y="32"/>
                  </a:lnTo>
                  <a:lnTo>
                    <a:pt x="11" y="34"/>
                  </a:lnTo>
                  <a:lnTo>
                    <a:pt x="12" y="35"/>
                  </a:lnTo>
                  <a:lnTo>
                    <a:pt x="14" y="37"/>
                  </a:lnTo>
                  <a:lnTo>
                    <a:pt x="15" y="39"/>
                  </a:lnTo>
                  <a:lnTo>
                    <a:pt x="16" y="42"/>
                  </a:lnTo>
                  <a:lnTo>
                    <a:pt x="18" y="43"/>
                  </a:lnTo>
                  <a:lnTo>
                    <a:pt x="19" y="45"/>
                  </a:lnTo>
                  <a:lnTo>
                    <a:pt x="22" y="45"/>
                  </a:lnTo>
                  <a:lnTo>
                    <a:pt x="23" y="46"/>
                  </a:lnTo>
                  <a:lnTo>
                    <a:pt x="25" y="48"/>
                  </a:lnTo>
                  <a:lnTo>
                    <a:pt x="26" y="49"/>
                  </a:lnTo>
                  <a:lnTo>
                    <a:pt x="27" y="49"/>
                  </a:lnTo>
                  <a:lnTo>
                    <a:pt x="30" y="51"/>
                  </a:lnTo>
                  <a:lnTo>
                    <a:pt x="31" y="51"/>
                  </a:lnTo>
                  <a:lnTo>
                    <a:pt x="33" y="52"/>
                  </a:lnTo>
                  <a:lnTo>
                    <a:pt x="35" y="52"/>
                  </a:lnTo>
                  <a:lnTo>
                    <a:pt x="37" y="52"/>
                  </a:lnTo>
                  <a:lnTo>
                    <a:pt x="38" y="52"/>
                  </a:lnTo>
                  <a:lnTo>
                    <a:pt x="41" y="52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6" y="51"/>
                  </a:lnTo>
                  <a:lnTo>
                    <a:pt x="48" y="51"/>
                  </a:lnTo>
                  <a:lnTo>
                    <a:pt x="49" y="49"/>
                  </a:lnTo>
                  <a:lnTo>
                    <a:pt x="50" y="49"/>
                  </a:lnTo>
                  <a:lnTo>
                    <a:pt x="53" y="48"/>
                  </a:lnTo>
                  <a:lnTo>
                    <a:pt x="54" y="46"/>
                  </a:lnTo>
                  <a:lnTo>
                    <a:pt x="56" y="45"/>
                  </a:lnTo>
                  <a:lnTo>
                    <a:pt x="57" y="45"/>
                  </a:lnTo>
                  <a:lnTo>
                    <a:pt x="58" y="43"/>
                  </a:lnTo>
                  <a:lnTo>
                    <a:pt x="60" y="42"/>
                  </a:lnTo>
                  <a:lnTo>
                    <a:pt x="61" y="39"/>
                  </a:lnTo>
                  <a:lnTo>
                    <a:pt x="62" y="37"/>
                  </a:lnTo>
                  <a:lnTo>
                    <a:pt x="64" y="35"/>
                  </a:lnTo>
                  <a:lnTo>
                    <a:pt x="65" y="34"/>
                  </a:lnTo>
                  <a:lnTo>
                    <a:pt x="66" y="32"/>
                  </a:lnTo>
                  <a:lnTo>
                    <a:pt x="68" y="29"/>
                  </a:lnTo>
                  <a:lnTo>
                    <a:pt x="69" y="28"/>
                  </a:lnTo>
                  <a:lnTo>
                    <a:pt x="70" y="26"/>
                  </a:lnTo>
                  <a:lnTo>
                    <a:pt x="70" y="23"/>
                  </a:lnTo>
                  <a:lnTo>
                    <a:pt x="72" y="22"/>
                  </a:lnTo>
                  <a:lnTo>
                    <a:pt x="73" y="18"/>
                  </a:lnTo>
                  <a:lnTo>
                    <a:pt x="73" y="17"/>
                  </a:lnTo>
                  <a:lnTo>
                    <a:pt x="74" y="14"/>
                  </a:lnTo>
                  <a:lnTo>
                    <a:pt x="74" y="12"/>
                  </a:lnTo>
                  <a:lnTo>
                    <a:pt x="76" y="9"/>
                  </a:lnTo>
                  <a:lnTo>
                    <a:pt x="76" y="6"/>
                  </a:lnTo>
                  <a:lnTo>
                    <a:pt x="76" y="5"/>
                  </a:lnTo>
                  <a:lnTo>
                    <a:pt x="76" y="1"/>
                  </a:lnTo>
                  <a:lnTo>
                    <a:pt x="76" y="0"/>
                  </a:lnTo>
                  <a:lnTo>
                    <a:pt x="72" y="0"/>
                  </a:lnTo>
                  <a:lnTo>
                    <a:pt x="68" y="1"/>
                  </a:lnTo>
                  <a:lnTo>
                    <a:pt x="62" y="1"/>
                  </a:lnTo>
                  <a:lnTo>
                    <a:pt x="58" y="1"/>
                  </a:lnTo>
                  <a:lnTo>
                    <a:pt x="53" y="1"/>
                  </a:lnTo>
                  <a:lnTo>
                    <a:pt x="48" y="3"/>
                  </a:lnTo>
                  <a:lnTo>
                    <a:pt x="43" y="3"/>
                  </a:lnTo>
                  <a:lnTo>
                    <a:pt x="38" y="3"/>
                  </a:lnTo>
                  <a:lnTo>
                    <a:pt x="34" y="3"/>
                  </a:lnTo>
                  <a:lnTo>
                    <a:pt x="29" y="3"/>
                  </a:lnTo>
                  <a:lnTo>
                    <a:pt x="25" y="1"/>
                  </a:lnTo>
                  <a:lnTo>
                    <a:pt x="19" y="1"/>
                  </a:lnTo>
                  <a:lnTo>
                    <a:pt x="15" y="1"/>
                  </a:lnTo>
                  <a:lnTo>
                    <a:pt x="10" y="1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387" name="Freeform 103"/>
            <p:cNvSpPr>
              <a:spLocks/>
            </p:cNvSpPr>
            <p:nvPr/>
          </p:nvSpPr>
          <p:spPr bwMode="auto">
            <a:xfrm>
              <a:off x="5576888" y="5137150"/>
              <a:ext cx="46038" cy="26988"/>
            </a:xfrm>
            <a:custGeom>
              <a:avLst/>
              <a:gdLst>
                <a:gd name="T0" fmla="*/ 2147483647 w 58"/>
                <a:gd name="T1" fmla="*/ 2147483647 h 34"/>
                <a:gd name="T2" fmla="*/ 2147483647 w 58"/>
                <a:gd name="T3" fmla="*/ 2147483647 h 34"/>
                <a:gd name="T4" fmla="*/ 2147483647 w 58"/>
                <a:gd name="T5" fmla="*/ 2147483647 h 34"/>
                <a:gd name="T6" fmla="*/ 2147483647 w 58"/>
                <a:gd name="T7" fmla="*/ 2147483647 h 34"/>
                <a:gd name="T8" fmla="*/ 2147483647 w 58"/>
                <a:gd name="T9" fmla="*/ 2147483647 h 34"/>
                <a:gd name="T10" fmla="*/ 2147483647 w 58"/>
                <a:gd name="T11" fmla="*/ 2147483647 h 34"/>
                <a:gd name="T12" fmla="*/ 2147483647 w 58"/>
                <a:gd name="T13" fmla="*/ 2147483647 h 34"/>
                <a:gd name="T14" fmla="*/ 2147483647 w 58"/>
                <a:gd name="T15" fmla="*/ 2147483647 h 34"/>
                <a:gd name="T16" fmla="*/ 2147483647 w 58"/>
                <a:gd name="T17" fmla="*/ 2147483647 h 34"/>
                <a:gd name="T18" fmla="*/ 2147483647 w 58"/>
                <a:gd name="T19" fmla="*/ 2147483647 h 34"/>
                <a:gd name="T20" fmla="*/ 2147483647 w 58"/>
                <a:gd name="T21" fmla="*/ 2147483647 h 34"/>
                <a:gd name="T22" fmla="*/ 2147483647 w 58"/>
                <a:gd name="T23" fmla="*/ 2147483647 h 34"/>
                <a:gd name="T24" fmla="*/ 2147483647 w 58"/>
                <a:gd name="T25" fmla="*/ 2147483647 h 34"/>
                <a:gd name="T26" fmla="*/ 2147483647 w 58"/>
                <a:gd name="T27" fmla="*/ 2147483647 h 34"/>
                <a:gd name="T28" fmla="*/ 2147483647 w 58"/>
                <a:gd name="T29" fmla="*/ 2147483647 h 34"/>
                <a:gd name="T30" fmla="*/ 2147483647 w 58"/>
                <a:gd name="T31" fmla="*/ 2147483647 h 34"/>
                <a:gd name="T32" fmla="*/ 2147483647 w 58"/>
                <a:gd name="T33" fmla="*/ 2147483647 h 34"/>
                <a:gd name="T34" fmla="*/ 2147483647 w 58"/>
                <a:gd name="T35" fmla="*/ 2147483647 h 34"/>
                <a:gd name="T36" fmla="*/ 2147483647 w 58"/>
                <a:gd name="T37" fmla="*/ 0 h 34"/>
                <a:gd name="T38" fmla="*/ 2147483647 w 58"/>
                <a:gd name="T39" fmla="*/ 0 h 34"/>
                <a:gd name="T40" fmla="*/ 2147483647 w 58"/>
                <a:gd name="T41" fmla="*/ 0 h 34"/>
                <a:gd name="T42" fmla="*/ 2147483647 w 58"/>
                <a:gd name="T43" fmla="*/ 0 h 34"/>
                <a:gd name="T44" fmla="*/ 2147483647 w 58"/>
                <a:gd name="T45" fmla="*/ 0 h 34"/>
                <a:gd name="T46" fmla="*/ 2147483647 w 58"/>
                <a:gd name="T47" fmla="*/ 0 h 34"/>
                <a:gd name="T48" fmla="*/ 2147483647 w 58"/>
                <a:gd name="T49" fmla="*/ 2147483647 h 34"/>
                <a:gd name="T50" fmla="*/ 2147483647 w 58"/>
                <a:gd name="T51" fmla="*/ 2147483647 h 34"/>
                <a:gd name="T52" fmla="*/ 2147483647 w 58"/>
                <a:gd name="T53" fmla="*/ 2147483647 h 34"/>
                <a:gd name="T54" fmla="*/ 2147483647 w 58"/>
                <a:gd name="T55" fmla="*/ 2147483647 h 34"/>
                <a:gd name="T56" fmla="*/ 2147483647 w 58"/>
                <a:gd name="T57" fmla="*/ 2147483647 h 34"/>
                <a:gd name="T58" fmla="*/ 2147483647 w 58"/>
                <a:gd name="T59" fmla="*/ 2147483647 h 34"/>
                <a:gd name="T60" fmla="*/ 2147483647 w 58"/>
                <a:gd name="T61" fmla="*/ 2147483647 h 34"/>
                <a:gd name="T62" fmla="*/ 2147483647 w 58"/>
                <a:gd name="T63" fmla="*/ 2147483647 h 34"/>
                <a:gd name="T64" fmla="*/ 2147483647 w 58"/>
                <a:gd name="T65" fmla="*/ 2147483647 h 34"/>
                <a:gd name="T66" fmla="*/ 2147483647 w 58"/>
                <a:gd name="T67" fmla="*/ 2147483647 h 34"/>
                <a:gd name="T68" fmla="*/ 2147483647 w 58"/>
                <a:gd name="T69" fmla="*/ 2147483647 h 34"/>
                <a:gd name="T70" fmla="*/ 2147483647 w 58"/>
                <a:gd name="T71" fmla="*/ 2147483647 h 34"/>
                <a:gd name="T72" fmla="*/ 2147483647 w 58"/>
                <a:gd name="T73" fmla="*/ 2147483647 h 34"/>
                <a:gd name="T74" fmla="*/ 2147483647 w 58"/>
                <a:gd name="T75" fmla="*/ 2147483647 h 34"/>
                <a:gd name="T76" fmla="*/ 2147483647 w 58"/>
                <a:gd name="T77" fmla="*/ 2147483647 h 34"/>
                <a:gd name="T78" fmla="*/ 2147483647 w 58"/>
                <a:gd name="T79" fmla="*/ 2147483647 h 34"/>
                <a:gd name="T80" fmla="*/ 2147483647 w 58"/>
                <a:gd name="T81" fmla="*/ 2147483647 h 34"/>
                <a:gd name="T82" fmla="*/ 2147483647 w 58"/>
                <a:gd name="T83" fmla="*/ 2147483647 h 3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58" h="34">
                  <a:moveTo>
                    <a:pt x="30" y="34"/>
                  </a:moveTo>
                  <a:lnTo>
                    <a:pt x="31" y="34"/>
                  </a:lnTo>
                  <a:lnTo>
                    <a:pt x="33" y="34"/>
                  </a:lnTo>
                  <a:lnTo>
                    <a:pt x="34" y="34"/>
                  </a:lnTo>
                  <a:lnTo>
                    <a:pt x="35" y="32"/>
                  </a:lnTo>
                  <a:lnTo>
                    <a:pt x="37" y="32"/>
                  </a:lnTo>
                  <a:lnTo>
                    <a:pt x="38" y="32"/>
                  </a:lnTo>
                  <a:lnTo>
                    <a:pt x="38" y="31"/>
                  </a:lnTo>
                  <a:lnTo>
                    <a:pt x="40" y="31"/>
                  </a:lnTo>
                  <a:lnTo>
                    <a:pt x="41" y="31"/>
                  </a:lnTo>
                  <a:lnTo>
                    <a:pt x="42" y="29"/>
                  </a:lnTo>
                  <a:lnTo>
                    <a:pt x="44" y="29"/>
                  </a:lnTo>
                  <a:lnTo>
                    <a:pt x="44" y="28"/>
                  </a:lnTo>
                  <a:lnTo>
                    <a:pt x="45" y="28"/>
                  </a:lnTo>
                  <a:lnTo>
                    <a:pt x="46" y="26"/>
                  </a:lnTo>
                  <a:lnTo>
                    <a:pt x="48" y="25"/>
                  </a:lnTo>
                  <a:lnTo>
                    <a:pt x="49" y="23"/>
                  </a:lnTo>
                  <a:lnTo>
                    <a:pt x="50" y="21"/>
                  </a:lnTo>
                  <a:lnTo>
                    <a:pt x="52" y="20"/>
                  </a:lnTo>
                  <a:lnTo>
                    <a:pt x="53" y="17"/>
                  </a:lnTo>
                  <a:lnTo>
                    <a:pt x="54" y="14"/>
                  </a:lnTo>
                  <a:lnTo>
                    <a:pt x="56" y="12"/>
                  </a:lnTo>
                  <a:lnTo>
                    <a:pt x="57" y="9"/>
                  </a:lnTo>
                  <a:lnTo>
                    <a:pt x="58" y="6"/>
                  </a:lnTo>
                  <a:lnTo>
                    <a:pt x="57" y="6"/>
                  </a:lnTo>
                  <a:lnTo>
                    <a:pt x="56" y="4"/>
                  </a:lnTo>
                  <a:lnTo>
                    <a:pt x="53" y="4"/>
                  </a:lnTo>
                  <a:lnTo>
                    <a:pt x="52" y="3"/>
                  </a:lnTo>
                  <a:lnTo>
                    <a:pt x="50" y="3"/>
                  </a:lnTo>
                  <a:lnTo>
                    <a:pt x="48" y="3"/>
                  </a:lnTo>
                  <a:lnTo>
                    <a:pt x="46" y="1"/>
                  </a:lnTo>
                  <a:lnTo>
                    <a:pt x="45" y="1"/>
                  </a:lnTo>
                  <a:lnTo>
                    <a:pt x="42" y="1"/>
                  </a:lnTo>
                  <a:lnTo>
                    <a:pt x="41" y="1"/>
                  </a:lnTo>
                  <a:lnTo>
                    <a:pt x="40" y="0"/>
                  </a:lnTo>
                  <a:lnTo>
                    <a:pt x="37" y="0"/>
                  </a:lnTo>
                  <a:lnTo>
                    <a:pt x="35" y="0"/>
                  </a:lnTo>
                  <a:lnTo>
                    <a:pt x="34" y="0"/>
                  </a:lnTo>
                  <a:lnTo>
                    <a:pt x="31" y="0"/>
                  </a:lnTo>
                  <a:lnTo>
                    <a:pt x="30" y="0"/>
                  </a:lnTo>
                  <a:lnTo>
                    <a:pt x="27" y="0"/>
                  </a:lnTo>
                  <a:lnTo>
                    <a:pt x="26" y="0"/>
                  </a:lnTo>
                  <a:lnTo>
                    <a:pt x="25" y="0"/>
                  </a:lnTo>
                  <a:lnTo>
                    <a:pt x="22" y="0"/>
                  </a:lnTo>
                  <a:lnTo>
                    <a:pt x="21" y="0"/>
                  </a:lnTo>
                  <a:lnTo>
                    <a:pt x="18" y="1"/>
                  </a:lnTo>
                  <a:lnTo>
                    <a:pt x="17" y="1"/>
                  </a:lnTo>
                  <a:lnTo>
                    <a:pt x="15" y="1"/>
                  </a:lnTo>
                  <a:lnTo>
                    <a:pt x="13" y="1"/>
                  </a:lnTo>
                  <a:lnTo>
                    <a:pt x="11" y="3"/>
                  </a:lnTo>
                  <a:lnTo>
                    <a:pt x="10" y="3"/>
                  </a:lnTo>
                  <a:lnTo>
                    <a:pt x="8" y="3"/>
                  </a:lnTo>
                  <a:lnTo>
                    <a:pt x="6" y="4"/>
                  </a:lnTo>
                  <a:lnTo>
                    <a:pt x="4" y="4"/>
                  </a:lnTo>
                  <a:lnTo>
                    <a:pt x="3" y="6"/>
                  </a:lnTo>
                  <a:lnTo>
                    <a:pt x="0" y="6"/>
                  </a:lnTo>
                  <a:lnTo>
                    <a:pt x="2" y="9"/>
                  </a:lnTo>
                  <a:lnTo>
                    <a:pt x="3" y="12"/>
                  </a:lnTo>
                  <a:lnTo>
                    <a:pt x="4" y="14"/>
                  </a:lnTo>
                  <a:lnTo>
                    <a:pt x="6" y="17"/>
                  </a:lnTo>
                  <a:lnTo>
                    <a:pt x="7" y="20"/>
                  </a:lnTo>
                  <a:lnTo>
                    <a:pt x="10" y="21"/>
                  </a:lnTo>
                  <a:lnTo>
                    <a:pt x="10" y="23"/>
                  </a:lnTo>
                  <a:lnTo>
                    <a:pt x="11" y="23"/>
                  </a:lnTo>
                  <a:lnTo>
                    <a:pt x="11" y="25"/>
                  </a:lnTo>
                  <a:lnTo>
                    <a:pt x="13" y="26"/>
                  </a:lnTo>
                  <a:lnTo>
                    <a:pt x="14" y="26"/>
                  </a:lnTo>
                  <a:lnTo>
                    <a:pt x="15" y="28"/>
                  </a:lnTo>
                  <a:lnTo>
                    <a:pt x="17" y="29"/>
                  </a:lnTo>
                  <a:lnTo>
                    <a:pt x="18" y="29"/>
                  </a:lnTo>
                  <a:lnTo>
                    <a:pt x="19" y="31"/>
                  </a:lnTo>
                  <a:lnTo>
                    <a:pt x="21" y="31"/>
                  </a:lnTo>
                  <a:lnTo>
                    <a:pt x="22" y="32"/>
                  </a:lnTo>
                  <a:lnTo>
                    <a:pt x="23" y="32"/>
                  </a:lnTo>
                  <a:lnTo>
                    <a:pt x="25" y="32"/>
                  </a:lnTo>
                  <a:lnTo>
                    <a:pt x="25" y="34"/>
                  </a:lnTo>
                  <a:lnTo>
                    <a:pt x="26" y="34"/>
                  </a:lnTo>
                  <a:lnTo>
                    <a:pt x="27" y="34"/>
                  </a:lnTo>
                  <a:lnTo>
                    <a:pt x="29" y="34"/>
                  </a:lnTo>
                  <a:lnTo>
                    <a:pt x="30" y="34"/>
                  </a:lnTo>
                  <a:close/>
                </a:path>
              </a:pathLst>
            </a:custGeom>
            <a:solidFill>
              <a:srgbClr val="BB28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388" name="Freeform 104"/>
            <p:cNvSpPr>
              <a:spLocks/>
            </p:cNvSpPr>
            <p:nvPr/>
          </p:nvSpPr>
          <p:spPr bwMode="auto">
            <a:xfrm>
              <a:off x="5537201" y="5230813"/>
              <a:ext cx="127000" cy="184150"/>
            </a:xfrm>
            <a:custGeom>
              <a:avLst/>
              <a:gdLst>
                <a:gd name="T0" fmla="*/ 2147483647 w 162"/>
                <a:gd name="T1" fmla="*/ 0 h 234"/>
                <a:gd name="T2" fmla="*/ 2147483647 w 162"/>
                <a:gd name="T3" fmla="*/ 2147483647 h 234"/>
                <a:gd name="T4" fmla="*/ 2147483647 w 162"/>
                <a:gd name="T5" fmla="*/ 2147483647 h 234"/>
                <a:gd name="T6" fmla="*/ 2147483647 w 162"/>
                <a:gd name="T7" fmla="*/ 2147483647 h 234"/>
                <a:gd name="T8" fmla="*/ 2147483647 w 162"/>
                <a:gd name="T9" fmla="*/ 2147483647 h 234"/>
                <a:gd name="T10" fmla="*/ 2147483647 w 162"/>
                <a:gd name="T11" fmla="*/ 2147483647 h 234"/>
                <a:gd name="T12" fmla="*/ 2147483647 w 162"/>
                <a:gd name="T13" fmla="*/ 2147483647 h 234"/>
                <a:gd name="T14" fmla="*/ 2147483647 w 162"/>
                <a:gd name="T15" fmla="*/ 2147483647 h 234"/>
                <a:gd name="T16" fmla="*/ 2147483647 w 162"/>
                <a:gd name="T17" fmla="*/ 2147483647 h 234"/>
                <a:gd name="T18" fmla="*/ 2147483647 w 162"/>
                <a:gd name="T19" fmla="*/ 2147483647 h 234"/>
                <a:gd name="T20" fmla="*/ 2147483647 w 162"/>
                <a:gd name="T21" fmla="*/ 2147483647 h 234"/>
                <a:gd name="T22" fmla="*/ 2147483647 w 162"/>
                <a:gd name="T23" fmla="*/ 2147483647 h 234"/>
                <a:gd name="T24" fmla="*/ 2147483647 w 162"/>
                <a:gd name="T25" fmla="*/ 2147483647 h 234"/>
                <a:gd name="T26" fmla="*/ 2147483647 w 162"/>
                <a:gd name="T27" fmla="*/ 2147483647 h 234"/>
                <a:gd name="T28" fmla="*/ 2147483647 w 162"/>
                <a:gd name="T29" fmla="*/ 2147483647 h 234"/>
                <a:gd name="T30" fmla="*/ 2147483647 w 162"/>
                <a:gd name="T31" fmla="*/ 2147483647 h 234"/>
                <a:gd name="T32" fmla="*/ 2147483647 w 162"/>
                <a:gd name="T33" fmla="*/ 2147483647 h 234"/>
                <a:gd name="T34" fmla="*/ 2147483647 w 162"/>
                <a:gd name="T35" fmla="*/ 2147483647 h 234"/>
                <a:gd name="T36" fmla="*/ 2147483647 w 162"/>
                <a:gd name="T37" fmla="*/ 2147483647 h 234"/>
                <a:gd name="T38" fmla="*/ 2147483647 w 162"/>
                <a:gd name="T39" fmla="*/ 2147483647 h 234"/>
                <a:gd name="T40" fmla="*/ 2147483647 w 162"/>
                <a:gd name="T41" fmla="*/ 2147483647 h 234"/>
                <a:gd name="T42" fmla="*/ 2147483647 w 162"/>
                <a:gd name="T43" fmla="*/ 2147483647 h 234"/>
                <a:gd name="T44" fmla="*/ 2147483647 w 162"/>
                <a:gd name="T45" fmla="*/ 2147483647 h 234"/>
                <a:gd name="T46" fmla="*/ 2147483647 w 162"/>
                <a:gd name="T47" fmla="*/ 2147483647 h 234"/>
                <a:gd name="T48" fmla="*/ 2147483647 w 162"/>
                <a:gd name="T49" fmla="*/ 2147483647 h 234"/>
                <a:gd name="T50" fmla="*/ 2147483647 w 162"/>
                <a:gd name="T51" fmla="*/ 2147483647 h 234"/>
                <a:gd name="T52" fmla="*/ 2147483647 w 162"/>
                <a:gd name="T53" fmla="*/ 2147483647 h 234"/>
                <a:gd name="T54" fmla="*/ 2147483647 w 162"/>
                <a:gd name="T55" fmla="*/ 2147483647 h 234"/>
                <a:gd name="T56" fmla="*/ 2147483647 w 162"/>
                <a:gd name="T57" fmla="*/ 2147483647 h 234"/>
                <a:gd name="T58" fmla="*/ 2147483647 w 162"/>
                <a:gd name="T59" fmla="*/ 2147483647 h 234"/>
                <a:gd name="T60" fmla="*/ 2147483647 w 162"/>
                <a:gd name="T61" fmla="*/ 2147483647 h 234"/>
                <a:gd name="T62" fmla="*/ 0 w 162"/>
                <a:gd name="T63" fmla="*/ 2147483647 h 234"/>
                <a:gd name="T64" fmla="*/ 2147483647 w 162"/>
                <a:gd name="T65" fmla="*/ 2147483647 h 234"/>
                <a:gd name="T66" fmla="*/ 2147483647 w 162"/>
                <a:gd name="T67" fmla="*/ 2147483647 h 234"/>
                <a:gd name="T68" fmla="*/ 2147483647 w 162"/>
                <a:gd name="T69" fmla="*/ 2147483647 h 234"/>
                <a:gd name="T70" fmla="*/ 2147483647 w 162"/>
                <a:gd name="T71" fmla="*/ 2147483647 h 234"/>
                <a:gd name="T72" fmla="*/ 2147483647 w 162"/>
                <a:gd name="T73" fmla="*/ 2147483647 h 234"/>
                <a:gd name="T74" fmla="*/ 2147483647 w 162"/>
                <a:gd name="T75" fmla="*/ 2147483647 h 234"/>
                <a:gd name="T76" fmla="*/ 2147483647 w 162"/>
                <a:gd name="T77" fmla="*/ 2147483647 h 234"/>
                <a:gd name="T78" fmla="*/ 2147483647 w 162"/>
                <a:gd name="T79" fmla="*/ 2147483647 h 234"/>
                <a:gd name="T80" fmla="*/ 2147483647 w 162"/>
                <a:gd name="T81" fmla="*/ 2147483647 h 234"/>
                <a:gd name="T82" fmla="*/ 2147483647 w 162"/>
                <a:gd name="T83" fmla="*/ 2147483647 h 234"/>
                <a:gd name="T84" fmla="*/ 2147483647 w 162"/>
                <a:gd name="T85" fmla="*/ 2147483647 h 234"/>
                <a:gd name="T86" fmla="*/ 2147483647 w 162"/>
                <a:gd name="T87" fmla="*/ 2147483647 h 234"/>
                <a:gd name="T88" fmla="*/ 2147483647 w 162"/>
                <a:gd name="T89" fmla="*/ 2147483647 h 234"/>
                <a:gd name="T90" fmla="*/ 2147483647 w 162"/>
                <a:gd name="T91" fmla="*/ 2147483647 h 234"/>
                <a:gd name="T92" fmla="*/ 2147483647 w 162"/>
                <a:gd name="T93" fmla="*/ 2147483647 h 234"/>
                <a:gd name="T94" fmla="*/ 2147483647 w 162"/>
                <a:gd name="T95" fmla="*/ 2147483647 h 234"/>
                <a:gd name="T96" fmla="*/ 2147483647 w 162"/>
                <a:gd name="T97" fmla="*/ 2147483647 h 234"/>
                <a:gd name="T98" fmla="*/ 2147483647 w 162"/>
                <a:gd name="T99" fmla="*/ 2147483647 h 234"/>
                <a:gd name="T100" fmla="*/ 2147483647 w 162"/>
                <a:gd name="T101" fmla="*/ 2147483647 h 234"/>
                <a:gd name="T102" fmla="*/ 2147483647 w 162"/>
                <a:gd name="T103" fmla="*/ 2147483647 h 234"/>
                <a:gd name="T104" fmla="*/ 2147483647 w 162"/>
                <a:gd name="T105" fmla="*/ 2147483647 h 234"/>
                <a:gd name="T106" fmla="*/ 2147483647 w 162"/>
                <a:gd name="T107" fmla="*/ 2147483647 h 234"/>
                <a:gd name="T108" fmla="*/ 2147483647 w 162"/>
                <a:gd name="T109" fmla="*/ 2147483647 h 234"/>
                <a:gd name="T110" fmla="*/ 2147483647 w 162"/>
                <a:gd name="T111" fmla="*/ 2147483647 h 234"/>
                <a:gd name="T112" fmla="*/ 2147483647 w 162"/>
                <a:gd name="T113" fmla="*/ 2147483647 h 234"/>
                <a:gd name="T114" fmla="*/ 2147483647 w 162"/>
                <a:gd name="T115" fmla="*/ 2147483647 h 234"/>
                <a:gd name="T116" fmla="*/ 2147483647 w 162"/>
                <a:gd name="T117" fmla="*/ 2147483647 h 234"/>
                <a:gd name="T118" fmla="*/ 2147483647 w 162"/>
                <a:gd name="T119" fmla="*/ 2147483647 h 234"/>
                <a:gd name="T120" fmla="*/ 2147483647 w 162"/>
                <a:gd name="T121" fmla="*/ 2147483647 h 234"/>
                <a:gd name="T122" fmla="*/ 2147483647 w 162"/>
                <a:gd name="T123" fmla="*/ 2147483647 h 234"/>
                <a:gd name="T124" fmla="*/ 2147483647 w 162"/>
                <a:gd name="T125" fmla="*/ 0 h 234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162" h="234">
                  <a:moveTo>
                    <a:pt x="140" y="0"/>
                  </a:moveTo>
                  <a:lnTo>
                    <a:pt x="162" y="201"/>
                  </a:lnTo>
                  <a:lnTo>
                    <a:pt x="161" y="203"/>
                  </a:lnTo>
                  <a:lnTo>
                    <a:pt x="159" y="204"/>
                  </a:lnTo>
                  <a:lnTo>
                    <a:pt x="157" y="206"/>
                  </a:lnTo>
                  <a:lnTo>
                    <a:pt x="155" y="207"/>
                  </a:lnTo>
                  <a:lnTo>
                    <a:pt x="153" y="211"/>
                  </a:lnTo>
                  <a:lnTo>
                    <a:pt x="150" y="212"/>
                  </a:lnTo>
                  <a:lnTo>
                    <a:pt x="147" y="214"/>
                  </a:lnTo>
                  <a:lnTo>
                    <a:pt x="143" y="217"/>
                  </a:lnTo>
                  <a:lnTo>
                    <a:pt x="140" y="218"/>
                  </a:lnTo>
                  <a:lnTo>
                    <a:pt x="136" y="221"/>
                  </a:lnTo>
                  <a:lnTo>
                    <a:pt x="132" y="223"/>
                  </a:lnTo>
                  <a:lnTo>
                    <a:pt x="127" y="224"/>
                  </a:lnTo>
                  <a:lnTo>
                    <a:pt x="123" y="228"/>
                  </a:lnTo>
                  <a:lnTo>
                    <a:pt x="117" y="229"/>
                  </a:lnTo>
                  <a:lnTo>
                    <a:pt x="112" y="231"/>
                  </a:lnTo>
                  <a:lnTo>
                    <a:pt x="107" y="232"/>
                  </a:lnTo>
                  <a:lnTo>
                    <a:pt x="100" y="232"/>
                  </a:lnTo>
                  <a:lnTo>
                    <a:pt x="95" y="234"/>
                  </a:lnTo>
                  <a:lnTo>
                    <a:pt x="88" y="234"/>
                  </a:lnTo>
                  <a:lnTo>
                    <a:pt x="81" y="234"/>
                  </a:lnTo>
                  <a:lnTo>
                    <a:pt x="73" y="234"/>
                  </a:lnTo>
                  <a:lnTo>
                    <a:pt x="66" y="232"/>
                  </a:lnTo>
                  <a:lnTo>
                    <a:pt x="59" y="231"/>
                  </a:lnTo>
                  <a:lnTo>
                    <a:pt x="51" y="229"/>
                  </a:lnTo>
                  <a:lnTo>
                    <a:pt x="43" y="226"/>
                  </a:lnTo>
                  <a:lnTo>
                    <a:pt x="35" y="223"/>
                  </a:lnTo>
                  <a:lnTo>
                    <a:pt x="27" y="218"/>
                  </a:lnTo>
                  <a:lnTo>
                    <a:pt x="18" y="214"/>
                  </a:lnTo>
                  <a:lnTo>
                    <a:pt x="10" y="207"/>
                  </a:lnTo>
                  <a:lnTo>
                    <a:pt x="0" y="201"/>
                  </a:lnTo>
                  <a:lnTo>
                    <a:pt x="2" y="203"/>
                  </a:lnTo>
                  <a:lnTo>
                    <a:pt x="3" y="204"/>
                  </a:lnTo>
                  <a:lnTo>
                    <a:pt x="6" y="204"/>
                  </a:lnTo>
                  <a:lnTo>
                    <a:pt x="8" y="206"/>
                  </a:lnTo>
                  <a:lnTo>
                    <a:pt x="11" y="207"/>
                  </a:lnTo>
                  <a:lnTo>
                    <a:pt x="14" y="209"/>
                  </a:lnTo>
                  <a:lnTo>
                    <a:pt x="16" y="211"/>
                  </a:lnTo>
                  <a:lnTo>
                    <a:pt x="20" y="211"/>
                  </a:lnTo>
                  <a:lnTo>
                    <a:pt x="24" y="212"/>
                  </a:lnTo>
                  <a:lnTo>
                    <a:pt x="28" y="214"/>
                  </a:lnTo>
                  <a:lnTo>
                    <a:pt x="33" y="215"/>
                  </a:lnTo>
                  <a:lnTo>
                    <a:pt x="38" y="217"/>
                  </a:lnTo>
                  <a:lnTo>
                    <a:pt x="42" y="218"/>
                  </a:lnTo>
                  <a:lnTo>
                    <a:pt x="47" y="220"/>
                  </a:lnTo>
                  <a:lnTo>
                    <a:pt x="53" y="220"/>
                  </a:lnTo>
                  <a:lnTo>
                    <a:pt x="59" y="221"/>
                  </a:lnTo>
                  <a:lnTo>
                    <a:pt x="65" y="221"/>
                  </a:lnTo>
                  <a:lnTo>
                    <a:pt x="70" y="223"/>
                  </a:lnTo>
                  <a:lnTo>
                    <a:pt x="77" y="223"/>
                  </a:lnTo>
                  <a:lnTo>
                    <a:pt x="82" y="223"/>
                  </a:lnTo>
                  <a:lnTo>
                    <a:pt x="89" y="223"/>
                  </a:lnTo>
                  <a:lnTo>
                    <a:pt x="96" y="221"/>
                  </a:lnTo>
                  <a:lnTo>
                    <a:pt x="103" y="220"/>
                  </a:lnTo>
                  <a:lnTo>
                    <a:pt x="109" y="220"/>
                  </a:lnTo>
                  <a:lnTo>
                    <a:pt x="116" y="217"/>
                  </a:lnTo>
                  <a:lnTo>
                    <a:pt x="123" y="215"/>
                  </a:lnTo>
                  <a:lnTo>
                    <a:pt x="128" y="212"/>
                  </a:lnTo>
                  <a:lnTo>
                    <a:pt x="135" y="209"/>
                  </a:lnTo>
                  <a:lnTo>
                    <a:pt x="142" y="206"/>
                  </a:lnTo>
                  <a:lnTo>
                    <a:pt x="148" y="201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E57D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389" name="Freeform 105"/>
            <p:cNvSpPr>
              <a:spLocks/>
            </p:cNvSpPr>
            <p:nvPr/>
          </p:nvSpPr>
          <p:spPr bwMode="auto">
            <a:xfrm>
              <a:off x="5562601" y="5221288"/>
              <a:ext cx="73025" cy="42863"/>
            </a:xfrm>
            <a:custGeom>
              <a:avLst/>
              <a:gdLst>
                <a:gd name="T0" fmla="*/ 0 w 91"/>
                <a:gd name="T1" fmla="*/ 0 h 55"/>
                <a:gd name="T2" fmla="*/ 2147483647 w 91"/>
                <a:gd name="T3" fmla="*/ 2147483647 h 55"/>
                <a:gd name="T4" fmla="*/ 2147483647 w 91"/>
                <a:gd name="T5" fmla="*/ 2147483647 h 55"/>
                <a:gd name="T6" fmla="*/ 2147483647 w 91"/>
                <a:gd name="T7" fmla="*/ 2147483647 h 55"/>
                <a:gd name="T8" fmla="*/ 2147483647 w 91"/>
                <a:gd name="T9" fmla="*/ 2147483647 h 55"/>
                <a:gd name="T10" fmla="*/ 2147483647 w 91"/>
                <a:gd name="T11" fmla="*/ 2147483647 h 55"/>
                <a:gd name="T12" fmla="*/ 0 w 91"/>
                <a:gd name="T13" fmla="*/ 0 h 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1" h="55">
                  <a:moveTo>
                    <a:pt x="0" y="0"/>
                  </a:moveTo>
                  <a:lnTo>
                    <a:pt x="36" y="53"/>
                  </a:lnTo>
                  <a:lnTo>
                    <a:pt x="49" y="55"/>
                  </a:lnTo>
                  <a:lnTo>
                    <a:pt x="72" y="39"/>
                  </a:lnTo>
                  <a:lnTo>
                    <a:pt x="91" y="8"/>
                  </a:lnTo>
                  <a:lnTo>
                    <a:pt x="8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9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390" name="Freeform 106"/>
            <p:cNvSpPr>
              <a:spLocks/>
            </p:cNvSpPr>
            <p:nvPr/>
          </p:nvSpPr>
          <p:spPr bwMode="auto">
            <a:xfrm>
              <a:off x="5562601" y="5194300"/>
              <a:ext cx="77788" cy="44450"/>
            </a:xfrm>
            <a:custGeom>
              <a:avLst/>
              <a:gdLst>
                <a:gd name="T0" fmla="*/ 0 w 98"/>
                <a:gd name="T1" fmla="*/ 2147483647 h 56"/>
                <a:gd name="T2" fmla="*/ 2147483647 w 98"/>
                <a:gd name="T3" fmla="*/ 0 h 56"/>
                <a:gd name="T4" fmla="*/ 2147483647 w 98"/>
                <a:gd name="T5" fmla="*/ 0 h 56"/>
                <a:gd name="T6" fmla="*/ 2147483647 w 98"/>
                <a:gd name="T7" fmla="*/ 2147483647 h 56"/>
                <a:gd name="T8" fmla="*/ 2147483647 w 98"/>
                <a:gd name="T9" fmla="*/ 2147483647 h 56"/>
                <a:gd name="T10" fmla="*/ 2147483647 w 98"/>
                <a:gd name="T11" fmla="*/ 2147483647 h 56"/>
                <a:gd name="T12" fmla="*/ 2147483647 w 98"/>
                <a:gd name="T13" fmla="*/ 2147483647 h 56"/>
                <a:gd name="T14" fmla="*/ 2147483647 w 98"/>
                <a:gd name="T15" fmla="*/ 2147483647 h 56"/>
                <a:gd name="T16" fmla="*/ 2147483647 w 98"/>
                <a:gd name="T17" fmla="*/ 2147483647 h 56"/>
                <a:gd name="T18" fmla="*/ 2147483647 w 98"/>
                <a:gd name="T19" fmla="*/ 2147483647 h 56"/>
                <a:gd name="T20" fmla="*/ 2147483647 w 98"/>
                <a:gd name="T21" fmla="*/ 2147483647 h 56"/>
                <a:gd name="T22" fmla="*/ 2147483647 w 98"/>
                <a:gd name="T23" fmla="*/ 2147483647 h 56"/>
                <a:gd name="T24" fmla="*/ 2147483647 w 98"/>
                <a:gd name="T25" fmla="*/ 2147483647 h 56"/>
                <a:gd name="T26" fmla="*/ 2147483647 w 98"/>
                <a:gd name="T27" fmla="*/ 2147483647 h 56"/>
                <a:gd name="T28" fmla="*/ 2147483647 w 98"/>
                <a:gd name="T29" fmla="*/ 2147483647 h 56"/>
                <a:gd name="T30" fmla="*/ 2147483647 w 98"/>
                <a:gd name="T31" fmla="*/ 2147483647 h 56"/>
                <a:gd name="T32" fmla="*/ 2147483647 w 98"/>
                <a:gd name="T33" fmla="*/ 2147483647 h 56"/>
                <a:gd name="T34" fmla="*/ 2147483647 w 98"/>
                <a:gd name="T35" fmla="*/ 2147483647 h 56"/>
                <a:gd name="T36" fmla="*/ 2147483647 w 98"/>
                <a:gd name="T37" fmla="*/ 2147483647 h 56"/>
                <a:gd name="T38" fmla="*/ 2147483647 w 98"/>
                <a:gd name="T39" fmla="*/ 2147483647 h 56"/>
                <a:gd name="T40" fmla="*/ 2147483647 w 98"/>
                <a:gd name="T41" fmla="*/ 2147483647 h 56"/>
                <a:gd name="T42" fmla="*/ 2147483647 w 98"/>
                <a:gd name="T43" fmla="*/ 2147483647 h 56"/>
                <a:gd name="T44" fmla="*/ 2147483647 w 98"/>
                <a:gd name="T45" fmla="*/ 2147483647 h 56"/>
                <a:gd name="T46" fmla="*/ 2147483647 w 98"/>
                <a:gd name="T47" fmla="*/ 2147483647 h 56"/>
                <a:gd name="T48" fmla="*/ 2147483647 w 98"/>
                <a:gd name="T49" fmla="*/ 2147483647 h 56"/>
                <a:gd name="T50" fmla="*/ 2147483647 w 98"/>
                <a:gd name="T51" fmla="*/ 2147483647 h 56"/>
                <a:gd name="T52" fmla="*/ 2147483647 w 98"/>
                <a:gd name="T53" fmla="*/ 2147483647 h 56"/>
                <a:gd name="T54" fmla="*/ 2147483647 w 98"/>
                <a:gd name="T55" fmla="*/ 2147483647 h 56"/>
                <a:gd name="T56" fmla="*/ 2147483647 w 98"/>
                <a:gd name="T57" fmla="*/ 2147483647 h 56"/>
                <a:gd name="T58" fmla="*/ 2147483647 w 98"/>
                <a:gd name="T59" fmla="*/ 0 h 56"/>
                <a:gd name="T60" fmla="*/ 2147483647 w 98"/>
                <a:gd name="T61" fmla="*/ 2147483647 h 56"/>
                <a:gd name="T62" fmla="*/ 2147483647 w 98"/>
                <a:gd name="T63" fmla="*/ 2147483647 h 56"/>
                <a:gd name="T64" fmla="*/ 2147483647 w 98"/>
                <a:gd name="T65" fmla="*/ 2147483647 h 56"/>
                <a:gd name="T66" fmla="*/ 2147483647 w 98"/>
                <a:gd name="T67" fmla="*/ 2147483647 h 56"/>
                <a:gd name="T68" fmla="*/ 2147483647 w 98"/>
                <a:gd name="T69" fmla="*/ 2147483647 h 56"/>
                <a:gd name="T70" fmla="*/ 2147483647 w 98"/>
                <a:gd name="T71" fmla="*/ 2147483647 h 56"/>
                <a:gd name="T72" fmla="*/ 2147483647 w 98"/>
                <a:gd name="T73" fmla="*/ 2147483647 h 56"/>
                <a:gd name="T74" fmla="*/ 2147483647 w 98"/>
                <a:gd name="T75" fmla="*/ 2147483647 h 56"/>
                <a:gd name="T76" fmla="*/ 2147483647 w 98"/>
                <a:gd name="T77" fmla="*/ 2147483647 h 56"/>
                <a:gd name="T78" fmla="*/ 2147483647 w 98"/>
                <a:gd name="T79" fmla="*/ 2147483647 h 56"/>
                <a:gd name="T80" fmla="*/ 2147483647 w 98"/>
                <a:gd name="T81" fmla="*/ 2147483647 h 56"/>
                <a:gd name="T82" fmla="*/ 2147483647 w 98"/>
                <a:gd name="T83" fmla="*/ 2147483647 h 56"/>
                <a:gd name="T84" fmla="*/ 2147483647 w 98"/>
                <a:gd name="T85" fmla="*/ 2147483647 h 56"/>
                <a:gd name="T86" fmla="*/ 2147483647 w 98"/>
                <a:gd name="T87" fmla="*/ 2147483647 h 56"/>
                <a:gd name="T88" fmla="*/ 2147483647 w 98"/>
                <a:gd name="T89" fmla="*/ 2147483647 h 56"/>
                <a:gd name="T90" fmla="*/ 2147483647 w 98"/>
                <a:gd name="T91" fmla="*/ 2147483647 h 56"/>
                <a:gd name="T92" fmla="*/ 2147483647 w 98"/>
                <a:gd name="T93" fmla="*/ 2147483647 h 56"/>
                <a:gd name="T94" fmla="*/ 2147483647 w 98"/>
                <a:gd name="T95" fmla="*/ 2147483647 h 56"/>
                <a:gd name="T96" fmla="*/ 2147483647 w 98"/>
                <a:gd name="T97" fmla="*/ 2147483647 h 56"/>
                <a:gd name="T98" fmla="*/ 2147483647 w 98"/>
                <a:gd name="T99" fmla="*/ 2147483647 h 56"/>
                <a:gd name="T100" fmla="*/ 2147483647 w 98"/>
                <a:gd name="T101" fmla="*/ 2147483647 h 56"/>
                <a:gd name="T102" fmla="*/ 2147483647 w 98"/>
                <a:gd name="T103" fmla="*/ 2147483647 h 56"/>
                <a:gd name="T104" fmla="*/ 2147483647 w 98"/>
                <a:gd name="T105" fmla="*/ 2147483647 h 56"/>
                <a:gd name="T106" fmla="*/ 2147483647 w 98"/>
                <a:gd name="T107" fmla="*/ 2147483647 h 56"/>
                <a:gd name="T108" fmla="*/ 2147483647 w 98"/>
                <a:gd name="T109" fmla="*/ 2147483647 h 56"/>
                <a:gd name="T110" fmla="*/ 2147483647 w 98"/>
                <a:gd name="T111" fmla="*/ 2147483647 h 56"/>
                <a:gd name="T112" fmla="*/ 2147483647 w 98"/>
                <a:gd name="T113" fmla="*/ 2147483647 h 56"/>
                <a:gd name="T114" fmla="*/ 2147483647 w 98"/>
                <a:gd name="T115" fmla="*/ 2147483647 h 56"/>
                <a:gd name="T116" fmla="*/ 2147483647 w 98"/>
                <a:gd name="T117" fmla="*/ 2147483647 h 56"/>
                <a:gd name="T118" fmla="*/ 2147483647 w 98"/>
                <a:gd name="T119" fmla="*/ 2147483647 h 56"/>
                <a:gd name="T120" fmla="*/ 0 w 98"/>
                <a:gd name="T121" fmla="*/ 2147483647 h 5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98" h="56">
                  <a:moveTo>
                    <a:pt x="0" y="31"/>
                  </a:moveTo>
                  <a:lnTo>
                    <a:pt x="9" y="0"/>
                  </a:lnTo>
                  <a:lnTo>
                    <a:pt x="10" y="2"/>
                  </a:lnTo>
                  <a:lnTo>
                    <a:pt x="13" y="4"/>
                  </a:lnTo>
                  <a:lnTo>
                    <a:pt x="16" y="5"/>
                  </a:lnTo>
                  <a:lnTo>
                    <a:pt x="17" y="5"/>
                  </a:lnTo>
                  <a:lnTo>
                    <a:pt x="18" y="7"/>
                  </a:lnTo>
                  <a:lnTo>
                    <a:pt x="20" y="8"/>
                  </a:lnTo>
                  <a:lnTo>
                    <a:pt x="22" y="8"/>
                  </a:lnTo>
                  <a:lnTo>
                    <a:pt x="24" y="10"/>
                  </a:lnTo>
                  <a:lnTo>
                    <a:pt x="26" y="11"/>
                  </a:lnTo>
                  <a:lnTo>
                    <a:pt x="29" y="11"/>
                  </a:lnTo>
                  <a:lnTo>
                    <a:pt x="32" y="13"/>
                  </a:lnTo>
                  <a:lnTo>
                    <a:pt x="35" y="13"/>
                  </a:lnTo>
                  <a:lnTo>
                    <a:pt x="37" y="14"/>
                  </a:lnTo>
                  <a:lnTo>
                    <a:pt x="40" y="14"/>
                  </a:lnTo>
                  <a:lnTo>
                    <a:pt x="43" y="14"/>
                  </a:lnTo>
                  <a:lnTo>
                    <a:pt x="45" y="14"/>
                  </a:lnTo>
                  <a:lnTo>
                    <a:pt x="49" y="14"/>
                  </a:lnTo>
                  <a:lnTo>
                    <a:pt x="52" y="14"/>
                  </a:lnTo>
                  <a:lnTo>
                    <a:pt x="56" y="14"/>
                  </a:lnTo>
                  <a:lnTo>
                    <a:pt x="59" y="13"/>
                  </a:lnTo>
                  <a:lnTo>
                    <a:pt x="63" y="13"/>
                  </a:lnTo>
                  <a:lnTo>
                    <a:pt x="67" y="11"/>
                  </a:lnTo>
                  <a:lnTo>
                    <a:pt x="71" y="10"/>
                  </a:lnTo>
                  <a:lnTo>
                    <a:pt x="74" y="8"/>
                  </a:lnTo>
                  <a:lnTo>
                    <a:pt x="78" y="5"/>
                  </a:lnTo>
                  <a:lnTo>
                    <a:pt x="82" y="4"/>
                  </a:lnTo>
                  <a:lnTo>
                    <a:pt x="86" y="0"/>
                  </a:lnTo>
                  <a:lnTo>
                    <a:pt x="98" y="31"/>
                  </a:lnTo>
                  <a:lnTo>
                    <a:pt x="97" y="33"/>
                  </a:lnTo>
                  <a:lnTo>
                    <a:pt x="95" y="34"/>
                  </a:lnTo>
                  <a:lnTo>
                    <a:pt x="94" y="34"/>
                  </a:lnTo>
                  <a:lnTo>
                    <a:pt x="93" y="36"/>
                  </a:lnTo>
                  <a:lnTo>
                    <a:pt x="91" y="38"/>
                  </a:lnTo>
                  <a:lnTo>
                    <a:pt x="90" y="39"/>
                  </a:lnTo>
                  <a:lnTo>
                    <a:pt x="87" y="41"/>
                  </a:lnTo>
                  <a:lnTo>
                    <a:pt x="86" y="44"/>
                  </a:lnTo>
                  <a:lnTo>
                    <a:pt x="83" y="45"/>
                  </a:lnTo>
                  <a:lnTo>
                    <a:pt x="80" y="47"/>
                  </a:lnTo>
                  <a:lnTo>
                    <a:pt x="78" y="48"/>
                  </a:lnTo>
                  <a:lnTo>
                    <a:pt x="75" y="50"/>
                  </a:lnTo>
                  <a:lnTo>
                    <a:pt x="72" y="51"/>
                  </a:lnTo>
                  <a:lnTo>
                    <a:pt x="68" y="53"/>
                  </a:lnTo>
                  <a:lnTo>
                    <a:pt x="66" y="55"/>
                  </a:lnTo>
                  <a:lnTo>
                    <a:pt x="62" y="55"/>
                  </a:lnTo>
                  <a:lnTo>
                    <a:pt x="58" y="56"/>
                  </a:lnTo>
                  <a:lnTo>
                    <a:pt x="53" y="56"/>
                  </a:lnTo>
                  <a:lnTo>
                    <a:pt x="49" y="56"/>
                  </a:lnTo>
                  <a:lnTo>
                    <a:pt x="45" y="56"/>
                  </a:lnTo>
                  <a:lnTo>
                    <a:pt x="41" y="56"/>
                  </a:lnTo>
                  <a:lnTo>
                    <a:pt x="37" y="56"/>
                  </a:lnTo>
                  <a:lnTo>
                    <a:pt x="33" y="55"/>
                  </a:lnTo>
                  <a:lnTo>
                    <a:pt x="28" y="53"/>
                  </a:lnTo>
                  <a:lnTo>
                    <a:pt x="24" y="50"/>
                  </a:lnTo>
                  <a:lnTo>
                    <a:pt x="18" y="48"/>
                  </a:lnTo>
                  <a:lnTo>
                    <a:pt x="14" y="45"/>
                  </a:lnTo>
                  <a:lnTo>
                    <a:pt x="9" y="41"/>
                  </a:lnTo>
                  <a:lnTo>
                    <a:pt x="5" y="36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391" name="Freeform 107"/>
            <p:cNvSpPr>
              <a:spLocks/>
            </p:cNvSpPr>
            <p:nvPr/>
          </p:nvSpPr>
          <p:spPr bwMode="auto">
            <a:xfrm>
              <a:off x="5586413" y="5208588"/>
              <a:ext cx="28575" cy="38100"/>
            </a:xfrm>
            <a:custGeom>
              <a:avLst/>
              <a:gdLst>
                <a:gd name="T0" fmla="*/ 2147483647 w 38"/>
                <a:gd name="T1" fmla="*/ 0 h 48"/>
                <a:gd name="T2" fmla="*/ 0 w 38"/>
                <a:gd name="T3" fmla="*/ 2147483647 h 48"/>
                <a:gd name="T4" fmla="*/ 2147483647 w 38"/>
                <a:gd name="T5" fmla="*/ 2147483647 h 48"/>
                <a:gd name="T6" fmla="*/ 2147483647 w 38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8" h="48">
                  <a:moveTo>
                    <a:pt x="19" y="0"/>
                  </a:moveTo>
                  <a:lnTo>
                    <a:pt x="0" y="48"/>
                  </a:lnTo>
                  <a:lnTo>
                    <a:pt x="38" y="48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A9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392" name="Freeform 108"/>
            <p:cNvSpPr>
              <a:spLocks/>
            </p:cNvSpPr>
            <p:nvPr/>
          </p:nvSpPr>
          <p:spPr bwMode="auto">
            <a:xfrm>
              <a:off x="5449888" y="4865688"/>
              <a:ext cx="293688" cy="161925"/>
            </a:xfrm>
            <a:custGeom>
              <a:avLst/>
              <a:gdLst>
                <a:gd name="T0" fmla="*/ 2147483647 w 369"/>
                <a:gd name="T1" fmla="*/ 2147483647 h 204"/>
                <a:gd name="T2" fmla="*/ 2147483647 w 369"/>
                <a:gd name="T3" fmla="*/ 2147483647 h 204"/>
                <a:gd name="T4" fmla="*/ 2147483647 w 369"/>
                <a:gd name="T5" fmla="*/ 2147483647 h 204"/>
                <a:gd name="T6" fmla="*/ 2147483647 w 369"/>
                <a:gd name="T7" fmla="*/ 2147483647 h 204"/>
                <a:gd name="T8" fmla="*/ 2147483647 w 369"/>
                <a:gd name="T9" fmla="*/ 2147483647 h 204"/>
                <a:gd name="T10" fmla="*/ 2147483647 w 369"/>
                <a:gd name="T11" fmla="*/ 2147483647 h 204"/>
                <a:gd name="T12" fmla="*/ 2147483647 w 369"/>
                <a:gd name="T13" fmla="*/ 2147483647 h 204"/>
                <a:gd name="T14" fmla="*/ 2147483647 w 369"/>
                <a:gd name="T15" fmla="*/ 2147483647 h 204"/>
                <a:gd name="T16" fmla="*/ 2147483647 w 369"/>
                <a:gd name="T17" fmla="*/ 2147483647 h 204"/>
                <a:gd name="T18" fmla="*/ 2147483647 w 369"/>
                <a:gd name="T19" fmla="*/ 2147483647 h 204"/>
                <a:gd name="T20" fmla="*/ 2147483647 w 369"/>
                <a:gd name="T21" fmla="*/ 2147483647 h 204"/>
                <a:gd name="T22" fmla="*/ 2147483647 w 369"/>
                <a:gd name="T23" fmla="*/ 2147483647 h 204"/>
                <a:gd name="T24" fmla="*/ 2147483647 w 369"/>
                <a:gd name="T25" fmla="*/ 2147483647 h 204"/>
                <a:gd name="T26" fmla="*/ 2147483647 w 369"/>
                <a:gd name="T27" fmla="*/ 2147483647 h 204"/>
                <a:gd name="T28" fmla="*/ 2147483647 w 369"/>
                <a:gd name="T29" fmla="*/ 2147483647 h 204"/>
                <a:gd name="T30" fmla="*/ 2147483647 w 369"/>
                <a:gd name="T31" fmla="*/ 2147483647 h 204"/>
                <a:gd name="T32" fmla="*/ 2147483647 w 369"/>
                <a:gd name="T33" fmla="*/ 2147483647 h 204"/>
                <a:gd name="T34" fmla="*/ 2147483647 w 369"/>
                <a:gd name="T35" fmla="*/ 2147483647 h 204"/>
                <a:gd name="T36" fmla="*/ 2147483647 w 369"/>
                <a:gd name="T37" fmla="*/ 2147483647 h 204"/>
                <a:gd name="T38" fmla="*/ 2147483647 w 369"/>
                <a:gd name="T39" fmla="*/ 2147483647 h 204"/>
                <a:gd name="T40" fmla="*/ 2147483647 w 369"/>
                <a:gd name="T41" fmla="*/ 2147483647 h 204"/>
                <a:gd name="T42" fmla="*/ 2147483647 w 369"/>
                <a:gd name="T43" fmla="*/ 2147483647 h 204"/>
                <a:gd name="T44" fmla="*/ 2147483647 w 369"/>
                <a:gd name="T45" fmla="*/ 2147483647 h 204"/>
                <a:gd name="T46" fmla="*/ 2147483647 w 369"/>
                <a:gd name="T47" fmla="*/ 2147483647 h 204"/>
                <a:gd name="T48" fmla="*/ 2147483647 w 369"/>
                <a:gd name="T49" fmla="*/ 2147483647 h 204"/>
                <a:gd name="T50" fmla="*/ 2147483647 w 369"/>
                <a:gd name="T51" fmla="*/ 2147483647 h 204"/>
                <a:gd name="T52" fmla="*/ 2147483647 w 369"/>
                <a:gd name="T53" fmla="*/ 2147483647 h 204"/>
                <a:gd name="T54" fmla="*/ 2147483647 w 369"/>
                <a:gd name="T55" fmla="*/ 2147483647 h 204"/>
                <a:gd name="T56" fmla="*/ 2147483647 w 369"/>
                <a:gd name="T57" fmla="*/ 2147483647 h 204"/>
                <a:gd name="T58" fmla="*/ 2147483647 w 369"/>
                <a:gd name="T59" fmla="*/ 2147483647 h 204"/>
                <a:gd name="T60" fmla="*/ 2147483647 w 369"/>
                <a:gd name="T61" fmla="*/ 2147483647 h 204"/>
                <a:gd name="T62" fmla="*/ 2147483647 w 369"/>
                <a:gd name="T63" fmla="*/ 2147483647 h 204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369" h="204">
                  <a:moveTo>
                    <a:pt x="0" y="204"/>
                  </a:moveTo>
                  <a:lnTo>
                    <a:pt x="1" y="204"/>
                  </a:lnTo>
                  <a:lnTo>
                    <a:pt x="4" y="204"/>
                  </a:lnTo>
                  <a:lnTo>
                    <a:pt x="8" y="204"/>
                  </a:lnTo>
                  <a:lnTo>
                    <a:pt x="11" y="203"/>
                  </a:lnTo>
                  <a:lnTo>
                    <a:pt x="15" y="203"/>
                  </a:lnTo>
                  <a:lnTo>
                    <a:pt x="20" y="201"/>
                  </a:lnTo>
                  <a:lnTo>
                    <a:pt x="24" y="200"/>
                  </a:lnTo>
                  <a:lnTo>
                    <a:pt x="30" y="198"/>
                  </a:lnTo>
                  <a:lnTo>
                    <a:pt x="36" y="195"/>
                  </a:lnTo>
                  <a:lnTo>
                    <a:pt x="43" y="193"/>
                  </a:lnTo>
                  <a:lnTo>
                    <a:pt x="50" y="190"/>
                  </a:lnTo>
                  <a:lnTo>
                    <a:pt x="57" y="187"/>
                  </a:lnTo>
                  <a:lnTo>
                    <a:pt x="65" y="183"/>
                  </a:lnTo>
                  <a:lnTo>
                    <a:pt x="73" y="179"/>
                  </a:lnTo>
                  <a:lnTo>
                    <a:pt x="81" y="175"/>
                  </a:lnTo>
                  <a:lnTo>
                    <a:pt x="89" y="169"/>
                  </a:lnTo>
                  <a:lnTo>
                    <a:pt x="98" y="164"/>
                  </a:lnTo>
                  <a:lnTo>
                    <a:pt x="106" y="156"/>
                  </a:lnTo>
                  <a:lnTo>
                    <a:pt x="116" y="150"/>
                  </a:lnTo>
                  <a:lnTo>
                    <a:pt x="127" y="142"/>
                  </a:lnTo>
                  <a:lnTo>
                    <a:pt x="136" y="135"/>
                  </a:lnTo>
                  <a:lnTo>
                    <a:pt x="146" y="125"/>
                  </a:lnTo>
                  <a:lnTo>
                    <a:pt x="156" y="115"/>
                  </a:lnTo>
                  <a:lnTo>
                    <a:pt x="166" y="105"/>
                  </a:lnTo>
                  <a:lnTo>
                    <a:pt x="177" y="93"/>
                  </a:lnTo>
                  <a:lnTo>
                    <a:pt x="187" y="81"/>
                  </a:lnTo>
                  <a:lnTo>
                    <a:pt x="197" y="68"/>
                  </a:lnTo>
                  <a:lnTo>
                    <a:pt x="208" y="54"/>
                  </a:lnTo>
                  <a:lnTo>
                    <a:pt x="218" y="39"/>
                  </a:lnTo>
                  <a:lnTo>
                    <a:pt x="229" y="23"/>
                  </a:lnTo>
                  <a:lnTo>
                    <a:pt x="231" y="23"/>
                  </a:lnTo>
                  <a:lnTo>
                    <a:pt x="233" y="23"/>
                  </a:lnTo>
                  <a:lnTo>
                    <a:pt x="236" y="25"/>
                  </a:lnTo>
                  <a:lnTo>
                    <a:pt x="237" y="25"/>
                  </a:lnTo>
                  <a:lnTo>
                    <a:pt x="241" y="25"/>
                  </a:lnTo>
                  <a:lnTo>
                    <a:pt x="244" y="25"/>
                  </a:lnTo>
                  <a:lnTo>
                    <a:pt x="248" y="26"/>
                  </a:lnTo>
                  <a:lnTo>
                    <a:pt x="252" y="26"/>
                  </a:lnTo>
                  <a:lnTo>
                    <a:pt x="256" y="28"/>
                  </a:lnTo>
                  <a:lnTo>
                    <a:pt x="262" y="30"/>
                  </a:lnTo>
                  <a:lnTo>
                    <a:pt x="266" y="31"/>
                  </a:lnTo>
                  <a:lnTo>
                    <a:pt x="271" y="33"/>
                  </a:lnTo>
                  <a:lnTo>
                    <a:pt x="276" y="36"/>
                  </a:lnTo>
                  <a:lnTo>
                    <a:pt x="282" y="37"/>
                  </a:lnTo>
                  <a:lnTo>
                    <a:pt x="287" y="40"/>
                  </a:lnTo>
                  <a:lnTo>
                    <a:pt x="293" y="43"/>
                  </a:lnTo>
                  <a:lnTo>
                    <a:pt x="298" y="47"/>
                  </a:lnTo>
                  <a:lnTo>
                    <a:pt x="305" y="51"/>
                  </a:lnTo>
                  <a:lnTo>
                    <a:pt x="310" y="56"/>
                  </a:lnTo>
                  <a:lnTo>
                    <a:pt x="315" y="60"/>
                  </a:lnTo>
                  <a:lnTo>
                    <a:pt x="322" y="65"/>
                  </a:lnTo>
                  <a:lnTo>
                    <a:pt x="328" y="71"/>
                  </a:lnTo>
                  <a:lnTo>
                    <a:pt x="333" y="77"/>
                  </a:lnTo>
                  <a:lnTo>
                    <a:pt x="338" y="85"/>
                  </a:lnTo>
                  <a:lnTo>
                    <a:pt x="344" y="93"/>
                  </a:lnTo>
                  <a:lnTo>
                    <a:pt x="349" y="101"/>
                  </a:lnTo>
                  <a:lnTo>
                    <a:pt x="355" y="108"/>
                  </a:lnTo>
                  <a:lnTo>
                    <a:pt x="360" y="118"/>
                  </a:lnTo>
                  <a:lnTo>
                    <a:pt x="364" y="128"/>
                  </a:lnTo>
                  <a:lnTo>
                    <a:pt x="369" y="139"/>
                  </a:lnTo>
                  <a:lnTo>
                    <a:pt x="340" y="11"/>
                  </a:lnTo>
                  <a:lnTo>
                    <a:pt x="175" y="0"/>
                  </a:lnTo>
                  <a:lnTo>
                    <a:pt x="3" y="179"/>
                  </a:lnTo>
                  <a:lnTo>
                    <a:pt x="0" y="204"/>
                  </a:lnTo>
                  <a:close/>
                </a:path>
              </a:pathLst>
            </a:custGeom>
            <a:solidFill>
              <a:srgbClr val="EDB1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393" name="Freeform 109"/>
            <p:cNvSpPr>
              <a:spLocks/>
            </p:cNvSpPr>
            <p:nvPr/>
          </p:nvSpPr>
          <p:spPr bwMode="auto">
            <a:xfrm>
              <a:off x="5554663" y="4870450"/>
              <a:ext cx="92075" cy="157163"/>
            </a:xfrm>
            <a:custGeom>
              <a:avLst/>
              <a:gdLst>
                <a:gd name="T0" fmla="*/ 2147483647 w 116"/>
                <a:gd name="T1" fmla="*/ 2147483647 h 198"/>
                <a:gd name="T2" fmla="*/ 2147483647 w 116"/>
                <a:gd name="T3" fmla="*/ 2147483647 h 198"/>
                <a:gd name="T4" fmla="*/ 2147483647 w 116"/>
                <a:gd name="T5" fmla="*/ 2147483647 h 198"/>
                <a:gd name="T6" fmla="*/ 2147483647 w 116"/>
                <a:gd name="T7" fmla="*/ 2147483647 h 198"/>
                <a:gd name="T8" fmla="*/ 2147483647 w 116"/>
                <a:gd name="T9" fmla="*/ 2147483647 h 198"/>
                <a:gd name="T10" fmla="*/ 2147483647 w 116"/>
                <a:gd name="T11" fmla="*/ 2147483647 h 198"/>
                <a:gd name="T12" fmla="*/ 2147483647 w 116"/>
                <a:gd name="T13" fmla="*/ 2147483647 h 198"/>
                <a:gd name="T14" fmla="*/ 2147483647 w 116"/>
                <a:gd name="T15" fmla="*/ 2147483647 h 198"/>
                <a:gd name="T16" fmla="*/ 2147483647 w 116"/>
                <a:gd name="T17" fmla="*/ 2147483647 h 198"/>
                <a:gd name="T18" fmla="*/ 2147483647 w 116"/>
                <a:gd name="T19" fmla="*/ 2147483647 h 198"/>
                <a:gd name="T20" fmla="*/ 2147483647 w 116"/>
                <a:gd name="T21" fmla="*/ 2147483647 h 198"/>
                <a:gd name="T22" fmla="*/ 2147483647 w 116"/>
                <a:gd name="T23" fmla="*/ 2147483647 h 198"/>
                <a:gd name="T24" fmla="*/ 2147483647 w 116"/>
                <a:gd name="T25" fmla="*/ 2147483647 h 198"/>
                <a:gd name="T26" fmla="*/ 2147483647 w 116"/>
                <a:gd name="T27" fmla="*/ 2147483647 h 198"/>
                <a:gd name="T28" fmla="*/ 2147483647 w 116"/>
                <a:gd name="T29" fmla="*/ 2147483647 h 198"/>
                <a:gd name="T30" fmla="*/ 2147483647 w 116"/>
                <a:gd name="T31" fmla="*/ 2147483647 h 198"/>
                <a:gd name="T32" fmla="*/ 2147483647 w 116"/>
                <a:gd name="T33" fmla="*/ 2147483647 h 198"/>
                <a:gd name="T34" fmla="*/ 2147483647 w 116"/>
                <a:gd name="T35" fmla="*/ 2147483647 h 198"/>
                <a:gd name="T36" fmla="*/ 2147483647 w 116"/>
                <a:gd name="T37" fmla="*/ 2147483647 h 198"/>
                <a:gd name="T38" fmla="*/ 2147483647 w 116"/>
                <a:gd name="T39" fmla="*/ 2147483647 h 198"/>
                <a:gd name="T40" fmla="*/ 2147483647 w 116"/>
                <a:gd name="T41" fmla="*/ 2147483647 h 198"/>
                <a:gd name="T42" fmla="*/ 2147483647 w 116"/>
                <a:gd name="T43" fmla="*/ 2147483647 h 198"/>
                <a:gd name="T44" fmla="*/ 2147483647 w 116"/>
                <a:gd name="T45" fmla="*/ 2147483647 h 198"/>
                <a:gd name="T46" fmla="*/ 2147483647 w 116"/>
                <a:gd name="T47" fmla="*/ 2147483647 h 198"/>
                <a:gd name="T48" fmla="*/ 2147483647 w 116"/>
                <a:gd name="T49" fmla="*/ 2147483647 h 198"/>
                <a:gd name="T50" fmla="*/ 2147483647 w 116"/>
                <a:gd name="T51" fmla="*/ 2147483647 h 198"/>
                <a:gd name="T52" fmla="*/ 2147483647 w 116"/>
                <a:gd name="T53" fmla="*/ 2147483647 h 198"/>
                <a:gd name="T54" fmla="*/ 2147483647 w 116"/>
                <a:gd name="T55" fmla="*/ 2147483647 h 198"/>
                <a:gd name="T56" fmla="*/ 0 w 116"/>
                <a:gd name="T57" fmla="*/ 2147483647 h 198"/>
                <a:gd name="T58" fmla="*/ 0 w 116"/>
                <a:gd name="T59" fmla="*/ 2147483647 h 198"/>
                <a:gd name="T60" fmla="*/ 2147483647 w 116"/>
                <a:gd name="T61" fmla="*/ 2147483647 h 198"/>
                <a:gd name="T62" fmla="*/ 2147483647 w 116"/>
                <a:gd name="T63" fmla="*/ 2147483647 h 198"/>
                <a:gd name="T64" fmla="*/ 2147483647 w 116"/>
                <a:gd name="T65" fmla="*/ 2147483647 h 198"/>
                <a:gd name="T66" fmla="*/ 2147483647 w 116"/>
                <a:gd name="T67" fmla="*/ 2147483647 h 198"/>
                <a:gd name="T68" fmla="*/ 2147483647 w 116"/>
                <a:gd name="T69" fmla="*/ 2147483647 h 198"/>
                <a:gd name="T70" fmla="*/ 2147483647 w 116"/>
                <a:gd name="T71" fmla="*/ 2147483647 h 198"/>
                <a:gd name="T72" fmla="*/ 2147483647 w 116"/>
                <a:gd name="T73" fmla="*/ 2147483647 h 198"/>
                <a:gd name="T74" fmla="*/ 2147483647 w 116"/>
                <a:gd name="T75" fmla="*/ 2147483647 h 198"/>
                <a:gd name="T76" fmla="*/ 2147483647 w 116"/>
                <a:gd name="T77" fmla="*/ 2147483647 h 198"/>
                <a:gd name="T78" fmla="*/ 2147483647 w 116"/>
                <a:gd name="T79" fmla="*/ 2147483647 h 198"/>
                <a:gd name="T80" fmla="*/ 2147483647 w 116"/>
                <a:gd name="T81" fmla="*/ 2147483647 h 198"/>
                <a:gd name="T82" fmla="*/ 2147483647 w 116"/>
                <a:gd name="T83" fmla="*/ 2147483647 h 198"/>
                <a:gd name="T84" fmla="*/ 2147483647 w 116"/>
                <a:gd name="T85" fmla="*/ 2147483647 h 198"/>
                <a:gd name="T86" fmla="*/ 2147483647 w 116"/>
                <a:gd name="T87" fmla="*/ 2147483647 h 198"/>
                <a:gd name="T88" fmla="*/ 2147483647 w 116"/>
                <a:gd name="T89" fmla="*/ 2147483647 h 198"/>
                <a:gd name="T90" fmla="*/ 2147483647 w 116"/>
                <a:gd name="T91" fmla="*/ 2147483647 h 198"/>
                <a:gd name="T92" fmla="*/ 2147483647 w 116"/>
                <a:gd name="T93" fmla="*/ 2147483647 h 198"/>
                <a:gd name="T94" fmla="*/ 2147483647 w 116"/>
                <a:gd name="T95" fmla="*/ 2147483647 h 198"/>
                <a:gd name="T96" fmla="*/ 2147483647 w 116"/>
                <a:gd name="T97" fmla="*/ 2147483647 h 198"/>
                <a:gd name="T98" fmla="*/ 2147483647 w 116"/>
                <a:gd name="T99" fmla="*/ 2147483647 h 198"/>
                <a:gd name="T100" fmla="*/ 2147483647 w 116"/>
                <a:gd name="T101" fmla="*/ 2147483647 h 198"/>
                <a:gd name="T102" fmla="*/ 2147483647 w 116"/>
                <a:gd name="T103" fmla="*/ 2147483647 h 198"/>
                <a:gd name="T104" fmla="*/ 2147483647 w 116"/>
                <a:gd name="T105" fmla="*/ 2147483647 h 198"/>
                <a:gd name="T106" fmla="*/ 2147483647 w 116"/>
                <a:gd name="T107" fmla="*/ 2147483647 h 198"/>
                <a:gd name="T108" fmla="*/ 2147483647 w 116"/>
                <a:gd name="T109" fmla="*/ 2147483647 h 198"/>
                <a:gd name="T110" fmla="*/ 2147483647 w 116"/>
                <a:gd name="T111" fmla="*/ 2147483647 h 198"/>
                <a:gd name="T112" fmla="*/ 2147483647 w 116"/>
                <a:gd name="T113" fmla="*/ 2147483647 h 198"/>
                <a:gd name="T114" fmla="*/ 2147483647 w 116"/>
                <a:gd name="T115" fmla="*/ 2147483647 h 198"/>
                <a:gd name="T116" fmla="*/ 2147483647 w 116"/>
                <a:gd name="T117" fmla="*/ 0 h 198"/>
                <a:gd name="T118" fmla="*/ 2147483647 w 116"/>
                <a:gd name="T119" fmla="*/ 2147483647 h 198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16" h="198">
                  <a:moveTo>
                    <a:pt x="77" y="7"/>
                  </a:moveTo>
                  <a:lnTo>
                    <a:pt x="77" y="8"/>
                  </a:lnTo>
                  <a:lnTo>
                    <a:pt x="76" y="13"/>
                  </a:lnTo>
                  <a:lnTo>
                    <a:pt x="74" y="20"/>
                  </a:lnTo>
                  <a:lnTo>
                    <a:pt x="73" y="30"/>
                  </a:lnTo>
                  <a:lnTo>
                    <a:pt x="72" y="34"/>
                  </a:lnTo>
                  <a:lnTo>
                    <a:pt x="70" y="41"/>
                  </a:lnTo>
                  <a:lnTo>
                    <a:pt x="69" y="47"/>
                  </a:lnTo>
                  <a:lnTo>
                    <a:pt x="68" y="53"/>
                  </a:lnTo>
                  <a:lnTo>
                    <a:pt x="66" y="61"/>
                  </a:lnTo>
                  <a:lnTo>
                    <a:pt x="63" y="67"/>
                  </a:lnTo>
                  <a:lnTo>
                    <a:pt x="62" y="75"/>
                  </a:lnTo>
                  <a:lnTo>
                    <a:pt x="59" y="82"/>
                  </a:lnTo>
                  <a:lnTo>
                    <a:pt x="58" y="90"/>
                  </a:lnTo>
                  <a:lnTo>
                    <a:pt x="55" y="98"/>
                  </a:lnTo>
                  <a:lnTo>
                    <a:pt x="53" y="105"/>
                  </a:lnTo>
                  <a:lnTo>
                    <a:pt x="50" y="113"/>
                  </a:lnTo>
                  <a:lnTo>
                    <a:pt x="46" y="122"/>
                  </a:lnTo>
                  <a:lnTo>
                    <a:pt x="43" y="130"/>
                  </a:lnTo>
                  <a:lnTo>
                    <a:pt x="39" y="138"/>
                  </a:lnTo>
                  <a:lnTo>
                    <a:pt x="36" y="146"/>
                  </a:lnTo>
                  <a:lnTo>
                    <a:pt x="32" y="153"/>
                  </a:lnTo>
                  <a:lnTo>
                    <a:pt x="28" y="161"/>
                  </a:lnTo>
                  <a:lnTo>
                    <a:pt x="24" y="167"/>
                  </a:lnTo>
                  <a:lnTo>
                    <a:pt x="19" y="175"/>
                  </a:lnTo>
                  <a:lnTo>
                    <a:pt x="15" y="181"/>
                  </a:lnTo>
                  <a:lnTo>
                    <a:pt x="10" y="187"/>
                  </a:lnTo>
                  <a:lnTo>
                    <a:pt x="4" y="194"/>
                  </a:lnTo>
                  <a:lnTo>
                    <a:pt x="0" y="198"/>
                  </a:lnTo>
                  <a:lnTo>
                    <a:pt x="3" y="197"/>
                  </a:lnTo>
                  <a:lnTo>
                    <a:pt x="5" y="195"/>
                  </a:lnTo>
                  <a:lnTo>
                    <a:pt x="8" y="194"/>
                  </a:lnTo>
                  <a:lnTo>
                    <a:pt x="11" y="192"/>
                  </a:lnTo>
                  <a:lnTo>
                    <a:pt x="14" y="190"/>
                  </a:lnTo>
                  <a:lnTo>
                    <a:pt x="16" y="187"/>
                  </a:lnTo>
                  <a:lnTo>
                    <a:pt x="20" y="184"/>
                  </a:lnTo>
                  <a:lnTo>
                    <a:pt x="24" y="181"/>
                  </a:lnTo>
                  <a:lnTo>
                    <a:pt x="28" y="178"/>
                  </a:lnTo>
                  <a:lnTo>
                    <a:pt x="32" y="173"/>
                  </a:lnTo>
                  <a:lnTo>
                    <a:pt x="38" y="169"/>
                  </a:lnTo>
                  <a:lnTo>
                    <a:pt x="42" y="164"/>
                  </a:lnTo>
                  <a:lnTo>
                    <a:pt x="46" y="160"/>
                  </a:lnTo>
                  <a:lnTo>
                    <a:pt x="51" y="153"/>
                  </a:lnTo>
                  <a:lnTo>
                    <a:pt x="57" y="147"/>
                  </a:lnTo>
                  <a:lnTo>
                    <a:pt x="61" y="139"/>
                  </a:lnTo>
                  <a:lnTo>
                    <a:pt x="66" y="133"/>
                  </a:lnTo>
                  <a:lnTo>
                    <a:pt x="70" y="126"/>
                  </a:lnTo>
                  <a:lnTo>
                    <a:pt x="76" y="116"/>
                  </a:lnTo>
                  <a:lnTo>
                    <a:pt x="81" y="107"/>
                  </a:lnTo>
                  <a:lnTo>
                    <a:pt x="85" y="98"/>
                  </a:lnTo>
                  <a:lnTo>
                    <a:pt x="90" y="88"/>
                  </a:lnTo>
                  <a:lnTo>
                    <a:pt x="94" y="78"/>
                  </a:lnTo>
                  <a:lnTo>
                    <a:pt x="99" y="67"/>
                  </a:lnTo>
                  <a:lnTo>
                    <a:pt x="103" y="54"/>
                  </a:lnTo>
                  <a:lnTo>
                    <a:pt x="107" y="42"/>
                  </a:lnTo>
                  <a:lnTo>
                    <a:pt x="109" y="30"/>
                  </a:lnTo>
                  <a:lnTo>
                    <a:pt x="113" y="16"/>
                  </a:lnTo>
                  <a:lnTo>
                    <a:pt x="116" y="0"/>
                  </a:lnTo>
                  <a:lnTo>
                    <a:pt x="77" y="7"/>
                  </a:lnTo>
                  <a:close/>
                </a:path>
              </a:pathLst>
            </a:custGeom>
            <a:solidFill>
              <a:srgbClr val="EDB1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394" name="Freeform 110"/>
            <p:cNvSpPr>
              <a:spLocks/>
            </p:cNvSpPr>
            <p:nvPr/>
          </p:nvSpPr>
          <p:spPr bwMode="auto">
            <a:xfrm>
              <a:off x="5432426" y="5070475"/>
              <a:ext cx="23813" cy="28575"/>
            </a:xfrm>
            <a:custGeom>
              <a:avLst/>
              <a:gdLst>
                <a:gd name="T0" fmla="*/ 2147483647 w 30"/>
                <a:gd name="T1" fmla="*/ 2147483647 h 36"/>
                <a:gd name="T2" fmla="*/ 2147483647 w 30"/>
                <a:gd name="T3" fmla="*/ 2147483647 h 36"/>
                <a:gd name="T4" fmla="*/ 2147483647 w 30"/>
                <a:gd name="T5" fmla="*/ 2147483647 h 36"/>
                <a:gd name="T6" fmla="*/ 2147483647 w 30"/>
                <a:gd name="T7" fmla="*/ 2147483647 h 36"/>
                <a:gd name="T8" fmla="*/ 2147483647 w 30"/>
                <a:gd name="T9" fmla="*/ 2147483647 h 36"/>
                <a:gd name="T10" fmla="*/ 2147483647 w 30"/>
                <a:gd name="T11" fmla="*/ 2147483647 h 36"/>
                <a:gd name="T12" fmla="*/ 2147483647 w 30"/>
                <a:gd name="T13" fmla="*/ 2147483647 h 36"/>
                <a:gd name="T14" fmla="*/ 2147483647 w 30"/>
                <a:gd name="T15" fmla="*/ 2147483647 h 36"/>
                <a:gd name="T16" fmla="*/ 2147483647 w 30"/>
                <a:gd name="T17" fmla="*/ 2147483647 h 36"/>
                <a:gd name="T18" fmla="*/ 2147483647 w 30"/>
                <a:gd name="T19" fmla="*/ 2147483647 h 36"/>
                <a:gd name="T20" fmla="*/ 2147483647 w 30"/>
                <a:gd name="T21" fmla="*/ 2147483647 h 36"/>
                <a:gd name="T22" fmla="*/ 2147483647 w 30"/>
                <a:gd name="T23" fmla="*/ 2147483647 h 36"/>
                <a:gd name="T24" fmla="*/ 2147483647 w 30"/>
                <a:gd name="T25" fmla="*/ 2147483647 h 36"/>
                <a:gd name="T26" fmla="*/ 2147483647 w 30"/>
                <a:gd name="T27" fmla="*/ 2147483647 h 36"/>
                <a:gd name="T28" fmla="*/ 2147483647 w 30"/>
                <a:gd name="T29" fmla="*/ 2147483647 h 36"/>
                <a:gd name="T30" fmla="*/ 2147483647 w 30"/>
                <a:gd name="T31" fmla="*/ 2147483647 h 36"/>
                <a:gd name="T32" fmla="*/ 0 w 30"/>
                <a:gd name="T33" fmla="*/ 2147483647 h 36"/>
                <a:gd name="T34" fmla="*/ 0 w 30"/>
                <a:gd name="T35" fmla="*/ 2147483647 h 36"/>
                <a:gd name="T36" fmla="*/ 0 w 30"/>
                <a:gd name="T37" fmla="*/ 2147483647 h 36"/>
                <a:gd name="T38" fmla="*/ 0 w 30"/>
                <a:gd name="T39" fmla="*/ 2147483647 h 36"/>
                <a:gd name="T40" fmla="*/ 2147483647 w 30"/>
                <a:gd name="T41" fmla="*/ 2147483647 h 36"/>
                <a:gd name="T42" fmla="*/ 2147483647 w 30"/>
                <a:gd name="T43" fmla="*/ 2147483647 h 36"/>
                <a:gd name="T44" fmla="*/ 2147483647 w 30"/>
                <a:gd name="T45" fmla="*/ 2147483647 h 36"/>
                <a:gd name="T46" fmla="*/ 2147483647 w 30"/>
                <a:gd name="T47" fmla="*/ 2147483647 h 36"/>
                <a:gd name="T48" fmla="*/ 2147483647 w 30"/>
                <a:gd name="T49" fmla="*/ 2147483647 h 36"/>
                <a:gd name="T50" fmla="*/ 2147483647 w 30"/>
                <a:gd name="T51" fmla="*/ 0 h 36"/>
                <a:gd name="T52" fmla="*/ 2147483647 w 30"/>
                <a:gd name="T53" fmla="*/ 0 h 36"/>
                <a:gd name="T54" fmla="*/ 2147483647 w 30"/>
                <a:gd name="T55" fmla="*/ 0 h 36"/>
                <a:gd name="T56" fmla="*/ 2147483647 w 30"/>
                <a:gd name="T57" fmla="*/ 0 h 36"/>
                <a:gd name="T58" fmla="*/ 2147483647 w 30"/>
                <a:gd name="T59" fmla="*/ 2147483647 h 36"/>
                <a:gd name="T60" fmla="*/ 2147483647 w 30"/>
                <a:gd name="T61" fmla="*/ 2147483647 h 36"/>
                <a:gd name="T62" fmla="*/ 2147483647 w 30"/>
                <a:gd name="T63" fmla="*/ 2147483647 h 36"/>
                <a:gd name="T64" fmla="*/ 2147483647 w 30"/>
                <a:gd name="T65" fmla="*/ 2147483647 h 36"/>
                <a:gd name="T66" fmla="*/ 2147483647 w 30"/>
                <a:gd name="T67" fmla="*/ 2147483647 h 36"/>
                <a:gd name="T68" fmla="*/ 2147483647 w 30"/>
                <a:gd name="T69" fmla="*/ 2147483647 h 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30" h="36">
                  <a:moveTo>
                    <a:pt x="30" y="17"/>
                  </a:moveTo>
                  <a:lnTo>
                    <a:pt x="30" y="19"/>
                  </a:lnTo>
                  <a:lnTo>
                    <a:pt x="30" y="22"/>
                  </a:lnTo>
                  <a:lnTo>
                    <a:pt x="29" y="23"/>
                  </a:lnTo>
                  <a:lnTo>
                    <a:pt x="29" y="25"/>
                  </a:lnTo>
                  <a:lnTo>
                    <a:pt x="29" y="27"/>
                  </a:lnTo>
                  <a:lnTo>
                    <a:pt x="27" y="28"/>
                  </a:lnTo>
                  <a:lnTo>
                    <a:pt x="26" y="30"/>
                  </a:lnTo>
                  <a:lnTo>
                    <a:pt x="25" y="31"/>
                  </a:lnTo>
                  <a:lnTo>
                    <a:pt x="23" y="33"/>
                  </a:lnTo>
                  <a:lnTo>
                    <a:pt x="22" y="33"/>
                  </a:lnTo>
                  <a:lnTo>
                    <a:pt x="21" y="34"/>
                  </a:lnTo>
                  <a:lnTo>
                    <a:pt x="19" y="34"/>
                  </a:lnTo>
                  <a:lnTo>
                    <a:pt x="18" y="36"/>
                  </a:lnTo>
                  <a:lnTo>
                    <a:pt x="17" y="36"/>
                  </a:lnTo>
                  <a:lnTo>
                    <a:pt x="15" y="36"/>
                  </a:lnTo>
                  <a:lnTo>
                    <a:pt x="14" y="36"/>
                  </a:lnTo>
                  <a:lnTo>
                    <a:pt x="12" y="36"/>
                  </a:lnTo>
                  <a:lnTo>
                    <a:pt x="11" y="34"/>
                  </a:lnTo>
                  <a:lnTo>
                    <a:pt x="10" y="34"/>
                  </a:lnTo>
                  <a:lnTo>
                    <a:pt x="8" y="33"/>
                  </a:lnTo>
                  <a:lnTo>
                    <a:pt x="7" y="33"/>
                  </a:lnTo>
                  <a:lnTo>
                    <a:pt x="6" y="31"/>
                  </a:lnTo>
                  <a:lnTo>
                    <a:pt x="4" y="30"/>
                  </a:lnTo>
                  <a:lnTo>
                    <a:pt x="3" y="28"/>
                  </a:lnTo>
                  <a:lnTo>
                    <a:pt x="2" y="27"/>
                  </a:lnTo>
                  <a:lnTo>
                    <a:pt x="2" y="25"/>
                  </a:lnTo>
                  <a:lnTo>
                    <a:pt x="2" y="23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0" y="19"/>
                  </a:lnTo>
                  <a:lnTo>
                    <a:pt x="0" y="17"/>
                  </a:lnTo>
                  <a:lnTo>
                    <a:pt x="0" y="16"/>
                  </a:lnTo>
                  <a:lnTo>
                    <a:pt x="0" y="14"/>
                  </a:lnTo>
                  <a:lnTo>
                    <a:pt x="2" y="13"/>
                  </a:lnTo>
                  <a:lnTo>
                    <a:pt x="2" y="11"/>
                  </a:lnTo>
                  <a:lnTo>
                    <a:pt x="2" y="10"/>
                  </a:lnTo>
                  <a:lnTo>
                    <a:pt x="3" y="8"/>
                  </a:lnTo>
                  <a:lnTo>
                    <a:pt x="4" y="6"/>
                  </a:lnTo>
                  <a:lnTo>
                    <a:pt x="4" y="5"/>
                  </a:lnTo>
                  <a:lnTo>
                    <a:pt x="6" y="3"/>
                  </a:lnTo>
                  <a:lnTo>
                    <a:pt x="7" y="3"/>
                  </a:lnTo>
                  <a:lnTo>
                    <a:pt x="8" y="2"/>
                  </a:lnTo>
                  <a:lnTo>
                    <a:pt x="10" y="2"/>
                  </a:lnTo>
                  <a:lnTo>
                    <a:pt x="11" y="0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5" y="0"/>
                  </a:lnTo>
                  <a:lnTo>
                    <a:pt x="17" y="0"/>
                  </a:lnTo>
                  <a:lnTo>
                    <a:pt x="18" y="0"/>
                  </a:lnTo>
                  <a:lnTo>
                    <a:pt x="19" y="0"/>
                  </a:lnTo>
                  <a:lnTo>
                    <a:pt x="21" y="2"/>
                  </a:lnTo>
                  <a:lnTo>
                    <a:pt x="22" y="2"/>
                  </a:lnTo>
                  <a:lnTo>
                    <a:pt x="23" y="3"/>
                  </a:lnTo>
                  <a:lnTo>
                    <a:pt x="25" y="3"/>
                  </a:lnTo>
                  <a:lnTo>
                    <a:pt x="26" y="5"/>
                  </a:lnTo>
                  <a:lnTo>
                    <a:pt x="26" y="6"/>
                  </a:lnTo>
                  <a:lnTo>
                    <a:pt x="27" y="8"/>
                  </a:lnTo>
                  <a:lnTo>
                    <a:pt x="29" y="10"/>
                  </a:lnTo>
                  <a:lnTo>
                    <a:pt x="29" y="11"/>
                  </a:lnTo>
                  <a:lnTo>
                    <a:pt x="29" y="13"/>
                  </a:lnTo>
                  <a:lnTo>
                    <a:pt x="30" y="14"/>
                  </a:lnTo>
                  <a:lnTo>
                    <a:pt x="30" y="16"/>
                  </a:lnTo>
                  <a:lnTo>
                    <a:pt x="30" y="17"/>
                  </a:lnTo>
                  <a:close/>
                </a:path>
              </a:pathLst>
            </a:custGeom>
            <a:solidFill>
              <a:srgbClr val="E3E3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395" name="Freeform 111"/>
            <p:cNvSpPr>
              <a:spLocks/>
            </p:cNvSpPr>
            <p:nvPr/>
          </p:nvSpPr>
          <p:spPr bwMode="auto">
            <a:xfrm>
              <a:off x="5435601" y="5075238"/>
              <a:ext cx="11113" cy="9525"/>
            </a:xfrm>
            <a:custGeom>
              <a:avLst/>
              <a:gdLst>
                <a:gd name="T0" fmla="*/ 2147483647 w 14"/>
                <a:gd name="T1" fmla="*/ 2147483647 h 13"/>
                <a:gd name="T2" fmla="*/ 2147483647 w 14"/>
                <a:gd name="T3" fmla="*/ 2147483647 h 13"/>
                <a:gd name="T4" fmla="*/ 2147483647 w 14"/>
                <a:gd name="T5" fmla="*/ 2147483647 h 13"/>
                <a:gd name="T6" fmla="*/ 2147483647 w 14"/>
                <a:gd name="T7" fmla="*/ 2147483647 h 13"/>
                <a:gd name="T8" fmla="*/ 2147483647 w 14"/>
                <a:gd name="T9" fmla="*/ 2147483647 h 13"/>
                <a:gd name="T10" fmla="*/ 2147483647 w 14"/>
                <a:gd name="T11" fmla="*/ 2147483647 h 13"/>
                <a:gd name="T12" fmla="*/ 2147483647 w 14"/>
                <a:gd name="T13" fmla="*/ 2147483647 h 13"/>
                <a:gd name="T14" fmla="*/ 2147483647 w 14"/>
                <a:gd name="T15" fmla="*/ 2147483647 h 13"/>
                <a:gd name="T16" fmla="*/ 2147483647 w 14"/>
                <a:gd name="T17" fmla="*/ 2147483647 h 13"/>
                <a:gd name="T18" fmla="*/ 2147483647 w 14"/>
                <a:gd name="T19" fmla="*/ 2147483647 h 13"/>
                <a:gd name="T20" fmla="*/ 2147483647 w 14"/>
                <a:gd name="T21" fmla="*/ 2147483647 h 13"/>
                <a:gd name="T22" fmla="*/ 2147483647 w 14"/>
                <a:gd name="T23" fmla="*/ 2147483647 h 13"/>
                <a:gd name="T24" fmla="*/ 2147483647 w 14"/>
                <a:gd name="T25" fmla="*/ 2147483647 h 13"/>
                <a:gd name="T26" fmla="*/ 2147483647 w 14"/>
                <a:gd name="T27" fmla="*/ 2147483647 h 13"/>
                <a:gd name="T28" fmla="*/ 0 w 14"/>
                <a:gd name="T29" fmla="*/ 2147483647 h 13"/>
                <a:gd name="T30" fmla="*/ 0 w 14"/>
                <a:gd name="T31" fmla="*/ 2147483647 h 13"/>
                <a:gd name="T32" fmla="*/ 0 w 14"/>
                <a:gd name="T33" fmla="*/ 2147483647 h 13"/>
                <a:gd name="T34" fmla="*/ 0 w 14"/>
                <a:gd name="T35" fmla="*/ 2147483647 h 13"/>
                <a:gd name="T36" fmla="*/ 2147483647 w 14"/>
                <a:gd name="T37" fmla="*/ 2147483647 h 13"/>
                <a:gd name="T38" fmla="*/ 2147483647 w 14"/>
                <a:gd name="T39" fmla="*/ 2147483647 h 13"/>
                <a:gd name="T40" fmla="*/ 2147483647 w 14"/>
                <a:gd name="T41" fmla="*/ 2147483647 h 13"/>
                <a:gd name="T42" fmla="*/ 2147483647 w 14"/>
                <a:gd name="T43" fmla="*/ 2147483647 h 13"/>
                <a:gd name="T44" fmla="*/ 2147483647 w 14"/>
                <a:gd name="T45" fmla="*/ 0 h 13"/>
                <a:gd name="T46" fmla="*/ 2147483647 w 14"/>
                <a:gd name="T47" fmla="*/ 0 h 13"/>
                <a:gd name="T48" fmla="*/ 2147483647 w 14"/>
                <a:gd name="T49" fmla="*/ 0 h 13"/>
                <a:gd name="T50" fmla="*/ 2147483647 w 14"/>
                <a:gd name="T51" fmla="*/ 0 h 13"/>
                <a:gd name="T52" fmla="*/ 2147483647 w 14"/>
                <a:gd name="T53" fmla="*/ 2147483647 h 13"/>
                <a:gd name="T54" fmla="*/ 2147483647 w 14"/>
                <a:gd name="T55" fmla="*/ 2147483647 h 13"/>
                <a:gd name="T56" fmla="*/ 2147483647 w 14"/>
                <a:gd name="T57" fmla="*/ 2147483647 h 13"/>
                <a:gd name="T58" fmla="*/ 2147483647 w 14"/>
                <a:gd name="T59" fmla="*/ 2147483647 h 13"/>
                <a:gd name="T60" fmla="*/ 2147483647 w 14"/>
                <a:gd name="T61" fmla="*/ 2147483647 h 13"/>
                <a:gd name="T62" fmla="*/ 2147483647 w 14"/>
                <a:gd name="T63" fmla="*/ 2147483647 h 13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4" h="13">
                  <a:moveTo>
                    <a:pt x="14" y="7"/>
                  </a:moveTo>
                  <a:lnTo>
                    <a:pt x="14" y="8"/>
                  </a:lnTo>
                  <a:lnTo>
                    <a:pt x="13" y="8"/>
                  </a:lnTo>
                  <a:lnTo>
                    <a:pt x="13" y="10"/>
                  </a:lnTo>
                  <a:lnTo>
                    <a:pt x="13" y="11"/>
                  </a:lnTo>
                  <a:lnTo>
                    <a:pt x="11" y="11"/>
                  </a:lnTo>
                  <a:lnTo>
                    <a:pt x="11" y="13"/>
                  </a:lnTo>
                  <a:lnTo>
                    <a:pt x="10" y="13"/>
                  </a:lnTo>
                  <a:lnTo>
                    <a:pt x="8" y="13"/>
                  </a:lnTo>
                  <a:lnTo>
                    <a:pt x="7" y="13"/>
                  </a:lnTo>
                  <a:lnTo>
                    <a:pt x="6" y="13"/>
                  </a:lnTo>
                  <a:lnTo>
                    <a:pt x="4" y="13"/>
                  </a:lnTo>
                  <a:lnTo>
                    <a:pt x="3" y="13"/>
                  </a:lnTo>
                  <a:lnTo>
                    <a:pt x="3" y="11"/>
                  </a:lnTo>
                  <a:lnTo>
                    <a:pt x="2" y="11"/>
                  </a:lnTo>
                  <a:lnTo>
                    <a:pt x="2" y="10"/>
                  </a:lnTo>
                  <a:lnTo>
                    <a:pt x="0" y="8"/>
                  </a:lnTo>
                  <a:lnTo>
                    <a:pt x="0" y="7"/>
                  </a:lnTo>
                  <a:lnTo>
                    <a:pt x="0" y="5"/>
                  </a:lnTo>
                  <a:lnTo>
                    <a:pt x="2" y="5"/>
                  </a:lnTo>
                  <a:lnTo>
                    <a:pt x="2" y="4"/>
                  </a:lnTo>
                  <a:lnTo>
                    <a:pt x="3" y="2"/>
                  </a:lnTo>
                  <a:lnTo>
                    <a:pt x="4" y="2"/>
                  </a:lnTo>
                  <a:lnTo>
                    <a:pt x="4" y="0"/>
                  </a:lnTo>
                  <a:lnTo>
                    <a:pt x="6" y="0"/>
                  </a:lnTo>
                  <a:lnTo>
                    <a:pt x="7" y="0"/>
                  </a:lnTo>
                  <a:lnTo>
                    <a:pt x="8" y="0"/>
                  </a:lnTo>
                  <a:lnTo>
                    <a:pt x="10" y="0"/>
                  </a:lnTo>
                  <a:lnTo>
                    <a:pt x="10" y="2"/>
                  </a:lnTo>
                  <a:lnTo>
                    <a:pt x="11" y="2"/>
                  </a:lnTo>
                  <a:lnTo>
                    <a:pt x="11" y="4"/>
                  </a:lnTo>
                  <a:lnTo>
                    <a:pt x="13" y="4"/>
                  </a:lnTo>
                  <a:lnTo>
                    <a:pt x="13" y="5"/>
                  </a:lnTo>
                  <a:lnTo>
                    <a:pt x="14" y="7"/>
                  </a:lnTo>
                  <a:close/>
                </a:path>
              </a:pathLst>
            </a:custGeom>
            <a:solidFill>
              <a:srgbClr val="B7B6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396" name="Freeform 112"/>
            <p:cNvSpPr>
              <a:spLocks/>
            </p:cNvSpPr>
            <p:nvPr/>
          </p:nvSpPr>
          <p:spPr bwMode="auto">
            <a:xfrm>
              <a:off x="5445126" y="5086350"/>
              <a:ext cx="6350" cy="6350"/>
            </a:xfrm>
            <a:custGeom>
              <a:avLst/>
              <a:gdLst>
                <a:gd name="T0" fmla="*/ 2147483647 w 8"/>
                <a:gd name="T1" fmla="*/ 2147483647 h 8"/>
                <a:gd name="T2" fmla="*/ 2147483647 w 8"/>
                <a:gd name="T3" fmla="*/ 2147483647 h 8"/>
                <a:gd name="T4" fmla="*/ 2147483647 w 8"/>
                <a:gd name="T5" fmla="*/ 2147483647 h 8"/>
                <a:gd name="T6" fmla="*/ 2147483647 w 8"/>
                <a:gd name="T7" fmla="*/ 2147483647 h 8"/>
                <a:gd name="T8" fmla="*/ 2147483647 w 8"/>
                <a:gd name="T9" fmla="*/ 2147483647 h 8"/>
                <a:gd name="T10" fmla="*/ 2147483647 w 8"/>
                <a:gd name="T11" fmla="*/ 2147483647 h 8"/>
                <a:gd name="T12" fmla="*/ 2147483647 w 8"/>
                <a:gd name="T13" fmla="*/ 2147483647 h 8"/>
                <a:gd name="T14" fmla="*/ 2147483647 w 8"/>
                <a:gd name="T15" fmla="*/ 2147483647 h 8"/>
                <a:gd name="T16" fmla="*/ 2147483647 w 8"/>
                <a:gd name="T17" fmla="*/ 2147483647 h 8"/>
                <a:gd name="T18" fmla="*/ 2147483647 w 8"/>
                <a:gd name="T19" fmla="*/ 2147483647 h 8"/>
                <a:gd name="T20" fmla="*/ 2147483647 w 8"/>
                <a:gd name="T21" fmla="*/ 2147483647 h 8"/>
                <a:gd name="T22" fmla="*/ 2147483647 w 8"/>
                <a:gd name="T23" fmla="*/ 2147483647 h 8"/>
                <a:gd name="T24" fmla="*/ 2147483647 w 8"/>
                <a:gd name="T25" fmla="*/ 2147483647 h 8"/>
                <a:gd name="T26" fmla="*/ 2147483647 w 8"/>
                <a:gd name="T27" fmla="*/ 2147483647 h 8"/>
                <a:gd name="T28" fmla="*/ 2147483647 w 8"/>
                <a:gd name="T29" fmla="*/ 2147483647 h 8"/>
                <a:gd name="T30" fmla="*/ 2147483647 w 8"/>
                <a:gd name="T31" fmla="*/ 2147483647 h 8"/>
                <a:gd name="T32" fmla="*/ 0 w 8"/>
                <a:gd name="T33" fmla="*/ 2147483647 h 8"/>
                <a:gd name="T34" fmla="*/ 2147483647 w 8"/>
                <a:gd name="T35" fmla="*/ 2147483647 h 8"/>
                <a:gd name="T36" fmla="*/ 2147483647 w 8"/>
                <a:gd name="T37" fmla="*/ 2147483647 h 8"/>
                <a:gd name="T38" fmla="*/ 2147483647 w 8"/>
                <a:gd name="T39" fmla="*/ 2147483647 h 8"/>
                <a:gd name="T40" fmla="*/ 2147483647 w 8"/>
                <a:gd name="T41" fmla="*/ 2147483647 h 8"/>
                <a:gd name="T42" fmla="*/ 2147483647 w 8"/>
                <a:gd name="T43" fmla="*/ 2147483647 h 8"/>
                <a:gd name="T44" fmla="*/ 2147483647 w 8"/>
                <a:gd name="T45" fmla="*/ 2147483647 h 8"/>
                <a:gd name="T46" fmla="*/ 2147483647 w 8"/>
                <a:gd name="T47" fmla="*/ 0 h 8"/>
                <a:gd name="T48" fmla="*/ 2147483647 w 8"/>
                <a:gd name="T49" fmla="*/ 0 h 8"/>
                <a:gd name="T50" fmla="*/ 2147483647 w 8"/>
                <a:gd name="T51" fmla="*/ 0 h 8"/>
                <a:gd name="T52" fmla="*/ 2147483647 w 8"/>
                <a:gd name="T53" fmla="*/ 2147483647 h 8"/>
                <a:gd name="T54" fmla="*/ 2147483647 w 8"/>
                <a:gd name="T55" fmla="*/ 2147483647 h 8"/>
                <a:gd name="T56" fmla="*/ 2147483647 w 8"/>
                <a:gd name="T57" fmla="*/ 2147483647 h 8"/>
                <a:gd name="T58" fmla="*/ 2147483647 w 8"/>
                <a:gd name="T59" fmla="*/ 2147483647 h 8"/>
                <a:gd name="T60" fmla="*/ 2147483647 w 8"/>
                <a:gd name="T61" fmla="*/ 2147483647 h 8"/>
                <a:gd name="T62" fmla="*/ 2147483647 w 8"/>
                <a:gd name="T63" fmla="*/ 2147483647 h 8"/>
                <a:gd name="T64" fmla="*/ 2147483647 w 8"/>
                <a:gd name="T65" fmla="*/ 2147483647 h 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8" h="8">
                  <a:moveTo>
                    <a:pt x="8" y="3"/>
                  </a:moveTo>
                  <a:lnTo>
                    <a:pt x="8" y="5"/>
                  </a:lnTo>
                  <a:lnTo>
                    <a:pt x="7" y="5"/>
                  </a:lnTo>
                  <a:lnTo>
                    <a:pt x="7" y="7"/>
                  </a:lnTo>
                  <a:lnTo>
                    <a:pt x="6" y="7"/>
                  </a:lnTo>
                  <a:lnTo>
                    <a:pt x="6" y="8"/>
                  </a:lnTo>
                  <a:lnTo>
                    <a:pt x="4" y="8"/>
                  </a:lnTo>
                  <a:lnTo>
                    <a:pt x="3" y="7"/>
                  </a:lnTo>
                  <a:lnTo>
                    <a:pt x="2" y="7"/>
                  </a:lnTo>
                  <a:lnTo>
                    <a:pt x="2" y="5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2"/>
                  </a:lnTo>
                  <a:lnTo>
                    <a:pt x="3" y="2"/>
                  </a:lnTo>
                  <a:lnTo>
                    <a:pt x="4" y="0"/>
                  </a:lnTo>
                  <a:lnTo>
                    <a:pt x="6" y="0"/>
                  </a:lnTo>
                  <a:lnTo>
                    <a:pt x="6" y="2"/>
                  </a:lnTo>
                  <a:lnTo>
                    <a:pt x="7" y="2"/>
                  </a:lnTo>
                  <a:lnTo>
                    <a:pt x="7" y="3"/>
                  </a:lnTo>
                  <a:lnTo>
                    <a:pt x="8" y="3"/>
                  </a:lnTo>
                  <a:close/>
                </a:path>
              </a:pathLst>
            </a:custGeom>
            <a:solidFill>
              <a:srgbClr val="B7B6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397" name="Freeform 113"/>
            <p:cNvSpPr>
              <a:spLocks/>
            </p:cNvSpPr>
            <p:nvPr/>
          </p:nvSpPr>
          <p:spPr bwMode="auto">
            <a:xfrm>
              <a:off x="5743576" y="5070475"/>
              <a:ext cx="23813" cy="28575"/>
            </a:xfrm>
            <a:custGeom>
              <a:avLst/>
              <a:gdLst>
                <a:gd name="T0" fmla="*/ 2147483647 w 31"/>
                <a:gd name="T1" fmla="*/ 2147483647 h 36"/>
                <a:gd name="T2" fmla="*/ 2147483647 w 31"/>
                <a:gd name="T3" fmla="*/ 2147483647 h 36"/>
                <a:gd name="T4" fmla="*/ 2147483647 w 31"/>
                <a:gd name="T5" fmla="*/ 2147483647 h 36"/>
                <a:gd name="T6" fmla="*/ 2147483647 w 31"/>
                <a:gd name="T7" fmla="*/ 2147483647 h 36"/>
                <a:gd name="T8" fmla="*/ 2147483647 w 31"/>
                <a:gd name="T9" fmla="*/ 2147483647 h 36"/>
                <a:gd name="T10" fmla="*/ 2147483647 w 31"/>
                <a:gd name="T11" fmla="*/ 2147483647 h 36"/>
                <a:gd name="T12" fmla="*/ 2147483647 w 31"/>
                <a:gd name="T13" fmla="*/ 2147483647 h 36"/>
                <a:gd name="T14" fmla="*/ 2147483647 w 31"/>
                <a:gd name="T15" fmla="*/ 2147483647 h 36"/>
                <a:gd name="T16" fmla="*/ 2147483647 w 31"/>
                <a:gd name="T17" fmla="*/ 2147483647 h 36"/>
                <a:gd name="T18" fmla="*/ 2147483647 w 31"/>
                <a:gd name="T19" fmla="*/ 2147483647 h 36"/>
                <a:gd name="T20" fmla="*/ 2147483647 w 31"/>
                <a:gd name="T21" fmla="*/ 2147483647 h 36"/>
                <a:gd name="T22" fmla="*/ 2147483647 w 31"/>
                <a:gd name="T23" fmla="*/ 2147483647 h 36"/>
                <a:gd name="T24" fmla="*/ 2147483647 w 31"/>
                <a:gd name="T25" fmla="*/ 2147483647 h 36"/>
                <a:gd name="T26" fmla="*/ 2147483647 w 31"/>
                <a:gd name="T27" fmla="*/ 2147483647 h 36"/>
                <a:gd name="T28" fmla="*/ 2147483647 w 31"/>
                <a:gd name="T29" fmla="*/ 2147483647 h 36"/>
                <a:gd name="T30" fmla="*/ 0 w 31"/>
                <a:gd name="T31" fmla="*/ 2147483647 h 36"/>
                <a:gd name="T32" fmla="*/ 0 w 31"/>
                <a:gd name="T33" fmla="*/ 2147483647 h 36"/>
                <a:gd name="T34" fmla="*/ 0 w 31"/>
                <a:gd name="T35" fmla="*/ 2147483647 h 36"/>
                <a:gd name="T36" fmla="*/ 0 w 31"/>
                <a:gd name="T37" fmla="*/ 2147483647 h 36"/>
                <a:gd name="T38" fmla="*/ 0 w 31"/>
                <a:gd name="T39" fmla="*/ 2147483647 h 36"/>
                <a:gd name="T40" fmla="*/ 0 w 31"/>
                <a:gd name="T41" fmla="*/ 2147483647 h 36"/>
                <a:gd name="T42" fmla="*/ 2147483647 w 31"/>
                <a:gd name="T43" fmla="*/ 2147483647 h 36"/>
                <a:gd name="T44" fmla="*/ 2147483647 w 31"/>
                <a:gd name="T45" fmla="*/ 2147483647 h 36"/>
                <a:gd name="T46" fmla="*/ 2147483647 w 31"/>
                <a:gd name="T47" fmla="*/ 2147483647 h 36"/>
                <a:gd name="T48" fmla="*/ 2147483647 w 31"/>
                <a:gd name="T49" fmla="*/ 2147483647 h 36"/>
                <a:gd name="T50" fmla="*/ 2147483647 w 31"/>
                <a:gd name="T51" fmla="*/ 0 h 36"/>
                <a:gd name="T52" fmla="*/ 2147483647 w 31"/>
                <a:gd name="T53" fmla="*/ 0 h 36"/>
                <a:gd name="T54" fmla="*/ 2147483647 w 31"/>
                <a:gd name="T55" fmla="*/ 0 h 36"/>
                <a:gd name="T56" fmla="*/ 2147483647 w 31"/>
                <a:gd name="T57" fmla="*/ 0 h 36"/>
                <a:gd name="T58" fmla="*/ 2147483647 w 31"/>
                <a:gd name="T59" fmla="*/ 2147483647 h 36"/>
                <a:gd name="T60" fmla="*/ 2147483647 w 31"/>
                <a:gd name="T61" fmla="*/ 2147483647 h 36"/>
                <a:gd name="T62" fmla="*/ 2147483647 w 31"/>
                <a:gd name="T63" fmla="*/ 2147483647 h 36"/>
                <a:gd name="T64" fmla="*/ 2147483647 w 31"/>
                <a:gd name="T65" fmla="*/ 2147483647 h 36"/>
                <a:gd name="T66" fmla="*/ 2147483647 w 31"/>
                <a:gd name="T67" fmla="*/ 2147483647 h 36"/>
                <a:gd name="T68" fmla="*/ 2147483647 w 31"/>
                <a:gd name="T69" fmla="*/ 2147483647 h 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31" h="36">
                  <a:moveTo>
                    <a:pt x="31" y="17"/>
                  </a:moveTo>
                  <a:lnTo>
                    <a:pt x="30" y="19"/>
                  </a:lnTo>
                  <a:lnTo>
                    <a:pt x="30" y="22"/>
                  </a:lnTo>
                  <a:lnTo>
                    <a:pt x="30" y="23"/>
                  </a:lnTo>
                  <a:lnTo>
                    <a:pt x="30" y="25"/>
                  </a:lnTo>
                  <a:lnTo>
                    <a:pt x="29" y="27"/>
                  </a:lnTo>
                  <a:lnTo>
                    <a:pt x="29" y="28"/>
                  </a:lnTo>
                  <a:lnTo>
                    <a:pt x="27" y="30"/>
                  </a:lnTo>
                  <a:lnTo>
                    <a:pt x="26" y="30"/>
                  </a:lnTo>
                  <a:lnTo>
                    <a:pt x="25" y="31"/>
                  </a:lnTo>
                  <a:lnTo>
                    <a:pt x="23" y="33"/>
                  </a:lnTo>
                  <a:lnTo>
                    <a:pt x="22" y="34"/>
                  </a:lnTo>
                  <a:lnTo>
                    <a:pt x="21" y="34"/>
                  </a:lnTo>
                  <a:lnTo>
                    <a:pt x="18" y="36"/>
                  </a:lnTo>
                  <a:lnTo>
                    <a:pt x="17" y="36"/>
                  </a:lnTo>
                  <a:lnTo>
                    <a:pt x="15" y="36"/>
                  </a:lnTo>
                  <a:lnTo>
                    <a:pt x="14" y="36"/>
                  </a:lnTo>
                  <a:lnTo>
                    <a:pt x="13" y="36"/>
                  </a:lnTo>
                  <a:lnTo>
                    <a:pt x="11" y="34"/>
                  </a:lnTo>
                  <a:lnTo>
                    <a:pt x="10" y="34"/>
                  </a:lnTo>
                  <a:lnTo>
                    <a:pt x="9" y="33"/>
                  </a:lnTo>
                  <a:lnTo>
                    <a:pt x="7" y="33"/>
                  </a:lnTo>
                  <a:lnTo>
                    <a:pt x="6" y="31"/>
                  </a:lnTo>
                  <a:lnTo>
                    <a:pt x="4" y="30"/>
                  </a:lnTo>
                  <a:lnTo>
                    <a:pt x="3" y="30"/>
                  </a:lnTo>
                  <a:lnTo>
                    <a:pt x="3" y="28"/>
                  </a:lnTo>
                  <a:lnTo>
                    <a:pt x="2" y="27"/>
                  </a:lnTo>
                  <a:lnTo>
                    <a:pt x="2" y="25"/>
                  </a:lnTo>
                  <a:lnTo>
                    <a:pt x="0" y="23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0" y="19"/>
                  </a:lnTo>
                  <a:lnTo>
                    <a:pt x="0" y="17"/>
                  </a:lnTo>
                  <a:lnTo>
                    <a:pt x="0" y="16"/>
                  </a:lnTo>
                  <a:lnTo>
                    <a:pt x="0" y="14"/>
                  </a:lnTo>
                  <a:lnTo>
                    <a:pt x="0" y="13"/>
                  </a:lnTo>
                  <a:lnTo>
                    <a:pt x="2" y="11"/>
                  </a:lnTo>
                  <a:lnTo>
                    <a:pt x="2" y="10"/>
                  </a:lnTo>
                  <a:lnTo>
                    <a:pt x="3" y="8"/>
                  </a:lnTo>
                  <a:lnTo>
                    <a:pt x="3" y="6"/>
                  </a:lnTo>
                  <a:lnTo>
                    <a:pt x="4" y="5"/>
                  </a:lnTo>
                  <a:lnTo>
                    <a:pt x="6" y="3"/>
                  </a:lnTo>
                  <a:lnTo>
                    <a:pt x="7" y="3"/>
                  </a:lnTo>
                  <a:lnTo>
                    <a:pt x="9" y="2"/>
                  </a:lnTo>
                  <a:lnTo>
                    <a:pt x="10" y="2"/>
                  </a:lnTo>
                  <a:lnTo>
                    <a:pt x="11" y="0"/>
                  </a:lnTo>
                  <a:lnTo>
                    <a:pt x="13" y="0"/>
                  </a:lnTo>
                  <a:lnTo>
                    <a:pt x="14" y="0"/>
                  </a:lnTo>
                  <a:lnTo>
                    <a:pt x="15" y="0"/>
                  </a:lnTo>
                  <a:lnTo>
                    <a:pt x="17" y="0"/>
                  </a:lnTo>
                  <a:lnTo>
                    <a:pt x="18" y="0"/>
                  </a:lnTo>
                  <a:lnTo>
                    <a:pt x="21" y="0"/>
                  </a:lnTo>
                  <a:lnTo>
                    <a:pt x="22" y="2"/>
                  </a:lnTo>
                  <a:lnTo>
                    <a:pt x="23" y="2"/>
                  </a:lnTo>
                  <a:lnTo>
                    <a:pt x="23" y="3"/>
                  </a:lnTo>
                  <a:lnTo>
                    <a:pt x="25" y="3"/>
                  </a:lnTo>
                  <a:lnTo>
                    <a:pt x="26" y="5"/>
                  </a:lnTo>
                  <a:lnTo>
                    <a:pt x="27" y="6"/>
                  </a:lnTo>
                  <a:lnTo>
                    <a:pt x="29" y="8"/>
                  </a:lnTo>
                  <a:lnTo>
                    <a:pt x="29" y="10"/>
                  </a:lnTo>
                  <a:lnTo>
                    <a:pt x="30" y="11"/>
                  </a:lnTo>
                  <a:lnTo>
                    <a:pt x="30" y="13"/>
                  </a:lnTo>
                  <a:lnTo>
                    <a:pt x="30" y="14"/>
                  </a:lnTo>
                  <a:lnTo>
                    <a:pt x="30" y="16"/>
                  </a:lnTo>
                  <a:lnTo>
                    <a:pt x="31" y="17"/>
                  </a:lnTo>
                  <a:close/>
                </a:path>
              </a:pathLst>
            </a:custGeom>
            <a:solidFill>
              <a:srgbClr val="E3E3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398" name="Freeform 114"/>
            <p:cNvSpPr>
              <a:spLocks/>
            </p:cNvSpPr>
            <p:nvPr/>
          </p:nvSpPr>
          <p:spPr bwMode="auto">
            <a:xfrm>
              <a:off x="5746751" y="5075238"/>
              <a:ext cx="9525" cy="9525"/>
            </a:xfrm>
            <a:custGeom>
              <a:avLst/>
              <a:gdLst>
                <a:gd name="T0" fmla="*/ 2147483647 w 11"/>
                <a:gd name="T1" fmla="*/ 2147483647 h 13"/>
                <a:gd name="T2" fmla="*/ 2147483647 w 11"/>
                <a:gd name="T3" fmla="*/ 2147483647 h 13"/>
                <a:gd name="T4" fmla="*/ 2147483647 w 11"/>
                <a:gd name="T5" fmla="*/ 2147483647 h 13"/>
                <a:gd name="T6" fmla="*/ 2147483647 w 11"/>
                <a:gd name="T7" fmla="*/ 2147483647 h 13"/>
                <a:gd name="T8" fmla="*/ 2147483647 w 11"/>
                <a:gd name="T9" fmla="*/ 2147483647 h 13"/>
                <a:gd name="T10" fmla="*/ 2147483647 w 11"/>
                <a:gd name="T11" fmla="*/ 2147483647 h 13"/>
                <a:gd name="T12" fmla="*/ 2147483647 w 11"/>
                <a:gd name="T13" fmla="*/ 2147483647 h 13"/>
                <a:gd name="T14" fmla="*/ 2147483647 w 11"/>
                <a:gd name="T15" fmla="*/ 2147483647 h 13"/>
                <a:gd name="T16" fmla="*/ 2147483647 w 11"/>
                <a:gd name="T17" fmla="*/ 2147483647 h 13"/>
                <a:gd name="T18" fmla="*/ 2147483647 w 11"/>
                <a:gd name="T19" fmla="*/ 2147483647 h 13"/>
                <a:gd name="T20" fmla="*/ 2147483647 w 11"/>
                <a:gd name="T21" fmla="*/ 2147483647 h 13"/>
                <a:gd name="T22" fmla="*/ 2147483647 w 11"/>
                <a:gd name="T23" fmla="*/ 2147483647 h 13"/>
                <a:gd name="T24" fmla="*/ 2147483647 w 11"/>
                <a:gd name="T25" fmla="*/ 2147483647 h 13"/>
                <a:gd name="T26" fmla="*/ 0 w 11"/>
                <a:gd name="T27" fmla="*/ 2147483647 h 13"/>
                <a:gd name="T28" fmla="*/ 0 w 11"/>
                <a:gd name="T29" fmla="*/ 2147483647 h 13"/>
                <a:gd name="T30" fmla="*/ 0 w 11"/>
                <a:gd name="T31" fmla="*/ 2147483647 h 13"/>
                <a:gd name="T32" fmla="*/ 0 w 11"/>
                <a:gd name="T33" fmla="*/ 2147483647 h 13"/>
                <a:gd name="T34" fmla="*/ 0 w 11"/>
                <a:gd name="T35" fmla="*/ 2147483647 h 13"/>
                <a:gd name="T36" fmla="*/ 0 w 11"/>
                <a:gd name="T37" fmla="*/ 2147483647 h 13"/>
                <a:gd name="T38" fmla="*/ 2147483647 w 11"/>
                <a:gd name="T39" fmla="*/ 2147483647 h 13"/>
                <a:gd name="T40" fmla="*/ 2147483647 w 11"/>
                <a:gd name="T41" fmla="*/ 2147483647 h 13"/>
                <a:gd name="T42" fmla="*/ 2147483647 w 11"/>
                <a:gd name="T43" fmla="*/ 2147483647 h 13"/>
                <a:gd name="T44" fmla="*/ 2147483647 w 11"/>
                <a:gd name="T45" fmla="*/ 0 h 13"/>
                <a:gd name="T46" fmla="*/ 2147483647 w 11"/>
                <a:gd name="T47" fmla="*/ 0 h 13"/>
                <a:gd name="T48" fmla="*/ 2147483647 w 11"/>
                <a:gd name="T49" fmla="*/ 0 h 13"/>
                <a:gd name="T50" fmla="*/ 2147483647 w 11"/>
                <a:gd name="T51" fmla="*/ 0 h 13"/>
                <a:gd name="T52" fmla="*/ 2147483647 w 11"/>
                <a:gd name="T53" fmla="*/ 2147483647 h 13"/>
                <a:gd name="T54" fmla="*/ 2147483647 w 11"/>
                <a:gd name="T55" fmla="*/ 2147483647 h 13"/>
                <a:gd name="T56" fmla="*/ 2147483647 w 11"/>
                <a:gd name="T57" fmla="*/ 2147483647 h 13"/>
                <a:gd name="T58" fmla="*/ 2147483647 w 11"/>
                <a:gd name="T59" fmla="*/ 2147483647 h 13"/>
                <a:gd name="T60" fmla="*/ 2147483647 w 11"/>
                <a:gd name="T61" fmla="*/ 2147483647 h 13"/>
                <a:gd name="T62" fmla="*/ 2147483647 w 11"/>
                <a:gd name="T63" fmla="*/ 2147483647 h 13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1" h="13">
                  <a:moveTo>
                    <a:pt x="11" y="7"/>
                  </a:moveTo>
                  <a:lnTo>
                    <a:pt x="11" y="8"/>
                  </a:lnTo>
                  <a:lnTo>
                    <a:pt x="11" y="10"/>
                  </a:lnTo>
                  <a:lnTo>
                    <a:pt x="9" y="11"/>
                  </a:lnTo>
                  <a:lnTo>
                    <a:pt x="8" y="13"/>
                  </a:lnTo>
                  <a:lnTo>
                    <a:pt x="7" y="13"/>
                  </a:lnTo>
                  <a:lnTo>
                    <a:pt x="5" y="13"/>
                  </a:lnTo>
                  <a:lnTo>
                    <a:pt x="4" y="13"/>
                  </a:lnTo>
                  <a:lnTo>
                    <a:pt x="3" y="13"/>
                  </a:lnTo>
                  <a:lnTo>
                    <a:pt x="1" y="11"/>
                  </a:lnTo>
                  <a:lnTo>
                    <a:pt x="0" y="11"/>
                  </a:lnTo>
                  <a:lnTo>
                    <a:pt x="0" y="10"/>
                  </a:lnTo>
                  <a:lnTo>
                    <a:pt x="0" y="8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4"/>
                  </a:lnTo>
                  <a:lnTo>
                    <a:pt x="1" y="4"/>
                  </a:lnTo>
                  <a:lnTo>
                    <a:pt x="1" y="2"/>
                  </a:lnTo>
                  <a:lnTo>
                    <a:pt x="3" y="2"/>
                  </a:lnTo>
                  <a:lnTo>
                    <a:pt x="3" y="0"/>
                  </a:lnTo>
                  <a:lnTo>
                    <a:pt x="4" y="0"/>
                  </a:lnTo>
                  <a:lnTo>
                    <a:pt x="5" y="0"/>
                  </a:lnTo>
                  <a:lnTo>
                    <a:pt x="7" y="0"/>
                  </a:lnTo>
                  <a:lnTo>
                    <a:pt x="8" y="0"/>
                  </a:lnTo>
                  <a:lnTo>
                    <a:pt x="8" y="2"/>
                  </a:lnTo>
                  <a:lnTo>
                    <a:pt x="9" y="2"/>
                  </a:lnTo>
                  <a:lnTo>
                    <a:pt x="9" y="4"/>
                  </a:lnTo>
                  <a:lnTo>
                    <a:pt x="11" y="4"/>
                  </a:lnTo>
                  <a:lnTo>
                    <a:pt x="11" y="5"/>
                  </a:lnTo>
                  <a:lnTo>
                    <a:pt x="11" y="7"/>
                  </a:lnTo>
                  <a:close/>
                </a:path>
              </a:pathLst>
            </a:custGeom>
            <a:solidFill>
              <a:srgbClr val="B7B6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399" name="Freeform 115"/>
            <p:cNvSpPr>
              <a:spLocks/>
            </p:cNvSpPr>
            <p:nvPr/>
          </p:nvSpPr>
          <p:spPr bwMode="auto">
            <a:xfrm>
              <a:off x="5756276" y="5086350"/>
              <a:ext cx="3175" cy="6350"/>
            </a:xfrm>
            <a:custGeom>
              <a:avLst/>
              <a:gdLst>
                <a:gd name="T0" fmla="*/ 2147483647 w 5"/>
                <a:gd name="T1" fmla="*/ 2147483647 h 8"/>
                <a:gd name="T2" fmla="*/ 2147483647 w 5"/>
                <a:gd name="T3" fmla="*/ 2147483647 h 8"/>
                <a:gd name="T4" fmla="*/ 2147483647 w 5"/>
                <a:gd name="T5" fmla="*/ 2147483647 h 8"/>
                <a:gd name="T6" fmla="*/ 2147483647 w 5"/>
                <a:gd name="T7" fmla="*/ 2147483647 h 8"/>
                <a:gd name="T8" fmla="*/ 2147483647 w 5"/>
                <a:gd name="T9" fmla="*/ 2147483647 h 8"/>
                <a:gd name="T10" fmla="*/ 2147483647 w 5"/>
                <a:gd name="T11" fmla="*/ 2147483647 h 8"/>
                <a:gd name="T12" fmla="*/ 2147483647 w 5"/>
                <a:gd name="T13" fmla="*/ 2147483647 h 8"/>
                <a:gd name="T14" fmla="*/ 2147483647 w 5"/>
                <a:gd name="T15" fmla="*/ 2147483647 h 8"/>
                <a:gd name="T16" fmla="*/ 2147483647 w 5"/>
                <a:gd name="T17" fmla="*/ 2147483647 h 8"/>
                <a:gd name="T18" fmla="*/ 2147483647 w 5"/>
                <a:gd name="T19" fmla="*/ 2147483647 h 8"/>
                <a:gd name="T20" fmla="*/ 2147483647 w 5"/>
                <a:gd name="T21" fmla="*/ 2147483647 h 8"/>
                <a:gd name="T22" fmla="*/ 2147483647 w 5"/>
                <a:gd name="T23" fmla="*/ 2147483647 h 8"/>
                <a:gd name="T24" fmla="*/ 2147483647 w 5"/>
                <a:gd name="T25" fmla="*/ 2147483647 h 8"/>
                <a:gd name="T26" fmla="*/ 0 w 5"/>
                <a:gd name="T27" fmla="*/ 2147483647 h 8"/>
                <a:gd name="T28" fmla="*/ 0 w 5"/>
                <a:gd name="T29" fmla="*/ 2147483647 h 8"/>
                <a:gd name="T30" fmla="*/ 0 w 5"/>
                <a:gd name="T31" fmla="*/ 2147483647 h 8"/>
                <a:gd name="T32" fmla="*/ 0 w 5"/>
                <a:gd name="T33" fmla="*/ 2147483647 h 8"/>
                <a:gd name="T34" fmla="*/ 0 w 5"/>
                <a:gd name="T35" fmla="*/ 2147483647 h 8"/>
                <a:gd name="T36" fmla="*/ 0 w 5"/>
                <a:gd name="T37" fmla="*/ 2147483647 h 8"/>
                <a:gd name="T38" fmla="*/ 0 w 5"/>
                <a:gd name="T39" fmla="*/ 2147483647 h 8"/>
                <a:gd name="T40" fmla="*/ 2147483647 w 5"/>
                <a:gd name="T41" fmla="*/ 2147483647 h 8"/>
                <a:gd name="T42" fmla="*/ 2147483647 w 5"/>
                <a:gd name="T43" fmla="*/ 2147483647 h 8"/>
                <a:gd name="T44" fmla="*/ 2147483647 w 5"/>
                <a:gd name="T45" fmla="*/ 2147483647 h 8"/>
                <a:gd name="T46" fmla="*/ 2147483647 w 5"/>
                <a:gd name="T47" fmla="*/ 0 h 8"/>
                <a:gd name="T48" fmla="*/ 2147483647 w 5"/>
                <a:gd name="T49" fmla="*/ 0 h 8"/>
                <a:gd name="T50" fmla="*/ 2147483647 w 5"/>
                <a:gd name="T51" fmla="*/ 0 h 8"/>
                <a:gd name="T52" fmla="*/ 2147483647 w 5"/>
                <a:gd name="T53" fmla="*/ 2147483647 h 8"/>
                <a:gd name="T54" fmla="*/ 2147483647 w 5"/>
                <a:gd name="T55" fmla="*/ 2147483647 h 8"/>
                <a:gd name="T56" fmla="*/ 2147483647 w 5"/>
                <a:gd name="T57" fmla="*/ 2147483647 h 8"/>
                <a:gd name="T58" fmla="*/ 2147483647 w 5"/>
                <a:gd name="T59" fmla="*/ 2147483647 h 8"/>
                <a:gd name="T60" fmla="*/ 2147483647 w 5"/>
                <a:gd name="T61" fmla="*/ 2147483647 h 8"/>
                <a:gd name="T62" fmla="*/ 2147483647 w 5"/>
                <a:gd name="T63" fmla="*/ 2147483647 h 8"/>
                <a:gd name="T64" fmla="*/ 2147483647 w 5"/>
                <a:gd name="T65" fmla="*/ 2147483647 h 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5" h="8">
                  <a:moveTo>
                    <a:pt x="5" y="3"/>
                  </a:moveTo>
                  <a:lnTo>
                    <a:pt x="5" y="5"/>
                  </a:lnTo>
                  <a:lnTo>
                    <a:pt x="5" y="7"/>
                  </a:lnTo>
                  <a:lnTo>
                    <a:pt x="4" y="7"/>
                  </a:lnTo>
                  <a:lnTo>
                    <a:pt x="4" y="8"/>
                  </a:lnTo>
                  <a:lnTo>
                    <a:pt x="2" y="8"/>
                  </a:lnTo>
                  <a:lnTo>
                    <a:pt x="1" y="7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3"/>
                  </a:lnTo>
                  <a:lnTo>
                    <a:pt x="0" y="2"/>
                  </a:lnTo>
                  <a:lnTo>
                    <a:pt x="1" y="2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2"/>
                  </a:lnTo>
                  <a:lnTo>
                    <a:pt x="5" y="2"/>
                  </a:lnTo>
                  <a:lnTo>
                    <a:pt x="5" y="3"/>
                  </a:lnTo>
                  <a:close/>
                </a:path>
              </a:pathLst>
            </a:custGeom>
            <a:solidFill>
              <a:srgbClr val="B7B6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400" name="Freeform 116"/>
            <p:cNvSpPr>
              <a:spLocks/>
            </p:cNvSpPr>
            <p:nvPr/>
          </p:nvSpPr>
          <p:spPr bwMode="auto">
            <a:xfrm>
              <a:off x="5630863" y="4870450"/>
              <a:ext cx="104775" cy="106363"/>
            </a:xfrm>
            <a:custGeom>
              <a:avLst/>
              <a:gdLst>
                <a:gd name="T0" fmla="*/ 2147483647 w 132"/>
                <a:gd name="T1" fmla="*/ 0 h 133"/>
                <a:gd name="T2" fmla="*/ 2147483647 w 132"/>
                <a:gd name="T3" fmla="*/ 0 h 133"/>
                <a:gd name="T4" fmla="*/ 2147483647 w 132"/>
                <a:gd name="T5" fmla="*/ 0 h 133"/>
                <a:gd name="T6" fmla="*/ 2147483647 w 132"/>
                <a:gd name="T7" fmla="*/ 2147483647 h 133"/>
                <a:gd name="T8" fmla="*/ 2147483647 w 132"/>
                <a:gd name="T9" fmla="*/ 2147483647 h 133"/>
                <a:gd name="T10" fmla="*/ 2147483647 w 132"/>
                <a:gd name="T11" fmla="*/ 2147483647 h 133"/>
                <a:gd name="T12" fmla="*/ 2147483647 w 132"/>
                <a:gd name="T13" fmla="*/ 2147483647 h 133"/>
                <a:gd name="T14" fmla="*/ 2147483647 w 132"/>
                <a:gd name="T15" fmla="*/ 2147483647 h 133"/>
                <a:gd name="T16" fmla="*/ 2147483647 w 132"/>
                <a:gd name="T17" fmla="*/ 2147483647 h 133"/>
                <a:gd name="T18" fmla="*/ 2147483647 w 132"/>
                <a:gd name="T19" fmla="*/ 2147483647 h 133"/>
                <a:gd name="T20" fmla="*/ 2147483647 w 132"/>
                <a:gd name="T21" fmla="*/ 2147483647 h 133"/>
                <a:gd name="T22" fmla="*/ 2147483647 w 132"/>
                <a:gd name="T23" fmla="*/ 2147483647 h 133"/>
                <a:gd name="T24" fmla="*/ 2147483647 w 132"/>
                <a:gd name="T25" fmla="*/ 2147483647 h 133"/>
                <a:gd name="T26" fmla="*/ 2147483647 w 132"/>
                <a:gd name="T27" fmla="*/ 2147483647 h 133"/>
                <a:gd name="T28" fmla="*/ 2147483647 w 132"/>
                <a:gd name="T29" fmla="*/ 2147483647 h 133"/>
                <a:gd name="T30" fmla="*/ 2147483647 w 132"/>
                <a:gd name="T31" fmla="*/ 2147483647 h 133"/>
                <a:gd name="T32" fmla="*/ 2147483647 w 132"/>
                <a:gd name="T33" fmla="*/ 2147483647 h 133"/>
                <a:gd name="T34" fmla="*/ 2147483647 w 132"/>
                <a:gd name="T35" fmla="*/ 2147483647 h 133"/>
                <a:gd name="T36" fmla="*/ 2147483647 w 132"/>
                <a:gd name="T37" fmla="*/ 2147483647 h 133"/>
                <a:gd name="T38" fmla="*/ 2147483647 w 132"/>
                <a:gd name="T39" fmla="*/ 2147483647 h 133"/>
                <a:gd name="T40" fmla="*/ 2147483647 w 132"/>
                <a:gd name="T41" fmla="*/ 2147483647 h 133"/>
                <a:gd name="T42" fmla="*/ 2147483647 w 132"/>
                <a:gd name="T43" fmla="*/ 2147483647 h 133"/>
                <a:gd name="T44" fmla="*/ 2147483647 w 132"/>
                <a:gd name="T45" fmla="*/ 2147483647 h 133"/>
                <a:gd name="T46" fmla="*/ 2147483647 w 132"/>
                <a:gd name="T47" fmla="*/ 2147483647 h 133"/>
                <a:gd name="T48" fmla="*/ 2147483647 w 132"/>
                <a:gd name="T49" fmla="*/ 2147483647 h 133"/>
                <a:gd name="T50" fmla="*/ 2147483647 w 132"/>
                <a:gd name="T51" fmla="*/ 2147483647 h 133"/>
                <a:gd name="T52" fmla="*/ 2147483647 w 132"/>
                <a:gd name="T53" fmla="*/ 2147483647 h 133"/>
                <a:gd name="T54" fmla="*/ 2147483647 w 132"/>
                <a:gd name="T55" fmla="*/ 2147483647 h 133"/>
                <a:gd name="T56" fmla="*/ 2147483647 w 132"/>
                <a:gd name="T57" fmla="*/ 2147483647 h 133"/>
                <a:gd name="T58" fmla="*/ 2147483647 w 132"/>
                <a:gd name="T59" fmla="*/ 2147483647 h 133"/>
                <a:gd name="T60" fmla="*/ 2147483647 w 132"/>
                <a:gd name="T61" fmla="*/ 2147483647 h 133"/>
                <a:gd name="T62" fmla="*/ 2147483647 w 132"/>
                <a:gd name="T63" fmla="*/ 2147483647 h 133"/>
                <a:gd name="T64" fmla="*/ 2147483647 w 132"/>
                <a:gd name="T65" fmla="*/ 2147483647 h 133"/>
                <a:gd name="T66" fmla="*/ 2147483647 w 132"/>
                <a:gd name="T67" fmla="*/ 2147483647 h 133"/>
                <a:gd name="T68" fmla="*/ 2147483647 w 132"/>
                <a:gd name="T69" fmla="*/ 2147483647 h 133"/>
                <a:gd name="T70" fmla="*/ 2147483647 w 132"/>
                <a:gd name="T71" fmla="*/ 2147483647 h 133"/>
                <a:gd name="T72" fmla="*/ 2147483647 w 132"/>
                <a:gd name="T73" fmla="*/ 2147483647 h 133"/>
                <a:gd name="T74" fmla="*/ 2147483647 w 132"/>
                <a:gd name="T75" fmla="*/ 2147483647 h 133"/>
                <a:gd name="T76" fmla="*/ 2147483647 w 132"/>
                <a:gd name="T77" fmla="*/ 2147483647 h 133"/>
                <a:gd name="T78" fmla="*/ 2147483647 w 132"/>
                <a:gd name="T79" fmla="*/ 2147483647 h 133"/>
                <a:gd name="T80" fmla="*/ 2147483647 w 132"/>
                <a:gd name="T81" fmla="*/ 2147483647 h 133"/>
                <a:gd name="T82" fmla="*/ 2147483647 w 132"/>
                <a:gd name="T83" fmla="*/ 2147483647 h 133"/>
                <a:gd name="T84" fmla="*/ 2147483647 w 132"/>
                <a:gd name="T85" fmla="*/ 2147483647 h 133"/>
                <a:gd name="T86" fmla="*/ 2147483647 w 132"/>
                <a:gd name="T87" fmla="*/ 2147483647 h 133"/>
                <a:gd name="T88" fmla="*/ 2147483647 w 132"/>
                <a:gd name="T89" fmla="*/ 2147483647 h 133"/>
                <a:gd name="T90" fmla="*/ 2147483647 w 132"/>
                <a:gd name="T91" fmla="*/ 2147483647 h 133"/>
                <a:gd name="T92" fmla="*/ 2147483647 w 132"/>
                <a:gd name="T93" fmla="*/ 2147483647 h 133"/>
                <a:gd name="T94" fmla="*/ 2147483647 w 132"/>
                <a:gd name="T95" fmla="*/ 2147483647 h 133"/>
                <a:gd name="T96" fmla="*/ 2147483647 w 132"/>
                <a:gd name="T97" fmla="*/ 2147483647 h 133"/>
                <a:gd name="T98" fmla="*/ 2147483647 w 132"/>
                <a:gd name="T99" fmla="*/ 2147483647 h 133"/>
                <a:gd name="T100" fmla="*/ 2147483647 w 132"/>
                <a:gd name="T101" fmla="*/ 2147483647 h 133"/>
                <a:gd name="T102" fmla="*/ 2147483647 w 132"/>
                <a:gd name="T103" fmla="*/ 2147483647 h 133"/>
                <a:gd name="T104" fmla="*/ 2147483647 w 132"/>
                <a:gd name="T105" fmla="*/ 2147483647 h 133"/>
                <a:gd name="T106" fmla="*/ 2147483647 w 132"/>
                <a:gd name="T107" fmla="*/ 2147483647 h 133"/>
                <a:gd name="T108" fmla="*/ 2147483647 w 132"/>
                <a:gd name="T109" fmla="*/ 2147483647 h 133"/>
                <a:gd name="T110" fmla="*/ 2147483647 w 132"/>
                <a:gd name="T111" fmla="*/ 2147483647 h 133"/>
                <a:gd name="T112" fmla="*/ 2147483647 w 132"/>
                <a:gd name="T113" fmla="*/ 2147483647 h 133"/>
                <a:gd name="T114" fmla="*/ 2147483647 w 132"/>
                <a:gd name="T115" fmla="*/ 2147483647 h 133"/>
                <a:gd name="T116" fmla="*/ 2147483647 w 132"/>
                <a:gd name="T117" fmla="*/ 2147483647 h 133"/>
                <a:gd name="T118" fmla="*/ 2147483647 w 132"/>
                <a:gd name="T119" fmla="*/ 2147483647 h 133"/>
                <a:gd name="T120" fmla="*/ 0 w 132"/>
                <a:gd name="T121" fmla="*/ 2147483647 h 133"/>
                <a:gd name="T122" fmla="*/ 2147483647 w 132"/>
                <a:gd name="T123" fmla="*/ 0 h 133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32" h="133">
                  <a:moveTo>
                    <a:pt x="1" y="0"/>
                  </a:moveTo>
                  <a:lnTo>
                    <a:pt x="3" y="0"/>
                  </a:lnTo>
                  <a:lnTo>
                    <a:pt x="7" y="0"/>
                  </a:lnTo>
                  <a:lnTo>
                    <a:pt x="9" y="2"/>
                  </a:lnTo>
                  <a:lnTo>
                    <a:pt x="12" y="2"/>
                  </a:lnTo>
                  <a:lnTo>
                    <a:pt x="16" y="2"/>
                  </a:lnTo>
                  <a:lnTo>
                    <a:pt x="20" y="3"/>
                  </a:lnTo>
                  <a:lnTo>
                    <a:pt x="24" y="3"/>
                  </a:lnTo>
                  <a:lnTo>
                    <a:pt x="29" y="5"/>
                  </a:lnTo>
                  <a:lnTo>
                    <a:pt x="34" y="7"/>
                  </a:lnTo>
                  <a:lnTo>
                    <a:pt x="39" y="8"/>
                  </a:lnTo>
                  <a:lnTo>
                    <a:pt x="44" y="10"/>
                  </a:lnTo>
                  <a:lnTo>
                    <a:pt x="50" y="11"/>
                  </a:lnTo>
                  <a:lnTo>
                    <a:pt x="56" y="14"/>
                  </a:lnTo>
                  <a:lnTo>
                    <a:pt x="62" y="17"/>
                  </a:lnTo>
                  <a:lnTo>
                    <a:pt x="67" y="20"/>
                  </a:lnTo>
                  <a:lnTo>
                    <a:pt x="74" y="25"/>
                  </a:lnTo>
                  <a:lnTo>
                    <a:pt x="79" y="28"/>
                  </a:lnTo>
                  <a:lnTo>
                    <a:pt x="85" y="33"/>
                  </a:lnTo>
                  <a:lnTo>
                    <a:pt x="90" y="39"/>
                  </a:lnTo>
                  <a:lnTo>
                    <a:pt x="96" y="44"/>
                  </a:lnTo>
                  <a:lnTo>
                    <a:pt x="101" y="50"/>
                  </a:lnTo>
                  <a:lnTo>
                    <a:pt x="106" y="56"/>
                  </a:lnTo>
                  <a:lnTo>
                    <a:pt x="110" y="64"/>
                  </a:lnTo>
                  <a:lnTo>
                    <a:pt x="116" y="71"/>
                  </a:lnTo>
                  <a:lnTo>
                    <a:pt x="120" y="81"/>
                  </a:lnTo>
                  <a:lnTo>
                    <a:pt x="123" y="90"/>
                  </a:lnTo>
                  <a:lnTo>
                    <a:pt x="127" y="99"/>
                  </a:lnTo>
                  <a:lnTo>
                    <a:pt x="129" y="110"/>
                  </a:lnTo>
                  <a:lnTo>
                    <a:pt x="131" y="121"/>
                  </a:lnTo>
                  <a:lnTo>
                    <a:pt x="132" y="133"/>
                  </a:lnTo>
                  <a:lnTo>
                    <a:pt x="132" y="132"/>
                  </a:lnTo>
                  <a:lnTo>
                    <a:pt x="131" y="129"/>
                  </a:lnTo>
                  <a:lnTo>
                    <a:pt x="131" y="127"/>
                  </a:lnTo>
                  <a:lnTo>
                    <a:pt x="129" y="124"/>
                  </a:lnTo>
                  <a:lnTo>
                    <a:pt x="128" y="121"/>
                  </a:lnTo>
                  <a:lnTo>
                    <a:pt x="127" y="118"/>
                  </a:lnTo>
                  <a:lnTo>
                    <a:pt x="125" y="115"/>
                  </a:lnTo>
                  <a:lnTo>
                    <a:pt x="124" y="110"/>
                  </a:lnTo>
                  <a:lnTo>
                    <a:pt x="121" y="105"/>
                  </a:lnTo>
                  <a:lnTo>
                    <a:pt x="118" y="102"/>
                  </a:lnTo>
                  <a:lnTo>
                    <a:pt x="117" y="98"/>
                  </a:lnTo>
                  <a:lnTo>
                    <a:pt x="113" y="93"/>
                  </a:lnTo>
                  <a:lnTo>
                    <a:pt x="110" y="88"/>
                  </a:lnTo>
                  <a:lnTo>
                    <a:pt x="106" y="82"/>
                  </a:lnTo>
                  <a:lnTo>
                    <a:pt x="104" y="78"/>
                  </a:lnTo>
                  <a:lnTo>
                    <a:pt x="100" y="73"/>
                  </a:lnTo>
                  <a:lnTo>
                    <a:pt x="94" y="68"/>
                  </a:lnTo>
                  <a:lnTo>
                    <a:pt x="90" y="64"/>
                  </a:lnTo>
                  <a:lnTo>
                    <a:pt x="85" y="58"/>
                  </a:lnTo>
                  <a:lnTo>
                    <a:pt x="79" y="53"/>
                  </a:lnTo>
                  <a:lnTo>
                    <a:pt x="73" y="48"/>
                  </a:lnTo>
                  <a:lnTo>
                    <a:pt x="67" y="44"/>
                  </a:lnTo>
                  <a:lnTo>
                    <a:pt x="61" y="41"/>
                  </a:lnTo>
                  <a:lnTo>
                    <a:pt x="52" y="36"/>
                  </a:lnTo>
                  <a:lnTo>
                    <a:pt x="46" y="33"/>
                  </a:lnTo>
                  <a:lnTo>
                    <a:pt x="38" y="28"/>
                  </a:lnTo>
                  <a:lnTo>
                    <a:pt x="28" y="25"/>
                  </a:lnTo>
                  <a:lnTo>
                    <a:pt x="20" y="22"/>
                  </a:lnTo>
                  <a:lnTo>
                    <a:pt x="11" y="20"/>
                  </a:lnTo>
                  <a:lnTo>
                    <a:pt x="0" y="1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DB1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401" name="Freeform 117"/>
            <p:cNvSpPr>
              <a:spLocks/>
            </p:cNvSpPr>
            <p:nvPr/>
          </p:nvSpPr>
          <p:spPr bwMode="auto">
            <a:xfrm>
              <a:off x="5567363" y="4868863"/>
              <a:ext cx="71438" cy="149225"/>
            </a:xfrm>
            <a:custGeom>
              <a:avLst/>
              <a:gdLst>
                <a:gd name="T0" fmla="*/ 2147483647 w 91"/>
                <a:gd name="T1" fmla="*/ 0 h 189"/>
                <a:gd name="T2" fmla="*/ 2147483647 w 91"/>
                <a:gd name="T3" fmla="*/ 2147483647 h 189"/>
                <a:gd name="T4" fmla="*/ 2147483647 w 91"/>
                <a:gd name="T5" fmla="*/ 2147483647 h 189"/>
                <a:gd name="T6" fmla="*/ 2147483647 w 91"/>
                <a:gd name="T7" fmla="*/ 2147483647 h 189"/>
                <a:gd name="T8" fmla="*/ 2147483647 w 91"/>
                <a:gd name="T9" fmla="*/ 2147483647 h 189"/>
                <a:gd name="T10" fmla="*/ 2147483647 w 91"/>
                <a:gd name="T11" fmla="*/ 2147483647 h 189"/>
                <a:gd name="T12" fmla="*/ 2147483647 w 91"/>
                <a:gd name="T13" fmla="*/ 2147483647 h 189"/>
                <a:gd name="T14" fmla="*/ 2147483647 w 91"/>
                <a:gd name="T15" fmla="*/ 2147483647 h 189"/>
                <a:gd name="T16" fmla="*/ 2147483647 w 91"/>
                <a:gd name="T17" fmla="*/ 2147483647 h 189"/>
                <a:gd name="T18" fmla="*/ 2147483647 w 91"/>
                <a:gd name="T19" fmla="*/ 2147483647 h 189"/>
                <a:gd name="T20" fmla="*/ 2147483647 w 91"/>
                <a:gd name="T21" fmla="*/ 2147483647 h 189"/>
                <a:gd name="T22" fmla="*/ 2147483647 w 91"/>
                <a:gd name="T23" fmla="*/ 2147483647 h 189"/>
                <a:gd name="T24" fmla="*/ 2147483647 w 91"/>
                <a:gd name="T25" fmla="*/ 2147483647 h 189"/>
                <a:gd name="T26" fmla="*/ 2147483647 w 91"/>
                <a:gd name="T27" fmla="*/ 2147483647 h 189"/>
                <a:gd name="T28" fmla="*/ 2147483647 w 91"/>
                <a:gd name="T29" fmla="*/ 2147483647 h 189"/>
                <a:gd name="T30" fmla="*/ 2147483647 w 91"/>
                <a:gd name="T31" fmla="*/ 2147483647 h 189"/>
                <a:gd name="T32" fmla="*/ 2147483647 w 91"/>
                <a:gd name="T33" fmla="*/ 2147483647 h 189"/>
                <a:gd name="T34" fmla="*/ 2147483647 w 91"/>
                <a:gd name="T35" fmla="*/ 2147483647 h 189"/>
                <a:gd name="T36" fmla="*/ 2147483647 w 91"/>
                <a:gd name="T37" fmla="*/ 2147483647 h 189"/>
                <a:gd name="T38" fmla="*/ 2147483647 w 91"/>
                <a:gd name="T39" fmla="*/ 2147483647 h 189"/>
                <a:gd name="T40" fmla="*/ 2147483647 w 91"/>
                <a:gd name="T41" fmla="*/ 2147483647 h 189"/>
                <a:gd name="T42" fmla="*/ 2147483647 w 91"/>
                <a:gd name="T43" fmla="*/ 2147483647 h 189"/>
                <a:gd name="T44" fmla="*/ 2147483647 w 91"/>
                <a:gd name="T45" fmla="*/ 2147483647 h 189"/>
                <a:gd name="T46" fmla="*/ 2147483647 w 91"/>
                <a:gd name="T47" fmla="*/ 2147483647 h 189"/>
                <a:gd name="T48" fmla="*/ 2147483647 w 91"/>
                <a:gd name="T49" fmla="*/ 2147483647 h 189"/>
                <a:gd name="T50" fmla="*/ 2147483647 w 91"/>
                <a:gd name="T51" fmla="*/ 2147483647 h 189"/>
                <a:gd name="T52" fmla="*/ 2147483647 w 91"/>
                <a:gd name="T53" fmla="*/ 2147483647 h 189"/>
                <a:gd name="T54" fmla="*/ 2147483647 w 91"/>
                <a:gd name="T55" fmla="*/ 2147483647 h 189"/>
                <a:gd name="T56" fmla="*/ 0 w 91"/>
                <a:gd name="T57" fmla="*/ 2147483647 h 189"/>
                <a:gd name="T58" fmla="*/ 2147483647 w 91"/>
                <a:gd name="T59" fmla="*/ 2147483647 h 189"/>
                <a:gd name="T60" fmla="*/ 2147483647 w 91"/>
                <a:gd name="T61" fmla="*/ 2147483647 h 189"/>
                <a:gd name="T62" fmla="*/ 2147483647 w 91"/>
                <a:gd name="T63" fmla="*/ 2147483647 h 189"/>
                <a:gd name="T64" fmla="*/ 2147483647 w 91"/>
                <a:gd name="T65" fmla="*/ 2147483647 h 189"/>
                <a:gd name="T66" fmla="*/ 2147483647 w 91"/>
                <a:gd name="T67" fmla="*/ 2147483647 h 189"/>
                <a:gd name="T68" fmla="*/ 2147483647 w 91"/>
                <a:gd name="T69" fmla="*/ 2147483647 h 189"/>
                <a:gd name="T70" fmla="*/ 2147483647 w 91"/>
                <a:gd name="T71" fmla="*/ 2147483647 h 189"/>
                <a:gd name="T72" fmla="*/ 2147483647 w 91"/>
                <a:gd name="T73" fmla="*/ 2147483647 h 189"/>
                <a:gd name="T74" fmla="*/ 2147483647 w 91"/>
                <a:gd name="T75" fmla="*/ 2147483647 h 189"/>
                <a:gd name="T76" fmla="*/ 2147483647 w 91"/>
                <a:gd name="T77" fmla="*/ 2147483647 h 189"/>
                <a:gd name="T78" fmla="*/ 2147483647 w 91"/>
                <a:gd name="T79" fmla="*/ 2147483647 h 189"/>
                <a:gd name="T80" fmla="*/ 2147483647 w 91"/>
                <a:gd name="T81" fmla="*/ 2147483647 h 189"/>
                <a:gd name="T82" fmla="*/ 2147483647 w 91"/>
                <a:gd name="T83" fmla="*/ 2147483647 h 189"/>
                <a:gd name="T84" fmla="*/ 2147483647 w 91"/>
                <a:gd name="T85" fmla="*/ 2147483647 h 189"/>
                <a:gd name="T86" fmla="*/ 2147483647 w 91"/>
                <a:gd name="T87" fmla="*/ 2147483647 h 189"/>
                <a:gd name="T88" fmla="*/ 2147483647 w 91"/>
                <a:gd name="T89" fmla="*/ 2147483647 h 189"/>
                <a:gd name="T90" fmla="*/ 2147483647 w 91"/>
                <a:gd name="T91" fmla="*/ 2147483647 h 189"/>
                <a:gd name="T92" fmla="*/ 2147483647 w 91"/>
                <a:gd name="T93" fmla="*/ 2147483647 h 189"/>
                <a:gd name="T94" fmla="*/ 2147483647 w 91"/>
                <a:gd name="T95" fmla="*/ 2147483647 h 189"/>
                <a:gd name="T96" fmla="*/ 2147483647 w 91"/>
                <a:gd name="T97" fmla="*/ 2147483647 h 189"/>
                <a:gd name="T98" fmla="*/ 2147483647 w 91"/>
                <a:gd name="T99" fmla="*/ 2147483647 h 189"/>
                <a:gd name="T100" fmla="*/ 2147483647 w 91"/>
                <a:gd name="T101" fmla="*/ 2147483647 h 189"/>
                <a:gd name="T102" fmla="*/ 2147483647 w 91"/>
                <a:gd name="T103" fmla="*/ 2147483647 h 189"/>
                <a:gd name="T104" fmla="*/ 2147483647 w 91"/>
                <a:gd name="T105" fmla="*/ 2147483647 h 189"/>
                <a:gd name="T106" fmla="*/ 2147483647 w 91"/>
                <a:gd name="T107" fmla="*/ 2147483647 h 189"/>
                <a:gd name="T108" fmla="*/ 2147483647 w 91"/>
                <a:gd name="T109" fmla="*/ 2147483647 h 189"/>
                <a:gd name="T110" fmla="*/ 2147483647 w 91"/>
                <a:gd name="T111" fmla="*/ 2147483647 h 189"/>
                <a:gd name="T112" fmla="*/ 2147483647 w 91"/>
                <a:gd name="T113" fmla="*/ 2147483647 h 189"/>
                <a:gd name="T114" fmla="*/ 2147483647 w 91"/>
                <a:gd name="T115" fmla="*/ 2147483647 h 189"/>
                <a:gd name="T116" fmla="*/ 2147483647 w 91"/>
                <a:gd name="T117" fmla="*/ 2147483647 h 189"/>
                <a:gd name="T118" fmla="*/ 2147483647 w 91"/>
                <a:gd name="T119" fmla="*/ 0 h 189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91" h="189">
                  <a:moveTo>
                    <a:pt x="72" y="0"/>
                  </a:moveTo>
                  <a:lnTo>
                    <a:pt x="72" y="2"/>
                  </a:lnTo>
                  <a:lnTo>
                    <a:pt x="70" y="6"/>
                  </a:lnTo>
                  <a:lnTo>
                    <a:pt x="69" y="13"/>
                  </a:lnTo>
                  <a:lnTo>
                    <a:pt x="68" y="22"/>
                  </a:lnTo>
                  <a:lnTo>
                    <a:pt x="68" y="27"/>
                  </a:lnTo>
                  <a:lnTo>
                    <a:pt x="66" y="31"/>
                  </a:lnTo>
                  <a:lnTo>
                    <a:pt x="65" y="37"/>
                  </a:lnTo>
                  <a:lnTo>
                    <a:pt x="64" y="44"/>
                  </a:lnTo>
                  <a:lnTo>
                    <a:pt x="62" y="50"/>
                  </a:lnTo>
                  <a:lnTo>
                    <a:pt x="60" y="57"/>
                  </a:lnTo>
                  <a:lnTo>
                    <a:pt x="58" y="64"/>
                  </a:lnTo>
                  <a:lnTo>
                    <a:pt x="57" y="71"/>
                  </a:lnTo>
                  <a:lnTo>
                    <a:pt x="54" y="79"/>
                  </a:lnTo>
                  <a:lnTo>
                    <a:pt x="52" y="87"/>
                  </a:lnTo>
                  <a:lnTo>
                    <a:pt x="49" y="95"/>
                  </a:lnTo>
                  <a:lnTo>
                    <a:pt x="46" y="102"/>
                  </a:lnTo>
                  <a:lnTo>
                    <a:pt x="43" y="110"/>
                  </a:lnTo>
                  <a:lnTo>
                    <a:pt x="41" y="118"/>
                  </a:lnTo>
                  <a:lnTo>
                    <a:pt x="38" y="125"/>
                  </a:lnTo>
                  <a:lnTo>
                    <a:pt x="34" y="133"/>
                  </a:lnTo>
                  <a:lnTo>
                    <a:pt x="31" y="141"/>
                  </a:lnTo>
                  <a:lnTo>
                    <a:pt x="27" y="149"/>
                  </a:lnTo>
                  <a:lnTo>
                    <a:pt x="23" y="156"/>
                  </a:lnTo>
                  <a:lnTo>
                    <a:pt x="19" y="163"/>
                  </a:lnTo>
                  <a:lnTo>
                    <a:pt x="15" y="170"/>
                  </a:lnTo>
                  <a:lnTo>
                    <a:pt x="10" y="176"/>
                  </a:lnTo>
                  <a:lnTo>
                    <a:pt x="6" y="183"/>
                  </a:lnTo>
                  <a:lnTo>
                    <a:pt x="0" y="189"/>
                  </a:lnTo>
                  <a:lnTo>
                    <a:pt x="2" y="189"/>
                  </a:lnTo>
                  <a:lnTo>
                    <a:pt x="3" y="186"/>
                  </a:lnTo>
                  <a:lnTo>
                    <a:pt x="6" y="184"/>
                  </a:lnTo>
                  <a:lnTo>
                    <a:pt x="7" y="181"/>
                  </a:lnTo>
                  <a:lnTo>
                    <a:pt x="10" y="180"/>
                  </a:lnTo>
                  <a:lnTo>
                    <a:pt x="12" y="176"/>
                  </a:lnTo>
                  <a:lnTo>
                    <a:pt x="15" y="173"/>
                  </a:lnTo>
                  <a:lnTo>
                    <a:pt x="18" y="170"/>
                  </a:lnTo>
                  <a:lnTo>
                    <a:pt x="20" y="166"/>
                  </a:lnTo>
                  <a:lnTo>
                    <a:pt x="25" y="161"/>
                  </a:lnTo>
                  <a:lnTo>
                    <a:pt x="27" y="156"/>
                  </a:lnTo>
                  <a:lnTo>
                    <a:pt x="31" y="152"/>
                  </a:lnTo>
                  <a:lnTo>
                    <a:pt x="35" y="146"/>
                  </a:lnTo>
                  <a:lnTo>
                    <a:pt x="39" y="139"/>
                  </a:lnTo>
                  <a:lnTo>
                    <a:pt x="43" y="133"/>
                  </a:lnTo>
                  <a:lnTo>
                    <a:pt x="46" y="127"/>
                  </a:lnTo>
                  <a:lnTo>
                    <a:pt x="50" y="121"/>
                  </a:lnTo>
                  <a:lnTo>
                    <a:pt x="54" y="113"/>
                  </a:lnTo>
                  <a:lnTo>
                    <a:pt x="58" y="105"/>
                  </a:lnTo>
                  <a:lnTo>
                    <a:pt x="62" y="98"/>
                  </a:lnTo>
                  <a:lnTo>
                    <a:pt x="65" y="90"/>
                  </a:lnTo>
                  <a:lnTo>
                    <a:pt x="69" y="82"/>
                  </a:lnTo>
                  <a:lnTo>
                    <a:pt x="73" y="73"/>
                  </a:lnTo>
                  <a:lnTo>
                    <a:pt x="76" y="64"/>
                  </a:lnTo>
                  <a:lnTo>
                    <a:pt x="78" y="54"/>
                  </a:lnTo>
                  <a:lnTo>
                    <a:pt x="81" y="45"/>
                  </a:lnTo>
                  <a:lnTo>
                    <a:pt x="84" y="34"/>
                  </a:lnTo>
                  <a:lnTo>
                    <a:pt x="87" y="25"/>
                  </a:lnTo>
                  <a:lnTo>
                    <a:pt x="88" y="14"/>
                  </a:lnTo>
                  <a:lnTo>
                    <a:pt x="91" y="3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743F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402" name="Freeform 118"/>
            <p:cNvSpPr>
              <a:spLocks/>
            </p:cNvSpPr>
            <p:nvPr/>
          </p:nvSpPr>
          <p:spPr bwMode="auto">
            <a:xfrm>
              <a:off x="5443538" y="4794250"/>
              <a:ext cx="314325" cy="269875"/>
            </a:xfrm>
            <a:custGeom>
              <a:avLst/>
              <a:gdLst>
                <a:gd name="T0" fmla="*/ 2147483647 w 396"/>
                <a:gd name="T1" fmla="*/ 2147483647 h 341"/>
                <a:gd name="T2" fmla="*/ 2147483647 w 396"/>
                <a:gd name="T3" fmla="*/ 2147483647 h 341"/>
                <a:gd name="T4" fmla="*/ 2147483647 w 396"/>
                <a:gd name="T5" fmla="*/ 2147483647 h 341"/>
                <a:gd name="T6" fmla="*/ 2147483647 w 396"/>
                <a:gd name="T7" fmla="*/ 2147483647 h 341"/>
                <a:gd name="T8" fmla="*/ 2147483647 w 396"/>
                <a:gd name="T9" fmla="*/ 2147483647 h 341"/>
                <a:gd name="T10" fmla="*/ 2147483647 w 396"/>
                <a:gd name="T11" fmla="*/ 2147483647 h 341"/>
                <a:gd name="T12" fmla="*/ 2147483647 w 396"/>
                <a:gd name="T13" fmla="*/ 2147483647 h 341"/>
                <a:gd name="T14" fmla="*/ 2147483647 w 396"/>
                <a:gd name="T15" fmla="*/ 2147483647 h 341"/>
                <a:gd name="T16" fmla="*/ 2147483647 w 396"/>
                <a:gd name="T17" fmla="*/ 2147483647 h 341"/>
                <a:gd name="T18" fmla="*/ 2147483647 w 396"/>
                <a:gd name="T19" fmla="*/ 0 h 341"/>
                <a:gd name="T20" fmla="*/ 2147483647 w 396"/>
                <a:gd name="T21" fmla="*/ 2147483647 h 341"/>
                <a:gd name="T22" fmla="*/ 2147483647 w 396"/>
                <a:gd name="T23" fmla="*/ 2147483647 h 341"/>
                <a:gd name="T24" fmla="*/ 2147483647 w 396"/>
                <a:gd name="T25" fmla="*/ 2147483647 h 341"/>
                <a:gd name="T26" fmla="*/ 2147483647 w 396"/>
                <a:gd name="T27" fmla="*/ 2147483647 h 341"/>
                <a:gd name="T28" fmla="*/ 2147483647 w 396"/>
                <a:gd name="T29" fmla="*/ 2147483647 h 341"/>
                <a:gd name="T30" fmla="*/ 2147483647 w 396"/>
                <a:gd name="T31" fmla="*/ 2147483647 h 341"/>
                <a:gd name="T32" fmla="*/ 2147483647 w 396"/>
                <a:gd name="T33" fmla="*/ 2147483647 h 341"/>
                <a:gd name="T34" fmla="*/ 2147483647 w 396"/>
                <a:gd name="T35" fmla="*/ 2147483647 h 341"/>
                <a:gd name="T36" fmla="*/ 2147483647 w 396"/>
                <a:gd name="T37" fmla="*/ 2147483647 h 341"/>
                <a:gd name="T38" fmla="*/ 2147483647 w 396"/>
                <a:gd name="T39" fmla="*/ 2147483647 h 341"/>
                <a:gd name="T40" fmla="*/ 2147483647 w 396"/>
                <a:gd name="T41" fmla="*/ 2147483647 h 341"/>
                <a:gd name="T42" fmla="*/ 2147483647 w 396"/>
                <a:gd name="T43" fmla="*/ 2147483647 h 341"/>
                <a:gd name="T44" fmla="*/ 2147483647 w 396"/>
                <a:gd name="T45" fmla="*/ 2147483647 h 341"/>
                <a:gd name="T46" fmla="*/ 2147483647 w 396"/>
                <a:gd name="T47" fmla="*/ 2147483647 h 341"/>
                <a:gd name="T48" fmla="*/ 2147483647 w 396"/>
                <a:gd name="T49" fmla="*/ 2147483647 h 341"/>
                <a:gd name="T50" fmla="*/ 2147483647 w 396"/>
                <a:gd name="T51" fmla="*/ 2147483647 h 341"/>
                <a:gd name="T52" fmla="*/ 2147483647 w 396"/>
                <a:gd name="T53" fmla="*/ 2147483647 h 341"/>
                <a:gd name="T54" fmla="*/ 2147483647 w 396"/>
                <a:gd name="T55" fmla="*/ 2147483647 h 341"/>
                <a:gd name="T56" fmla="*/ 2147483647 w 396"/>
                <a:gd name="T57" fmla="*/ 2147483647 h 341"/>
                <a:gd name="T58" fmla="*/ 2147483647 w 396"/>
                <a:gd name="T59" fmla="*/ 2147483647 h 341"/>
                <a:gd name="T60" fmla="*/ 2147483647 w 396"/>
                <a:gd name="T61" fmla="*/ 2147483647 h 341"/>
                <a:gd name="T62" fmla="*/ 2147483647 w 396"/>
                <a:gd name="T63" fmla="*/ 2147483647 h 341"/>
                <a:gd name="T64" fmla="*/ 2147483647 w 396"/>
                <a:gd name="T65" fmla="*/ 2147483647 h 341"/>
                <a:gd name="T66" fmla="*/ 2147483647 w 396"/>
                <a:gd name="T67" fmla="*/ 2147483647 h 341"/>
                <a:gd name="T68" fmla="*/ 2147483647 w 396"/>
                <a:gd name="T69" fmla="*/ 2147483647 h 341"/>
                <a:gd name="T70" fmla="*/ 2147483647 w 396"/>
                <a:gd name="T71" fmla="*/ 2147483647 h 341"/>
                <a:gd name="T72" fmla="*/ 2147483647 w 396"/>
                <a:gd name="T73" fmla="*/ 2147483647 h 341"/>
                <a:gd name="T74" fmla="*/ 2147483647 w 396"/>
                <a:gd name="T75" fmla="*/ 2147483647 h 341"/>
                <a:gd name="T76" fmla="*/ 2147483647 w 396"/>
                <a:gd name="T77" fmla="*/ 2147483647 h 341"/>
                <a:gd name="T78" fmla="*/ 2147483647 w 396"/>
                <a:gd name="T79" fmla="*/ 2147483647 h 341"/>
                <a:gd name="T80" fmla="*/ 2147483647 w 396"/>
                <a:gd name="T81" fmla="*/ 2147483647 h 341"/>
                <a:gd name="T82" fmla="*/ 2147483647 w 396"/>
                <a:gd name="T83" fmla="*/ 2147483647 h 341"/>
                <a:gd name="T84" fmla="*/ 2147483647 w 396"/>
                <a:gd name="T85" fmla="*/ 2147483647 h 341"/>
                <a:gd name="T86" fmla="*/ 2147483647 w 396"/>
                <a:gd name="T87" fmla="*/ 2147483647 h 341"/>
                <a:gd name="T88" fmla="*/ 2147483647 w 396"/>
                <a:gd name="T89" fmla="*/ 2147483647 h 341"/>
                <a:gd name="T90" fmla="*/ 2147483647 w 396"/>
                <a:gd name="T91" fmla="*/ 2147483647 h 341"/>
                <a:gd name="T92" fmla="*/ 2147483647 w 396"/>
                <a:gd name="T93" fmla="*/ 2147483647 h 341"/>
                <a:gd name="T94" fmla="*/ 2147483647 w 396"/>
                <a:gd name="T95" fmla="*/ 2147483647 h 341"/>
                <a:gd name="T96" fmla="*/ 2147483647 w 396"/>
                <a:gd name="T97" fmla="*/ 2147483647 h 341"/>
                <a:gd name="T98" fmla="*/ 2147483647 w 396"/>
                <a:gd name="T99" fmla="*/ 2147483647 h 341"/>
                <a:gd name="T100" fmla="*/ 2147483647 w 396"/>
                <a:gd name="T101" fmla="*/ 2147483647 h 341"/>
                <a:gd name="T102" fmla="*/ 2147483647 w 396"/>
                <a:gd name="T103" fmla="*/ 2147483647 h 341"/>
                <a:gd name="T104" fmla="*/ 2147483647 w 396"/>
                <a:gd name="T105" fmla="*/ 2147483647 h 341"/>
                <a:gd name="T106" fmla="*/ 2147483647 w 396"/>
                <a:gd name="T107" fmla="*/ 2147483647 h 341"/>
                <a:gd name="T108" fmla="*/ 2147483647 w 396"/>
                <a:gd name="T109" fmla="*/ 2147483647 h 341"/>
                <a:gd name="T110" fmla="*/ 2147483647 w 396"/>
                <a:gd name="T111" fmla="*/ 2147483647 h 341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396" h="341">
                  <a:moveTo>
                    <a:pt x="384" y="320"/>
                  </a:moveTo>
                  <a:lnTo>
                    <a:pt x="386" y="317"/>
                  </a:lnTo>
                  <a:lnTo>
                    <a:pt x="386" y="313"/>
                  </a:lnTo>
                  <a:lnTo>
                    <a:pt x="387" y="308"/>
                  </a:lnTo>
                  <a:lnTo>
                    <a:pt x="387" y="305"/>
                  </a:lnTo>
                  <a:lnTo>
                    <a:pt x="388" y="300"/>
                  </a:lnTo>
                  <a:lnTo>
                    <a:pt x="390" y="297"/>
                  </a:lnTo>
                  <a:lnTo>
                    <a:pt x="390" y="293"/>
                  </a:lnTo>
                  <a:lnTo>
                    <a:pt x="390" y="290"/>
                  </a:lnTo>
                  <a:lnTo>
                    <a:pt x="391" y="280"/>
                  </a:lnTo>
                  <a:lnTo>
                    <a:pt x="392" y="271"/>
                  </a:lnTo>
                  <a:lnTo>
                    <a:pt x="394" y="260"/>
                  </a:lnTo>
                  <a:lnTo>
                    <a:pt x="395" y="249"/>
                  </a:lnTo>
                  <a:lnTo>
                    <a:pt x="396" y="239"/>
                  </a:lnTo>
                  <a:lnTo>
                    <a:pt x="396" y="226"/>
                  </a:lnTo>
                  <a:lnTo>
                    <a:pt x="396" y="215"/>
                  </a:lnTo>
                  <a:lnTo>
                    <a:pt x="396" y="203"/>
                  </a:lnTo>
                  <a:lnTo>
                    <a:pt x="396" y="191"/>
                  </a:lnTo>
                  <a:lnTo>
                    <a:pt x="395" y="178"/>
                  </a:lnTo>
                  <a:lnTo>
                    <a:pt x="394" y="166"/>
                  </a:lnTo>
                  <a:lnTo>
                    <a:pt x="392" y="154"/>
                  </a:lnTo>
                  <a:lnTo>
                    <a:pt x="390" y="143"/>
                  </a:lnTo>
                  <a:lnTo>
                    <a:pt x="387" y="130"/>
                  </a:lnTo>
                  <a:lnTo>
                    <a:pt x="384" y="118"/>
                  </a:lnTo>
                  <a:lnTo>
                    <a:pt x="380" y="107"/>
                  </a:lnTo>
                  <a:lnTo>
                    <a:pt x="375" y="95"/>
                  </a:lnTo>
                  <a:lnTo>
                    <a:pt x="369" y="84"/>
                  </a:lnTo>
                  <a:lnTo>
                    <a:pt x="364" y="75"/>
                  </a:lnTo>
                  <a:lnTo>
                    <a:pt x="357" y="64"/>
                  </a:lnTo>
                  <a:lnTo>
                    <a:pt x="349" y="55"/>
                  </a:lnTo>
                  <a:lnTo>
                    <a:pt x="341" y="45"/>
                  </a:lnTo>
                  <a:lnTo>
                    <a:pt x="332" y="38"/>
                  </a:lnTo>
                  <a:lnTo>
                    <a:pt x="321" y="30"/>
                  </a:lnTo>
                  <a:lnTo>
                    <a:pt x="309" y="22"/>
                  </a:lnTo>
                  <a:lnTo>
                    <a:pt x="297" y="16"/>
                  </a:lnTo>
                  <a:lnTo>
                    <a:pt x="283" y="11"/>
                  </a:lnTo>
                  <a:lnTo>
                    <a:pt x="268" y="7"/>
                  </a:lnTo>
                  <a:lnTo>
                    <a:pt x="253" y="4"/>
                  </a:lnTo>
                  <a:lnTo>
                    <a:pt x="236" y="2"/>
                  </a:lnTo>
                  <a:lnTo>
                    <a:pt x="218" y="0"/>
                  </a:lnTo>
                  <a:lnTo>
                    <a:pt x="198" y="0"/>
                  </a:lnTo>
                  <a:lnTo>
                    <a:pt x="181" y="0"/>
                  </a:lnTo>
                  <a:lnTo>
                    <a:pt x="163" y="2"/>
                  </a:lnTo>
                  <a:lnTo>
                    <a:pt x="147" y="4"/>
                  </a:lnTo>
                  <a:lnTo>
                    <a:pt x="132" y="7"/>
                  </a:lnTo>
                  <a:lnTo>
                    <a:pt x="119" y="10"/>
                  </a:lnTo>
                  <a:lnTo>
                    <a:pt x="105" y="14"/>
                  </a:lnTo>
                  <a:lnTo>
                    <a:pt x="93" y="19"/>
                  </a:lnTo>
                  <a:lnTo>
                    <a:pt x="82" y="25"/>
                  </a:lnTo>
                  <a:lnTo>
                    <a:pt x="71" y="33"/>
                  </a:lnTo>
                  <a:lnTo>
                    <a:pt x="62" y="41"/>
                  </a:lnTo>
                  <a:lnTo>
                    <a:pt x="54" y="48"/>
                  </a:lnTo>
                  <a:lnTo>
                    <a:pt x="46" y="56"/>
                  </a:lnTo>
                  <a:lnTo>
                    <a:pt x="39" y="65"/>
                  </a:lnTo>
                  <a:lnTo>
                    <a:pt x="32" y="75"/>
                  </a:lnTo>
                  <a:lnTo>
                    <a:pt x="27" y="86"/>
                  </a:lnTo>
                  <a:lnTo>
                    <a:pt x="21" y="95"/>
                  </a:lnTo>
                  <a:lnTo>
                    <a:pt x="17" y="106"/>
                  </a:lnTo>
                  <a:lnTo>
                    <a:pt x="13" y="116"/>
                  </a:lnTo>
                  <a:lnTo>
                    <a:pt x="11" y="127"/>
                  </a:lnTo>
                  <a:lnTo>
                    <a:pt x="8" y="138"/>
                  </a:lnTo>
                  <a:lnTo>
                    <a:pt x="5" y="150"/>
                  </a:lnTo>
                  <a:lnTo>
                    <a:pt x="4" y="161"/>
                  </a:lnTo>
                  <a:lnTo>
                    <a:pt x="3" y="174"/>
                  </a:lnTo>
                  <a:lnTo>
                    <a:pt x="1" y="184"/>
                  </a:lnTo>
                  <a:lnTo>
                    <a:pt x="1" y="195"/>
                  </a:lnTo>
                  <a:lnTo>
                    <a:pt x="0" y="208"/>
                  </a:lnTo>
                  <a:lnTo>
                    <a:pt x="1" y="218"/>
                  </a:lnTo>
                  <a:lnTo>
                    <a:pt x="1" y="229"/>
                  </a:lnTo>
                  <a:lnTo>
                    <a:pt x="1" y="240"/>
                  </a:lnTo>
                  <a:lnTo>
                    <a:pt x="3" y="251"/>
                  </a:lnTo>
                  <a:lnTo>
                    <a:pt x="3" y="260"/>
                  </a:lnTo>
                  <a:lnTo>
                    <a:pt x="4" y="269"/>
                  </a:lnTo>
                  <a:lnTo>
                    <a:pt x="4" y="274"/>
                  </a:lnTo>
                  <a:lnTo>
                    <a:pt x="5" y="277"/>
                  </a:lnTo>
                  <a:lnTo>
                    <a:pt x="5" y="282"/>
                  </a:lnTo>
                  <a:lnTo>
                    <a:pt x="5" y="285"/>
                  </a:lnTo>
                  <a:lnTo>
                    <a:pt x="7" y="290"/>
                  </a:lnTo>
                  <a:lnTo>
                    <a:pt x="7" y="294"/>
                  </a:lnTo>
                  <a:lnTo>
                    <a:pt x="8" y="297"/>
                  </a:lnTo>
                  <a:lnTo>
                    <a:pt x="8" y="302"/>
                  </a:lnTo>
                  <a:lnTo>
                    <a:pt x="9" y="307"/>
                  </a:lnTo>
                  <a:lnTo>
                    <a:pt x="11" y="311"/>
                  </a:lnTo>
                  <a:lnTo>
                    <a:pt x="11" y="316"/>
                  </a:lnTo>
                  <a:lnTo>
                    <a:pt x="12" y="320"/>
                  </a:lnTo>
                  <a:lnTo>
                    <a:pt x="13" y="325"/>
                  </a:lnTo>
                  <a:lnTo>
                    <a:pt x="15" y="330"/>
                  </a:lnTo>
                  <a:lnTo>
                    <a:pt x="16" y="334"/>
                  </a:lnTo>
                  <a:lnTo>
                    <a:pt x="17" y="341"/>
                  </a:lnTo>
                  <a:lnTo>
                    <a:pt x="17" y="339"/>
                  </a:lnTo>
                  <a:lnTo>
                    <a:pt x="17" y="337"/>
                  </a:lnTo>
                  <a:lnTo>
                    <a:pt x="16" y="334"/>
                  </a:lnTo>
                  <a:lnTo>
                    <a:pt x="16" y="330"/>
                  </a:lnTo>
                  <a:lnTo>
                    <a:pt x="16" y="325"/>
                  </a:lnTo>
                  <a:lnTo>
                    <a:pt x="15" y="320"/>
                  </a:lnTo>
                  <a:lnTo>
                    <a:pt x="15" y="314"/>
                  </a:lnTo>
                  <a:lnTo>
                    <a:pt x="15" y="308"/>
                  </a:lnTo>
                  <a:lnTo>
                    <a:pt x="15" y="305"/>
                  </a:lnTo>
                  <a:lnTo>
                    <a:pt x="15" y="302"/>
                  </a:lnTo>
                  <a:lnTo>
                    <a:pt x="15" y="299"/>
                  </a:lnTo>
                  <a:lnTo>
                    <a:pt x="15" y="294"/>
                  </a:lnTo>
                  <a:lnTo>
                    <a:pt x="15" y="291"/>
                  </a:lnTo>
                  <a:lnTo>
                    <a:pt x="15" y="286"/>
                  </a:lnTo>
                  <a:lnTo>
                    <a:pt x="15" y="283"/>
                  </a:lnTo>
                  <a:lnTo>
                    <a:pt x="15" y="279"/>
                  </a:lnTo>
                  <a:lnTo>
                    <a:pt x="16" y="276"/>
                  </a:lnTo>
                  <a:lnTo>
                    <a:pt x="16" y="271"/>
                  </a:lnTo>
                  <a:lnTo>
                    <a:pt x="16" y="268"/>
                  </a:lnTo>
                  <a:lnTo>
                    <a:pt x="17" y="263"/>
                  </a:lnTo>
                  <a:lnTo>
                    <a:pt x="17" y="260"/>
                  </a:lnTo>
                  <a:lnTo>
                    <a:pt x="19" y="256"/>
                  </a:lnTo>
                  <a:lnTo>
                    <a:pt x="20" y="251"/>
                  </a:lnTo>
                  <a:lnTo>
                    <a:pt x="21" y="248"/>
                  </a:lnTo>
                  <a:lnTo>
                    <a:pt x="23" y="243"/>
                  </a:lnTo>
                  <a:lnTo>
                    <a:pt x="24" y="240"/>
                  </a:lnTo>
                  <a:lnTo>
                    <a:pt x="25" y="235"/>
                  </a:lnTo>
                  <a:lnTo>
                    <a:pt x="27" y="232"/>
                  </a:lnTo>
                  <a:lnTo>
                    <a:pt x="27" y="231"/>
                  </a:lnTo>
                  <a:lnTo>
                    <a:pt x="28" y="225"/>
                  </a:lnTo>
                  <a:lnTo>
                    <a:pt x="28" y="222"/>
                  </a:lnTo>
                  <a:lnTo>
                    <a:pt x="29" y="218"/>
                  </a:lnTo>
                  <a:lnTo>
                    <a:pt x="31" y="214"/>
                  </a:lnTo>
                  <a:lnTo>
                    <a:pt x="32" y="208"/>
                  </a:lnTo>
                  <a:lnTo>
                    <a:pt x="34" y="203"/>
                  </a:lnTo>
                  <a:lnTo>
                    <a:pt x="35" y="197"/>
                  </a:lnTo>
                  <a:lnTo>
                    <a:pt x="38" y="191"/>
                  </a:lnTo>
                  <a:lnTo>
                    <a:pt x="40" y="184"/>
                  </a:lnTo>
                  <a:lnTo>
                    <a:pt x="43" y="178"/>
                  </a:lnTo>
                  <a:lnTo>
                    <a:pt x="47" y="172"/>
                  </a:lnTo>
                  <a:lnTo>
                    <a:pt x="51" y="164"/>
                  </a:lnTo>
                  <a:lnTo>
                    <a:pt x="55" y="158"/>
                  </a:lnTo>
                  <a:lnTo>
                    <a:pt x="59" y="152"/>
                  </a:lnTo>
                  <a:lnTo>
                    <a:pt x="65" y="146"/>
                  </a:lnTo>
                  <a:lnTo>
                    <a:pt x="70" y="140"/>
                  </a:lnTo>
                  <a:lnTo>
                    <a:pt x="77" y="133"/>
                  </a:lnTo>
                  <a:lnTo>
                    <a:pt x="83" y="129"/>
                  </a:lnTo>
                  <a:lnTo>
                    <a:pt x="90" y="124"/>
                  </a:lnTo>
                  <a:lnTo>
                    <a:pt x="98" y="120"/>
                  </a:lnTo>
                  <a:lnTo>
                    <a:pt x="106" y="115"/>
                  </a:lnTo>
                  <a:lnTo>
                    <a:pt x="114" y="112"/>
                  </a:lnTo>
                  <a:lnTo>
                    <a:pt x="125" y="109"/>
                  </a:lnTo>
                  <a:lnTo>
                    <a:pt x="135" y="107"/>
                  </a:lnTo>
                  <a:lnTo>
                    <a:pt x="145" y="106"/>
                  </a:lnTo>
                  <a:lnTo>
                    <a:pt x="158" y="106"/>
                  </a:lnTo>
                  <a:lnTo>
                    <a:pt x="170" y="107"/>
                  </a:lnTo>
                  <a:lnTo>
                    <a:pt x="183" y="109"/>
                  </a:lnTo>
                  <a:lnTo>
                    <a:pt x="197" y="110"/>
                  </a:lnTo>
                  <a:lnTo>
                    <a:pt x="212" y="107"/>
                  </a:lnTo>
                  <a:lnTo>
                    <a:pt x="224" y="106"/>
                  </a:lnTo>
                  <a:lnTo>
                    <a:pt x="237" y="106"/>
                  </a:lnTo>
                  <a:lnTo>
                    <a:pt x="248" y="106"/>
                  </a:lnTo>
                  <a:lnTo>
                    <a:pt x="259" y="106"/>
                  </a:lnTo>
                  <a:lnTo>
                    <a:pt x="270" y="107"/>
                  </a:lnTo>
                  <a:lnTo>
                    <a:pt x="279" y="110"/>
                  </a:lnTo>
                  <a:lnTo>
                    <a:pt x="288" y="113"/>
                  </a:lnTo>
                  <a:lnTo>
                    <a:pt x="297" y="118"/>
                  </a:lnTo>
                  <a:lnTo>
                    <a:pt x="305" y="121"/>
                  </a:lnTo>
                  <a:lnTo>
                    <a:pt x="311" y="126"/>
                  </a:lnTo>
                  <a:lnTo>
                    <a:pt x="318" y="132"/>
                  </a:lnTo>
                  <a:lnTo>
                    <a:pt x="325" y="138"/>
                  </a:lnTo>
                  <a:lnTo>
                    <a:pt x="330" y="143"/>
                  </a:lnTo>
                  <a:lnTo>
                    <a:pt x="336" y="149"/>
                  </a:lnTo>
                  <a:lnTo>
                    <a:pt x="340" y="155"/>
                  </a:lnTo>
                  <a:lnTo>
                    <a:pt x="345" y="163"/>
                  </a:lnTo>
                  <a:lnTo>
                    <a:pt x="348" y="169"/>
                  </a:lnTo>
                  <a:lnTo>
                    <a:pt x="352" y="175"/>
                  </a:lnTo>
                  <a:lnTo>
                    <a:pt x="354" y="181"/>
                  </a:lnTo>
                  <a:lnTo>
                    <a:pt x="357" y="188"/>
                  </a:lnTo>
                  <a:lnTo>
                    <a:pt x="360" y="194"/>
                  </a:lnTo>
                  <a:lnTo>
                    <a:pt x="363" y="200"/>
                  </a:lnTo>
                  <a:lnTo>
                    <a:pt x="364" y="205"/>
                  </a:lnTo>
                  <a:lnTo>
                    <a:pt x="365" y="209"/>
                  </a:lnTo>
                  <a:lnTo>
                    <a:pt x="367" y="214"/>
                  </a:lnTo>
                  <a:lnTo>
                    <a:pt x="368" y="218"/>
                  </a:lnTo>
                  <a:lnTo>
                    <a:pt x="368" y="222"/>
                  </a:lnTo>
                  <a:lnTo>
                    <a:pt x="369" y="226"/>
                  </a:lnTo>
                  <a:lnTo>
                    <a:pt x="369" y="229"/>
                  </a:lnTo>
                  <a:lnTo>
                    <a:pt x="371" y="232"/>
                  </a:lnTo>
                  <a:lnTo>
                    <a:pt x="373" y="237"/>
                  </a:lnTo>
                  <a:lnTo>
                    <a:pt x="375" y="242"/>
                  </a:lnTo>
                  <a:lnTo>
                    <a:pt x="376" y="246"/>
                  </a:lnTo>
                  <a:lnTo>
                    <a:pt x="377" y="251"/>
                  </a:lnTo>
                  <a:lnTo>
                    <a:pt x="379" y="256"/>
                  </a:lnTo>
                  <a:lnTo>
                    <a:pt x="379" y="260"/>
                  </a:lnTo>
                  <a:lnTo>
                    <a:pt x="380" y="265"/>
                  </a:lnTo>
                  <a:lnTo>
                    <a:pt x="380" y="269"/>
                  </a:lnTo>
                  <a:lnTo>
                    <a:pt x="381" y="274"/>
                  </a:lnTo>
                  <a:lnTo>
                    <a:pt x="381" y="279"/>
                  </a:lnTo>
                  <a:lnTo>
                    <a:pt x="381" y="283"/>
                  </a:lnTo>
                  <a:lnTo>
                    <a:pt x="383" y="286"/>
                  </a:lnTo>
                  <a:lnTo>
                    <a:pt x="383" y="291"/>
                  </a:lnTo>
                  <a:lnTo>
                    <a:pt x="383" y="296"/>
                  </a:lnTo>
                  <a:lnTo>
                    <a:pt x="383" y="299"/>
                  </a:lnTo>
                  <a:lnTo>
                    <a:pt x="383" y="303"/>
                  </a:lnTo>
                  <a:lnTo>
                    <a:pt x="383" y="307"/>
                  </a:lnTo>
                  <a:lnTo>
                    <a:pt x="383" y="311"/>
                  </a:lnTo>
                  <a:lnTo>
                    <a:pt x="381" y="314"/>
                  </a:lnTo>
                  <a:lnTo>
                    <a:pt x="381" y="320"/>
                  </a:lnTo>
                  <a:lnTo>
                    <a:pt x="381" y="325"/>
                  </a:lnTo>
                  <a:lnTo>
                    <a:pt x="380" y="330"/>
                  </a:lnTo>
                  <a:lnTo>
                    <a:pt x="380" y="333"/>
                  </a:lnTo>
                  <a:lnTo>
                    <a:pt x="380" y="336"/>
                  </a:lnTo>
                  <a:lnTo>
                    <a:pt x="380" y="334"/>
                  </a:lnTo>
                  <a:lnTo>
                    <a:pt x="380" y="336"/>
                  </a:lnTo>
                  <a:lnTo>
                    <a:pt x="380" y="337"/>
                  </a:lnTo>
                  <a:lnTo>
                    <a:pt x="380" y="339"/>
                  </a:lnTo>
                  <a:lnTo>
                    <a:pt x="379" y="341"/>
                  </a:lnTo>
                  <a:lnTo>
                    <a:pt x="379" y="339"/>
                  </a:lnTo>
                  <a:lnTo>
                    <a:pt x="380" y="339"/>
                  </a:lnTo>
                  <a:lnTo>
                    <a:pt x="380" y="337"/>
                  </a:lnTo>
                  <a:lnTo>
                    <a:pt x="380" y="334"/>
                  </a:lnTo>
                  <a:lnTo>
                    <a:pt x="381" y="333"/>
                  </a:lnTo>
                  <a:lnTo>
                    <a:pt x="381" y="330"/>
                  </a:lnTo>
                  <a:lnTo>
                    <a:pt x="383" y="325"/>
                  </a:lnTo>
                  <a:lnTo>
                    <a:pt x="384" y="320"/>
                  </a:lnTo>
                  <a:close/>
                </a:path>
              </a:pathLst>
            </a:custGeom>
            <a:solidFill>
              <a:srgbClr val="743F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403" name="Freeform 119"/>
            <p:cNvSpPr>
              <a:spLocks/>
            </p:cNvSpPr>
            <p:nvPr/>
          </p:nvSpPr>
          <p:spPr bwMode="auto">
            <a:xfrm>
              <a:off x="5434013" y="4840288"/>
              <a:ext cx="204788" cy="193675"/>
            </a:xfrm>
            <a:custGeom>
              <a:avLst/>
              <a:gdLst>
                <a:gd name="T0" fmla="*/ 2147483647 w 259"/>
                <a:gd name="T1" fmla="*/ 2147483647 h 244"/>
                <a:gd name="T2" fmla="*/ 2147483647 w 259"/>
                <a:gd name="T3" fmla="*/ 2147483647 h 244"/>
                <a:gd name="T4" fmla="*/ 2147483647 w 259"/>
                <a:gd name="T5" fmla="*/ 2147483647 h 244"/>
                <a:gd name="T6" fmla="*/ 2147483647 w 259"/>
                <a:gd name="T7" fmla="*/ 2147483647 h 244"/>
                <a:gd name="T8" fmla="*/ 2147483647 w 259"/>
                <a:gd name="T9" fmla="*/ 2147483647 h 244"/>
                <a:gd name="T10" fmla="*/ 2147483647 w 259"/>
                <a:gd name="T11" fmla="*/ 2147483647 h 244"/>
                <a:gd name="T12" fmla="*/ 2147483647 w 259"/>
                <a:gd name="T13" fmla="*/ 2147483647 h 244"/>
                <a:gd name="T14" fmla="*/ 2147483647 w 259"/>
                <a:gd name="T15" fmla="*/ 2147483647 h 244"/>
                <a:gd name="T16" fmla="*/ 2147483647 w 259"/>
                <a:gd name="T17" fmla="*/ 2147483647 h 244"/>
                <a:gd name="T18" fmla="*/ 2147483647 w 259"/>
                <a:gd name="T19" fmla="*/ 2147483647 h 244"/>
                <a:gd name="T20" fmla="*/ 2147483647 w 259"/>
                <a:gd name="T21" fmla="*/ 2147483647 h 244"/>
                <a:gd name="T22" fmla="*/ 2147483647 w 259"/>
                <a:gd name="T23" fmla="*/ 2147483647 h 244"/>
                <a:gd name="T24" fmla="*/ 2147483647 w 259"/>
                <a:gd name="T25" fmla="*/ 2147483647 h 244"/>
                <a:gd name="T26" fmla="*/ 2147483647 w 259"/>
                <a:gd name="T27" fmla="*/ 2147483647 h 244"/>
                <a:gd name="T28" fmla="*/ 2147483647 w 259"/>
                <a:gd name="T29" fmla="*/ 2147483647 h 244"/>
                <a:gd name="T30" fmla="*/ 2147483647 w 259"/>
                <a:gd name="T31" fmla="*/ 2147483647 h 244"/>
                <a:gd name="T32" fmla="*/ 2147483647 w 259"/>
                <a:gd name="T33" fmla="*/ 2147483647 h 244"/>
                <a:gd name="T34" fmla="*/ 2147483647 w 259"/>
                <a:gd name="T35" fmla="*/ 2147483647 h 244"/>
                <a:gd name="T36" fmla="*/ 2147483647 w 259"/>
                <a:gd name="T37" fmla="*/ 2147483647 h 244"/>
                <a:gd name="T38" fmla="*/ 2147483647 w 259"/>
                <a:gd name="T39" fmla="*/ 2147483647 h 244"/>
                <a:gd name="T40" fmla="*/ 2147483647 w 259"/>
                <a:gd name="T41" fmla="*/ 2147483647 h 244"/>
                <a:gd name="T42" fmla="*/ 2147483647 w 259"/>
                <a:gd name="T43" fmla="*/ 2147483647 h 244"/>
                <a:gd name="T44" fmla="*/ 2147483647 w 259"/>
                <a:gd name="T45" fmla="*/ 2147483647 h 244"/>
                <a:gd name="T46" fmla="*/ 2147483647 w 259"/>
                <a:gd name="T47" fmla="*/ 2147483647 h 244"/>
                <a:gd name="T48" fmla="*/ 2147483647 w 259"/>
                <a:gd name="T49" fmla="*/ 2147483647 h 244"/>
                <a:gd name="T50" fmla="*/ 2147483647 w 259"/>
                <a:gd name="T51" fmla="*/ 2147483647 h 244"/>
                <a:gd name="T52" fmla="*/ 2147483647 w 259"/>
                <a:gd name="T53" fmla="*/ 2147483647 h 244"/>
                <a:gd name="T54" fmla="*/ 2147483647 w 259"/>
                <a:gd name="T55" fmla="*/ 2147483647 h 244"/>
                <a:gd name="T56" fmla="*/ 2147483647 w 259"/>
                <a:gd name="T57" fmla="*/ 2147483647 h 244"/>
                <a:gd name="T58" fmla="*/ 2147483647 w 259"/>
                <a:gd name="T59" fmla="*/ 2147483647 h 244"/>
                <a:gd name="T60" fmla="*/ 2147483647 w 259"/>
                <a:gd name="T61" fmla="*/ 2147483647 h 244"/>
                <a:gd name="T62" fmla="*/ 2147483647 w 259"/>
                <a:gd name="T63" fmla="*/ 2147483647 h 244"/>
                <a:gd name="T64" fmla="*/ 2147483647 w 259"/>
                <a:gd name="T65" fmla="*/ 2147483647 h 244"/>
                <a:gd name="T66" fmla="*/ 2147483647 w 259"/>
                <a:gd name="T67" fmla="*/ 2147483647 h 244"/>
                <a:gd name="T68" fmla="*/ 2147483647 w 259"/>
                <a:gd name="T69" fmla="*/ 2147483647 h 244"/>
                <a:gd name="T70" fmla="*/ 2147483647 w 259"/>
                <a:gd name="T71" fmla="*/ 2147483647 h 244"/>
                <a:gd name="T72" fmla="*/ 2147483647 w 259"/>
                <a:gd name="T73" fmla="*/ 2147483647 h 244"/>
                <a:gd name="T74" fmla="*/ 2147483647 w 259"/>
                <a:gd name="T75" fmla="*/ 2147483647 h 244"/>
                <a:gd name="T76" fmla="*/ 2147483647 w 259"/>
                <a:gd name="T77" fmla="*/ 2147483647 h 244"/>
                <a:gd name="T78" fmla="*/ 2147483647 w 259"/>
                <a:gd name="T79" fmla="*/ 2147483647 h 244"/>
                <a:gd name="T80" fmla="*/ 0 w 259"/>
                <a:gd name="T81" fmla="*/ 2147483647 h 244"/>
                <a:gd name="T82" fmla="*/ 0 w 259"/>
                <a:gd name="T83" fmla="*/ 2147483647 h 244"/>
                <a:gd name="T84" fmla="*/ 0 w 259"/>
                <a:gd name="T85" fmla="*/ 2147483647 h 244"/>
                <a:gd name="T86" fmla="*/ 2147483647 w 259"/>
                <a:gd name="T87" fmla="*/ 2147483647 h 244"/>
                <a:gd name="T88" fmla="*/ 2147483647 w 259"/>
                <a:gd name="T89" fmla="*/ 2147483647 h 244"/>
                <a:gd name="T90" fmla="*/ 2147483647 w 259"/>
                <a:gd name="T91" fmla="*/ 2147483647 h 244"/>
                <a:gd name="T92" fmla="*/ 2147483647 w 259"/>
                <a:gd name="T93" fmla="*/ 2147483647 h 244"/>
                <a:gd name="T94" fmla="*/ 2147483647 w 259"/>
                <a:gd name="T95" fmla="*/ 2147483647 h 244"/>
                <a:gd name="T96" fmla="*/ 2147483647 w 259"/>
                <a:gd name="T97" fmla="*/ 2147483647 h 244"/>
                <a:gd name="T98" fmla="*/ 2147483647 w 259"/>
                <a:gd name="T99" fmla="*/ 2147483647 h 244"/>
                <a:gd name="T100" fmla="*/ 2147483647 w 259"/>
                <a:gd name="T101" fmla="*/ 2147483647 h 244"/>
                <a:gd name="T102" fmla="*/ 2147483647 w 259"/>
                <a:gd name="T103" fmla="*/ 2147483647 h 244"/>
                <a:gd name="T104" fmla="*/ 2147483647 w 259"/>
                <a:gd name="T105" fmla="*/ 2147483647 h 244"/>
                <a:gd name="T106" fmla="*/ 2147483647 w 259"/>
                <a:gd name="T107" fmla="*/ 2147483647 h 244"/>
                <a:gd name="T108" fmla="*/ 2147483647 w 259"/>
                <a:gd name="T109" fmla="*/ 2147483647 h 244"/>
                <a:gd name="T110" fmla="*/ 2147483647 w 259"/>
                <a:gd name="T111" fmla="*/ 2147483647 h 244"/>
                <a:gd name="T112" fmla="*/ 2147483647 w 259"/>
                <a:gd name="T113" fmla="*/ 2147483647 h 244"/>
                <a:gd name="T114" fmla="*/ 2147483647 w 259"/>
                <a:gd name="T115" fmla="*/ 2147483647 h 244"/>
                <a:gd name="T116" fmla="*/ 2147483647 w 259"/>
                <a:gd name="T117" fmla="*/ 0 h 244"/>
                <a:gd name="T118" fmla="*/ 2147483647 w 259"/>
                <a:gd name="T119" fmla="*/ 2147483647 h 244"/>
                <a:gd name="T120" fmla="*/ 2147483647 w 259"/>
                <a:gd name="T121" fmla="*/ 2147483647 h 244"/>
                <a:gd name="T122" fmla="*/ 2147483647 w 259"/>
                <a:gd name="T123" fmla="*/ 2147483647 h 244"/>
                <a:gd name="T124" fmla="*/ 2147483647 w 259"/>
                <a:gd name="T125" fmla="*/ 2147483647 h 244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259" h="244">
                  <a:moveTo>
                    <a:pt x="259" y="17"/>
                  </a:moveTo>
                  <a:lnTo>
                    <a:pt x="257" y="18"/>
                  </a:lnTo>
                  <a:lnTo>
                    <a:pt x="255" y="24"/>
                  </a:lnTo>
                  <a:lnTo>
                    <a:pt x="252" y="29"/>
                  </a:lnTo>
                  <a:lnTo>
                    <a:pt x="249" y="34"/>
                  </a:lnTo>
                  <a:lnTo>
                    <a:pt x="246" y="40"/>
                  </a:lnTo>
                  <a:lnTo>
                    <a:pt x="242" y="46"/>
                  </a:lnTo>
                  <a:lnTo>
                    <a:pt x="238" y="52"/>
                  </a:lnTo>
                  <a:lnTo>
                    <a:pt x="234" y="60"/>
                  </a:lnTo>
                  <a:lnTo>
                    <a:pt x="229" y="68"/>
                  </a:lnTo>
                  <a:lnTo>
                    <a:pt x="224" y="75"/>
                  </a:lnTo>
                  <a:lnTo>
                    <a:pt x="217" y="85"/>
                  </a:lnTo>
                  <a:lnTo>
                    <a:pt x="210" y="94"/>
                  </a:lnTo>
                  <a:lnTo>
                    <a:pt x="203" y="103"/>
                  </a:lnTo>
                  <a:lnTo>
                    <a:pt x="197" y="113"/>
                  </a:lnTo>
                  <a:lnTo>
                    <a:pt x="188" y="122"/>
                  </a:lnTo>
                  <a:lnTo>
                    <a:pt x="179" y="131"/>
                  </a:lnTo>
                  <a:lnTo>
                    <a:pt x="171" y="140"/>
                  </a:lnTo>
                  <a:lnTo>
                    <a:pt x="162" y="151"/>
                  </a:lnTo>
                  <a:lnTo>
                    <a:pt x="151" y="160"/>
                  </a:lnTo>
                  <a:lnTo>
                    <a:pt x="141" y="170"/>
                  </a:lnTo>
                  <a:lnTo>
                    <a:pt x="131" y="179"/>
                  </a:lnTo>
                  <a:lnTo>
                    <a:pt x="118" y="188"/>
                  </a:lnTo>
                  <a:lnTo>
                    <a:pt x="106" y="196"/>
                  </a:lnTo>
                  <a:lnTo>
                    <a:pt x="94" y="205"/>
                  </a:lnTo>
                  <a:lnTo>
                    <a:pt x="82" y="213"/>
                  </a:lnTo>
                  <a:lnTo>
                    <a:pt x="68" y="219"/>
                  </a:lnTo>
                  <a:lnTo>
                    <a:pt x="54" y="227"/>
                  </a:lnTo>
                  <a:lnTo>
                    <a:pt x="40" y="233"/>
                  </a:lnTo>
                  <a:lnTo>
                    <a:pt x="25" y="238"/>
                  </a:lnTo>
                  <a:lnTo>
                    <a:pt x="10" y="244"/>
                  </a:lnTo>
                  <a:lnTo>
                    <a:pt x="9" y="242"/>
                  </a:lnTo>
                  <a:lnTo>
                    <a:pt x="9" y="239"/>
                  </a:lnTo>
                  <a:lnTo>
                    <a:pt x="8" y="236"/>
                  </a:lnTo>
                  <a:lnTo>
                    <a:pt x="6" y="230"/>
                  </a:lnTo>
                  <a:lnTo>
                    <a:pt x="5" y="222"/>
                  </a:lnTo>
                  <a:lnTo>
                    <a:pt x="4" y="215"/>
                  </a:lnTo>
                  <a:lnTo>
                    <a:pt x="2" y="205"/>
                  </a:lnTo>
                  <a:lnTo>
                    <a:pt x="1" y="194"/>
                  </a:lnTo>
                  <a:lnTo>
                    <a:pt x="1" y="184"/>
                  </a:lnTo>
                  <a:lnTo>
                    <a:pt x="0" y="173"/>
                  </a:lnTo>
                  <a:lnTo>
                    <a:pt x="0" y="160"/>
                  </a:lnTo>
                  <a:lnTo>
                    <a:pt x="0" y="148"/>
                  </a:lnTo>
                  <a:lnTo>
                    <a:pt x="1" y="134"/>
                  </a:lnTo>
                  <a:lnTo>
                    <a:pt x="2" y="122"/>
                  </a:lnTo>
                  <a:lnTo>
                    <a:pt x="5" y="108"/>
                  </a:lnTo>
                  <a:lnTo>
                    <a:pt x="8" y="96"/>
                  </a:lnTo>
                  <a:lnTo>
                    <a:pt x="13" y="83"/>
                  </a:lnTo>
                  <a:lnTo>
                    <a:pt x="19" y="71"/>
                  </a:lnTo>
                  <a:lnTo>
                    <a:pt x="24" y="60"/>
                  </a:lnTo>
                  <a:lnTo>
                    <a:pt x="32" y="48"/>
                  </a:lnTo>
                  <a:lnTo>
                    <a:pt x="41" y="38"/>
                  </a:lnTo>
                  <a:lnTo>
                    <a:pt x="52" y="29"/>
                  </a:lnTo>
                  <a:lnTo>
                    <a:pt x="64" y="21"/>
                  </a:lnTo>
                  <a:lnTo>
                    <a:pt x="78" y="14"/>
                  </a:lnTo>
                  <a:lnTo>
                    <a:pt x="94" y="7"/>
                  </a:lnTo>
                  <a:lnTo>
                    <a:pt x="110" y="4"/>
                  </a:lnTo>
                  <a:lnTo>
                    <a:pt x="131" y="1"/>
                  </a:lnTo>
                  <a:lnTo>
                    <a:pt x="151" y="0"/>
                  </a:lnTo>
                  <a:lnTo>
                    <a:pt x="175" y="1"/>
                  </a:lnTo>
                  <a:lnTo>
                    <a:pt x="201" y="4"/>
                  </a:lnTo>
                  <a:lnTo>
                    <a:pt x="228" y="9"/>
                  </a:lnTo>
                  <a:lnTo>
                    <a:pt x="259" y="17"/>
                  </a:lnTo>
                  <a:close/>
                </a:path>
              </a:pathLst>
            </a:custGeom>
            <a:solidFill>
              <a:srgbClr val="743F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404" name="Freeform 120"/>
            <p:cNvSpPr>
              <a:spLocks/>
            </p:cNvSpPr>
            <p:nvPr/>
          </p:nvSpPr>
          <p:spPr bwMode="auto">
            <a:xfrm>
              <a:off x="5438776" y="4848225"/>
              <a:ext cx="188913" cy="177800"/>
            </a:xfrm>
            <a:custGeom>
              <a:avLst/>
              <a:gdLst>
                <a:gd name="T0" fmla="*/ 2147483647 w 239"/>
                <a:gd name="T1" fmla="*/ 2147483647 h 224"/>
                <a:gd name="T2" fmla="*/ 2147483647 w 239"/>
                <a:gd name="T3" fmla="*/ 2147483647 h 224"/>
                <a:gd name="T4" fmla="*/ 2147483647 w 239"/>
                <a:gd name="T5" fmla="*/ 2147483647 h 224"/>
                <a:gd name="T6" fmla="*/ 2147483647 w 239"/>
                <a:gd name="T7" fmla="*/ 2147483647 h 224"/>
                <a:gd name="T8" fmla="*/ 2147483647 w 239"/>
                <a:gd name="T9" fmla="*/ 0 h 224"/>
                <a:gd name="T10" fmla="*/ 2147483647 w 239"/>
                <a:gd name="T11" fmla="*/ 0 h 224"/>
                <a:gd name="T12" fmla="*/ 2147483647 w 239"/>
                <a:gd name="T13" fmla="*/ 2147483647 h 224"/>
                <a:gd name="T14" fmla="*/ 2147483647 w 239"/>
                <a:gd name="T15" fmla="*/ 2147483647 h 224"/>
                <a:gd name="T16" fmla="*/ 2147483647 w 239"/>
                <a:gd name="T17" fmla="*/ 2147483647 h 224"/>
                <a:gd name="T18" fmla="*/ 2147483647 w 239"/>
                <a:gd name="T19" fmla="*/ 2147483647 h 224"/>
                <a:gd name="T20" fmla="*/ 2147483647 w 239"/>
                <a:gd name="T21" fmla="*/ 2147483647 h 224"/>
                <a:gd name="T22" fmla="*/ 2147483647 w 239"/>
                <a:gd name="T23" fmla="*/ 2147483647 h 224"/>
                <a:gd name="T24" fmla="*/ 2147483647 w 239"/>
                <a:gd name="T25" fmla="*/ 2147483647 h 224"/>
                <a:gd name="T26" fmla="*/ 0 w 239"/>
                <a:gd name="T27" fmla="*/ 2147483647 h 224"/>
                <a:gd name="T28" fmla="*/ 2147483647 w 239"/>
                <a:gd name="T29" fmla="*/ 2147483647 h 224"/>
                <a:gd name="T30" fmla="*/ 2147483647 w 239"/>
                <a:gd name="T31" fmla="*/ 2147483647 h 224"/>
                <a:gd name="T32" fmla="*/ 2147483647 w 239"/>
                <a:gd name="T33" fmla="*/ 2147483647 h 224"/>
                <a:gd name="T34" fmla="*/ 2147483647 w 239"/>
                <a:gd name="T35" fmla="*/ 2147483647 h 224"/>
                <a:gd name="T36" fmla="*/ 2147483647 w 239"/>
                <a:gd name="T37" fmla="*/ 2147483647 h 224"/>
                <a:gd name="T38" fmla="*/ 2147483647 w 239"/>
                <a:gd name="T39" fmla="*/ 2147483647 h 224"/>
                <a:gd name="T40" fmla="*/ 2147483647 w 239"/>
                <a:gd name="T41" fmla="*/ 2147483647 h 224"/>
                <a:gd name="T42" fmla="*/ 2147483647 w 239"/>
                <a:gd name="T43" fmla="*/ 2147483647 h 224"/>
                <a:gd name="T44" fmla="*/ 2147483647 w 239"/>
                <a:gd name="T45" fmla="*/ 2147483647 h 224"/>
                <a:gd name="T46" fmla="*/ 2147483647 w 239"/>
                <a:gd name="T47" fmla="*/ 2147483647 h 224"/>
                <a:gd name="T48" fmla="*/ 2147483647 w 239"/>
                <a:gd name="T49" fmla="*/ 2147483647 h 224"/>
                <a:gd name="T50" fmla="*/ 2147483647 w 239"/>
                <a:gd name="T51" fmla="*/ 2147483647 h 224"/>
                <a:gd name="T52" fmla="*/ 2147483647 w 239"/>
                <a:gd name="T53" fmla="*/ 2147483647 h 224"/>
                <a:gd name="T54" fmla="*/ 2147483647 w 239"/>
                <a:gd name="T55" fmla="*/ 2147483647 h 224"/>
                <a:gd name="T56" fmla="*/ 2147483647 w 239"/>
                <a:gd name="T57" fmla="*/ 2147483647 h 224"/>
                <a:gd name="T58" fmla="*/ 2147483647 w 239"/>
                <a:gd name="T59" fmla="*/ 2147483647 h 224"/>
                <a:gd name="T60" fmla="*/ 2147483647 w 239"/>
                <a:gd name="T61" fmla="*/ 2147483647 h 224"/>
                <a:gd name="T62" fmla="*/ 2147483647 w 239"/>
                <a:gd name="T63" fmla="*/ 2147483647 h 224"/>
                <a:gd name="T64" fmla="*/ 2147483647 w 239"/>
                <a:gd name="T65" fmla="*/ 2147483647 h 224"/>
                <a:gd name="T66" fmla="*/ 2147483647 w 239"/>
                <a:gd name="T67" fmla="*/ 2147483647 h 224"/>
                <a:gd name="T68" fmla="*/ 2147483647 w 239"/>
                <a:gd name="T69" fmla="*/ 2147483647 h 224"/>
                <a:gd name="T70" fmla="*/ 2147483647 w 239"/>
                <a:gd name="T71" fmla="*/ 2147483647 h 224"/>
                <a:gd name="T72" fmla="*/ 2147483647 w 239"/>
                <a:gd name="T73" fmla="*/ 2147483647 h 224"/>
                <a:gd name="T74" fmla="*/ 2147483647 w 239"/>
                <a:gd name="T75" fmla="*/ 2147483647 h 224"/>
                <a:gd name="T76" fmla="*/ 2147483647 w 239"/>
                <a:gd name="T77" fmla="*/ 2147483647 h 224"/>
                <a:gd name="T78" fmla="*/ 2147483647 w 239"/>
                <a:gd name="T79" fmla="*/ 2147483647 h 224"/>
                <a:gd name="T80" fmla="*/ 2147483647 w 239"/>
                <a:gd name="T81" fmla="*/ 2147483647 h 224"/>
                <a:gd name="T82" fmla="*/ 2147483647 w 239"/>
                <a:gd name="T83" fmla="*/ 2147483647 h 224"/>
                <a:gd name="T84" fmla="*/ 2147483647 w 239"/>
                <a:gd name="T85" fmla="*/ 2147483647 h 224"/>
                <a:gd name="T86" fmla="*/ 2147483647 w 239"/>
                <a:gd name="T87" fmla="*/ 2147483647 h 224"/>
                <a:gd name="T88" fmla="*/ 2147483647 w 239"/>
                <a:gd name="T89" fmla="*/ 2147483647 h 224"/>
                <a:gd name="T90" fmla="*/ 2147483647 w 239"/>
                <a:gd name="T91" fmla="*/ 2147483647 h 224"/>
                <a:gd name="T92" fmla="*/ 2147483647 w 239"/>
                <a:gd name="T93" fmla="*/ 2147483647 h 224"/>
                <a:gd name="T94" fmla="*/ 2147483647 w 239"/>
                <a:gd name="T95" fmla="*/ 2147483647 h 224"/>
                <a:gd name="T96" fmla="*/ 2147483647 w 239"/>
                <a:gd name="T97" fmla="*/ 2147483647 h 224"/>
                <a:gd name="T98" fmla="*/ 2147483647 w 239"/>
                <a:gd name="T99" fmla="*/ 2147483647 h 224"/>
                <a:gd name="T100" fmla="*/ 2147483647 w 239"/>
                <a:gd name="T101" fmla="*/ 2147483647 h 224"/>
                <a:gd name="T102" fmla="*/ 2147483647 w 239"/>
                <a:gd name="T103" fmla="*/ 2147483647 h 224"/>
                <a:gd name="T104" fmla="*/ 2147483647 w 239"/>
                <a:gd name="T105" fmla="*/ 2147483647 h 224"/>
                <a:gd name="T106" fmla="*/ 2147483647 w 239"/>
                <a:gd name="T107" fmla="*/ 2147483647 h 224"/>
                <a:gd name="T108" fmla="*/ 2147483647 w 239"/>
                <a:gd name="T109" fmla="*/ 2147483647 h 224"/>
                <a:gd name="T110" fmla="*/ 2147483647 w 239"/>
                <a:gd name="T111" fmla="*/ 2147483647 h 224"/>
                <a:gd name="T112" fmla="*/ 2147483647 w 239"/>
                <a:gd name="T113" fmla="*/ 2147483647 h 224"/>
                <a:gd name="T114" fmla="*/ 2147483647 w 239"/>
                <a:gd name="T115" fmla="*/ 2147483647 h 224"/>
                <a:gd name="T116" fmla="*/ 2147483647 w 239"/>
                <a:gd name="T117" fmla="*/ 2147483647 h 224"/>
                <a:gd name="T118" fmla="*/ 2147483647 w 239"/>
                <a:gd name="T119" fmla="*/ 2147483647 h 22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239" h="224">
                  <a:moveTo>
                    <a:pt x="239" y="13"/>
                  </a:moveTo>
                  <a:lnTo>
                    <a:pt x="236" y="12"/>
                  </a:lnTo>
                  <a:lnTo>
                    <a:pt x="227" y="10"/>
                  </a:lnTo>
                  <a:lnTo>
                    <a:pt x="220" y="9"/>
                  </a:lnTo>
                  <a:lnTo>
                    <a:pt x="213" y="7"/>
                  </a:lnTo>
                  <a:lnTo>
                    <a:pt x="204" y="4"/>
                  </a:lnTo>
                  <a:lnTo>
                    <a:pt x="194" y="3"/>
                  </a:lnTo>
                  <a:lnTo>
                    <a:pt x="183" y="1"/>
                  </a:lnTo>
                  <a:lnTo>
                    <a:pt x="173" y="1"/>
                  </a:lnTo>
                  <a:lnTo>
                    <a:pt x="162" y="0"/>
                  </a:lnTo>
                  <a:lnTo>
                    <a:pt x="150" y="0"/>
                  </a:lnTo>
                  <a:lnTo>
                    <a:pt x="138" y="0"/>
                  </a:lnTo>
                  <a:lnTo>
                    <a:pt x="126" y="0"/>
                  </a:lnTo>
                  <a:lnTo>
                    <a:pt x="112" y="1"/>
                  </a:lnTo>
                  <a:lnTo>
                    <a:pt x="100" y="3"/>
                  </a:lnTo>
                  <a:lnTo>
                    <a:pt x="88" y="6"/>
                  </a:lnTo>
                  <a:lnTo>
                    <a:pt x="76" y="10"/>
                  </a:lnTo>
                  <a:lnTo>
                    <a:pt x="65" y="15"/>
                  </a:lnTo>
                  <a:lnTo>
                    <a:pt x="54" y="23"/>
                  </a:lnTo>
                  <a:lnTo>
                    <a:pt x="43" y="29"/>
                  </a:lnTo>
                  <a:lnTo>
                    <a:pt x="34" y="38"/>
                  </a:lnTo>
                  <a:lnTo>
                    <a:pt x="26" y="49"/>
                  </a:lnTo>
                  <a:lnTo>
                    <a:pt x="18" y="61"/>
                  </a:lnTo>
                  <a:lnTo>
                    <a:pt x="12" y="75"/>
                  </a:lnTo>
                  <a:lnTo>
                    <a:pt x="7" y="91"/>
                  </a:lnTo>
                  <a:lnTo>
                    <a:pt x="3" y="108"/>
                  </a:lnTo>
                  <a:lnTo>
                    <a:pt x="1" y="126"/>
                  </a:lnTo>
                  <a:lnTo>
                    <a:pt x="0" y="148"/>
                  </a:lnTo>
                  <a:lnTo>
                    <a:pt x="1" y="171"/>
                  </a:lnTo>
                  <a:lnTo>
                    <a:pt x="4" y="196"/>
                  </a:lnTo>
                  <a:lnTo>
                    <a:pt x="10" y="224"/>
                  </a:lnTo>
                  <a:lnTo>
                    <a:pt x="11" y="224"/>
                  </a:lnTo>
                  <a:lnTo>
                    <a:pt x="15" y="224"/>
                  </a:lnTo>
                  <a:lnTo>
                    <a:pt x="18" y="222"/>
                  </a:lnTo>
                  <a:lnTo>
                    <a:pt x="22" y="221"/>
                  </a:lnTo>
                  <a:lnTo>
                    <a:pt x="24" y="221"/>
                  </a:lnTo>
                  <a:lnTo>
                    <a:pt x="30" y="217"/>
                  </a:lnTo>
                  <a:lnTo>
                    <a:pt x="34" y="216"/>
                  </a:lnTo>
                  <a:lnTo>
                    <a:pt x="39" y="214"/>
                  </a:lnTo>
                  <a:lnTo>
                    <a:pt x="46" y="211"/>
                  </a:lnTo>
                  <a:lnTo>
                    <a:pt x="51" y="208"/>
                  </a:lnTo>
                  <a:lnTo>
                    <a:pt x="58" y="205"/>
                  </a:lnTo>
                  <a:lnTo>
                    <a:pt x="65" y="202"/>
                  </a:lnTo>
                  <a:lnTo>
                    <a:pt x="73" y="197"/>
                  </a:lnTo>
                  <a:lnTo>
                    <a:pt x="80" y="193"/>
                  </a:lnTo>
                  <a:lnTo>
                    <a:pt x="88" y="188"/>
                  </a:lnTo>
                  <a:lnTo>
                    <a:pt x="96" y="182"/>
                  </a:lnTo>
                  <a:lnTo>
                    <a:pt x="105" y="176"/>
                  </a:lnTo>
                  <a:lnTo>
                    <a:pt x="113" y="170"/>
                  </a:lnTo>
                  <a:lnTo>
                    <a:pt x="121" y="162"/>
                  </a:lnTo>
                  <a:lnTo>
                    <a:pt x="131" y="154"/>
                  </a:lnTo>
                  <a:lnTo>
                    <a:pt x="140" y="146"/>
                  </a:lnTo>
                  <a:lnTo>
                    <a:pt x="150" y="137"/>
                  </a:lnTo>
                  <a:lnTo>
                    <a:pt x="159" y="126"/>
                  </a:lnTo>
                  <a:lnTo>
                    <a:pt x="169" y="117"/>
                  </a:lnTo>
                  <a:lnTo>
                    <a:pt x="178" y="106"/>
                  </a:lnTo>
                  <a:lnTo>
                    <a:pt x="188" y="94"/>
                  </a:lnTo>
                  <a:lnTo>
                    <a:pt x="197" y="81"/>
                  </a:lnTo>
                  <a:lnTo>
                    <a:pt x="206" y="68"/>
                  </a:lnTo>
                  <a:lnTo>
                    <a:pt x="216" y="54"/>
                  </a:lnTo>
                  <a:lnTo>
                    <a:pt x="224" y="40"/>
                  </a:lnTo>
                  <a:lnTo>
                    <a:pt x="221" y="44"/>
                  </a:lnTo>
                  <a:lnTo>
                    <a:pt x="220" y="47"/>
                  </a:lnTo>
                  <a:lnTo>
                    <a:pt x="217" y="51"/>
                  </a:lnTo>
                  <a:lnTo>
                    <a:pt x="215" y="54"/>
                  </a:lnTo>
                  <a:lnTo>
                    <a:pt x="212" y="58"/>
                  </a:lnTo>
                  <a:lnTo>
                    <a:pt x="208" y="63"/>
                  </a:lnTo>
                  <a:lnTo>
                    <a:pt x="204" y="68"/>
                  </a:lnTo>
                  <a:lnTo>
                    <a:pt x="200" y="72"/>
                  </a:lnTo>
                  <a:lnTo>
                    <a:pt x="196" y="78"/>
                  </a:lnTo>
                  <a:lnTo>
                    <a:pt x="190" y="85"/>
                  </a:lnTo>
                  <a:lnTo>
                    <a:pt x="185" y="89"/>
                  </a:lnTo>
                  <a:lnTo>
                    <a:pt x="179" y="95"/>
                  </a:lnTo>
                  <a:lnTo>
                    <a:pt x="173" y="103"/>
                  </a:lnTo>
                  <a:lnTo>
                    <a:pt x="167" y="109"/>
                  </a:lnTo>
                  <a:lnTo>
                    <a:pt x="161" y="115"/>
                  </a:lnTo>
                  <a:lnTo>
                    <a:pt x="154" y="122"/>
                  </a:lnTo>
                  <a:lnTo>
                    <a:pt x="146" y="129"/>
                  </a:lnTo>
                  <a:lnTo>
                    <a:pt x="138" y="136"/>
                  </a:lnTo>
                  <a:lnTo>
                    <a:pt x="131" y="142"/>
                  </a:lnTo>
                  <a:lnTo>
                    <a:pt x="121" y="148"/>
                  </a:lnTo>
                  <a:lnTo>
                    <a:pt x="113" y="154"/>
                  </a:lnTo>
                  <a:lnTo>
                    <a:pt x="104" y="162"/>
                  </a:lnTo>
                  <a:lnTo>
                    <a:pt x="96" y="166"/>
                  </a:lnTo>
                  <a:lnTo>
                    <a:pt x="86" y="173"/>
                  </a:lnTo>
                  <a:lnTo>
                    <a:pt x="76" y="179"/>
                  </a:lnTo>
                  <a:lnTo>
                    <a:pt x="66" y="183"/>
                  </a:lnTo>
                  <a:lnTo>
                    <a:pt x="55" y="188"/>
                  </a:lnTo>
                  <a:lnTo>
                    <a:pt x="45" y="193"/>
                  </a:lnTo>
                  <a:lnTo>
                    <a:pt x="34" y="197"/>
                  </a:lnTo>
                  <a:lnTo>
                    <a:pt x="34" y="194"/>
                  </a:lnTo>
                  <a:lnTo>
                    <a:pt x="32" y="187"/>
                  </a:lnTo>
                  <a:lnTo>
                    <a:pt x="31" y="182"/>
                  </a:lnTo>
                  <a:lnTo>
                    <a:pt x="30" y="176"/>
                  </a:lnTo>
                  <a:lnTo>
                    <a:pt x="28" y="168"/>
                  </a:lnTo>
                  <a:lnTo>
                    <a:pt x="28" y="160"/>
                  </a:lnTo>
                  <a:lnTo>
                    <a:pt x="27" y="153"/>
                  </a:lnTo>
                  <a:lnTo>
                    <a:pt x="27" y="143"/>
                  </a:lnTo>
                  <a:lnTo>
                    <a:pt x="27" y="134"/>
                  </a:lnTo>
                  <a:lnTo>
                    <a:pt x="27" y="123"/>
                  </a:lnTo>
                  <a:lnTo>
                    <a:pt x="27" y="114"/>
                  </a:lnTo>
                  <a:lnTo>
                    <a:pt x="30" y="103"/>
                  </a:lnTo>
                  <a:lnTo>
                    <a:pt x="31" y="94"/>
                  </a:lnTo>
                  <a:lnTo>
                    <a:pt x="34" y="83"/>
                  </a:lnTo>
                  <a:lnTo>
                    <a:pt x="38" y="74"/>
                  </a:lnTo>
                  <a:lnTo>
                    <a:pt x="42" y="63"/>
                  </a:lnTo>
                  <a:lnTo>
                    <a:pt x="47" y="54"/>
                  </a:lnTo>
                  <a:lnTo>
                    <a:pt x="54" y="46"/>
                  </a:lnTo>
                  <a:lnTo>
                    <a:pt x="61" y="37"/>
                  </a:lnTo>
                  <a:lnTo>
                    <a:pt x="70" y="29"/>
                  </a:lnTo>
                  <a:lnTo>
                    <a:pt x="80" y="23"/>
                  </a:lnTo>
                  <a:lnTo>
                    <a:pt x="92" y="17"/>
                  </a:lnTo>
                  <a:lnTo>
                    <a:pt x="104" y="12"/>
                  </a:lnTo>
                  <a:lnTo>
                    <a:pt x="119" y="9"/>
                  </a:lnTo>
                  <a:lnTo>
                    <a:pt x="135" y="6"/>
                  </a:lnTo>
                  <a:lnTo>
                    <a:pt x="151" y="4"/>
                  </a:lnTo>
                  <a:lnTo>
                    <a:pt x="171" y="4"/>
                  </a:lnTo>
                  <a:lnTo>
                    <a:pt x="192" y="6"/>
                  </a:lnTo>
                  <a:lnTo>
                    <a:pt x="215" y="9"/>
                  </a:lnTo>
                  <a:lnTo>
                    <a:pt x="239" y="13"/>
                  </a:lnTo>
                  <a:close/>
                </a:path>
              </a:pathLst>
            </a:custGeom>
            <a:solidFill>
              <a:srgbClr val="4D2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405" name="Freeform 121"/>
            <p:cNvSpPr>
              <a:spLocks/>
            </p:cNvSpPr>
            <p:nvPr/>
          </p:nvSpPr>
          <p:spPr bwMode="auto">
            <a:xfrm>
              <a:off x="5467351" y="4859338"/>
              <a:ext cx="144463" cy="133350"/>
            </a:xfrm>
            <a:custGeom>
              <a:avLst/>
              <a:gdLst>
                <a:gd name="T0" fmla="*/ 2147483647 w 181"/>
                <a:gd name="T1" fmla="*/ 2147483647 h 169"/>
                <a:gd name="T2" fmla="*/ 2147483647 w 181"/>
                <a:gd name="T3" fmla="*/ 2147483647 h 169"/>
                <a:gd name="T4" fmla="*/ 2147483647 w 181"/>
                <a:gd name="T5" fmla="*/ 2147483647 h 169"/>
                <a:gd name="T6" fmla="*/ 2147483647 w 181"/>
                <a:gd name="T7" fmla="*/ 2147483647 h 169"/>
                <a:gd name="T8" fmla="*/ 2147483647 w 181"/>
                <a:gd name="T9" fmla="*/ 2147483647 h 169"/>
                <a:gd name="T10" fmla="*/ 2147483647 w 181"/>
                <a:gd name="T11" fmla="*/ 2147483647 h 169"/>
                <a:gd name="T12" fmla="*/ 0 w 181"/>
                <a:gd name="T13" fmla="*/ 2147483647 h 169"/>
                <a:gd name="T14" fmla="*/ 0 w 181"/>
                <a:gd name="T15" fmla="*/ 2147483647 h 169"/>
                <a:gd name="T16" fmla="*/ 0 w 181"/>
                <a:gd name="T17" fmla="*/ 2147483647 h 169"/>
                <a:gd name="T18" fmla="*/ 2147483647 w 181"/>
                <a:gd name="T19" fmla="*/ 2147483647 h 169"/>
                <a:gd name="T20" fmla="*/ 2147483647 w 181"/>
                <a:gd name="T21" fmla="*/ 2147483647 h 169"/>
                <a:gd name="T22" fmla="*/ 2147483647 w 181"/>
                <a:gd name="T23" fmla="*/ 2147483647 h 169"/>
                <a:gd name="T24" fmla="*/ 2147483647 w 181"/>
                <a:gd name="T25" fmla="*/ 2147483647 h 169"/>
                <a:gd name="T26" fmla="*/ 2147483647 w 181"/>
                <a:gd name="T27" fmla="*/ 2147483647 h 169"/>
                <a:gd name="T28" fmla="*/ 2147483647 w 181"/>
                <a:gd name="T29" fmla="*/ 2147483647 h 169"/>
                <a:gd name="T30" fmla="*/ 2147483647 w 181"/>
                <a:gd name="T31" fmla="*/ 2147483647 h 169"/>
                <a:gd name="T32" fmla="*/ 2147483647 w 181"/>
                <a:gd name="T33" fmla="*/ 2147483647 h 169"/>
                <a:gd name="T34" fmla="*/ 2147483647 w 181"/>
                <a:gd name="T35" fmla="*/ 2147483647 h 169"/>
                <a:gd name="T36" fmla="*/ 2147483647 w 181"/>
                <a:gd name="T37" fmla="*/ 2147483647 h 169"/>
                <a:gd name="T38" fmla="*/ 2147483647 w 181"/>
                <a:gd name="T39" fmla="*/ 2147483647 h 169"/>
                <a:gd name="T40" fmla="*/ 2147483647 w 181"/>
                <a:gd name="T41" fmla="*/ 2147483647 h 169"/>
                <a:gd name="T42" fmla="*/ 2147483647 w 181"/>
                <a:gd name="T43" fmla="*/ 2147483647 h 169"/>
                <a:gd name="T44" fmla="*/ 2147483647 w 181"/>
                <a:gd name="T45" fmla="*/ 2147483647 h 169"/>
                <a:gd name="T46" fmla="*/ 2147483647 w 181"/>
                <a:gd name="T47" fmla="*/ 2147483647 h 169"/>
                <a:gd name="T48" fmla="*/ 2147483647 w 181"/>
                <a:gd name="T49" fmla="*/ 2147483647 h 169"/>
                <a:gd name="T50" fmla="*/ 2147483647 w 181"/>
                <a:gd name="T51" fmla="*/ 2147483647 h 169"/>
                <a:gd name="T52" fmla="*/ 2147483647 w 181"/>
                <a:gd name="T53" fmla="*/ 0 h 169"/>
                <a:gd name="T54" fmla="*/ 2147483647 w 181"/>
                <a:gd name="T55" fmla="*/ 0 h 169"/>
                <a:gd name="T56" fmla="*/ 2147483647 w 181"/>
                <a:gd name="T57" fmla="*/ 0 h 169"/>
                <a:gd name="T58" fmla="*/ 2147483647 w 181"/>
                <a:gd name="T59" fmla="*/ 2147483647 h 169"/>
                <a:gd name="T60" fmla="*/ 2147483647 w 181"/>
                <a:gd name="T61" fmla="*/ 2147483647 h 169"/>
                <a:gd name="T62" fmla="*/ 2147483647 w 181"/>
                <a:gd name="T63" fmla="*/ 2147483647 h 169"/>
                <a:gd name="T64" fmla="*/ 2147483647 w 181"/>
                <a:gd name="T65" fmla="*/ 2147483647 h 169"/>
                <a:gd name="T66" fmla="*/ 2147483647 w 181"/>
                <a:gd name="T67" fmla="*/ 2147483647 h 169"/>
                <a:gd name="T68" fmla="*/ 2147483647 w 181"/>
                <a:gd name="T69" fmla="*/ 2147483647 h 169"/>
                <a:gd name="T70" fmla="*/ 2147483647 w 181"/>
                <a:gd name="T71" fmla="*/ 2147483647 h 169"/>
                <a:gd name="T72" fmla="*/ 2147483647 w 181"/>
                <a:gd name="T73" fmla="*/ 2147483647 h 169"/>
                <a:gd name="T74" fmla="*/ 2147483647 w 181"/>
                <a:gd name="T75" fmla="*/ 2147483647 h 169"/>
                <a:gd name="T76" fmla="*/ 2147483647 w 181"/>
                <a:gd name="T77" fmla="*/ 2147483647 h 169"/>
                <a:gd name="T78" fmla="*/ 2147483647 w 181"/>
                <a:gd name="T79" fmla="*/ 2147483647 h 169"/>
                <a:gd name="T80" fmla="*/ 2147483647 w 181"/>
                <a:gd name="T81" fmla="*/ 2147483647 h 169"/>
                <a:gd name="T82" fmla="*/ 2147483647 w 181"/>
                <a:gd name="T83" fmla="*/ 2147483647 h 169"/>
                <a:gd name="T84" fmla="*/ 2147483647 w 181"/>
                <a:gd name="T85" fmla="*/ 2147483647 h 169"/>
                <a:gd name="T86" fmla="*/ 2147483647 w 181"/>
                <a:gd name="T87" fmla="*/ 2147483647 h 169"/>
                <a:gd name="T88" fmla="*/ 2147483647 w 181"/>
                <a:gd name="T89" fmla="*/ 2147483647 h 169"/>
                <a:gd name="T90" fmla="*/ 2147483647 w 181"/>
                <a:gd name="T91" fmla="*/ 2147483647 h 169"/>
                <a:gd name="T92" fmla="*/ 2147483647 w 181"/>
                <a:gd name="T93" fmla="*/ 2147483647 h 169"/>
                <a:gd name="T94" fmla="*/ 2147483647 w 181"/>
                <a:gd name="T95" fmla="*/ 2147483647 h 169"/>
                <a:gd name="T96" fmla="*/ 2147483647 w 181"/>
                <a:gd name="T97" fmla="*/ 2147483647 h 169"/>
                <a:gd name="T98" fmla="*/ 2147483647 w 181"/>
                <a:gd name="T99" fmla="*/ 2147483647 h 169"/>
                <a:gd name="T100" fmla="*/ 2147483647 w 181"/>
                <a:gd name="T101" fmla="*/ 2147483647 h 169"/>
                <a:gd name="T102" fmla="*/ 2147483647 w 181"/>
                <a:gd name="T103" fmla="*/ 2147483647 h 169"/>
                <a:gd name="T104" fmla="*/ 2147483647 w 181"/>
                <a:gd name="T105" fmla="*/ 2147483647 h 169"/>
                <a:gd name="T106" fmla="*/ 2147483647 w 181"/>
                <a:gd name="T107" fmla="*/ 2147483647 h 169"/>
                <a:gd name="T108" fmla="*/ 2147483647 w 181"/>
                <a:gd name="T109" fmla="*/ 2147483647 h 169"/>
                <a:gd name="T110" fmla="*/ 2147483647 w 181"/>
                <a:gd name="T111" fmla="*/ 2147483647 h 169"/>
                <a:gd name="T112" fmla="*/ 2147483647 w 181"/>
                <a:gd name="T113" fmla="*/ 2147483647 h 169"/>
                <a:gd name="T114" fmla="*/ 2147483647 w 181"/>
                <a:gd name="T115" fmla="*/ 2147483647 h 169"/>
                <a:gd name="T116" fmla="*/ 2147483647 w 181"/>
                <a:gd name="T117" fmla="*/ 2147483647 h 169"/>
                <a:gd name="T118" fmla="*/ 2147483647 w 181"/>
                <a:gd name="T119" fmla="*/ 2147483647 h 169"/>
                <a:gd name="T120" fmla="*/ 2147483647 w 181"/>
                <a:gd name="T121" fmla="*/ 2147483647 h 169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81" h="169">
                  <a:moveTo>
                    <a:pt x="4" y="169"/>
                  </a:moveTo>
                  <a:lnTo>
                    <a:pt x="4" y="167"/>
                  </a:lnTo>
                  <a:lnTo>
                    <a:pt x="3" y="161"/>
                  </a:lnTo>
                  <a:lnTo>
                    <a:pt x="1" y="157"/>
                  </a:lnTo>
                  <a:lnTo>
                    <a:pt x="1" y="150"/>
                  </a:lnTo>
                  <a:lnTo>
                    <a:pt x="1" y="144"/>
                  </a:lnTo>
                  <a:lnTo>
                    <a:pt x="0" y="138"/>
                  </a:lnTo>
                  <a:lnTo>
                    <a:pt x="0" y="130"/>
                  </a:lnTo>
                  <a:lnTo>
                    <a:pt x="0" y="123"/>
                  </a:lnTo>
                  <a:lnTo>
                    <a:pt x="1" y="115"/>
                  </a:lnTo>
                  <a:lnTo>
                    <a:pt x="1" y="106"/>
                  </a:lnTo>
                  <a:lnTo>
                    <a:pt x="3" y="98"/>
                  </a:lnTo>
                  <a:lnTo>
                    <a:pt x="4" y="89"/>
                  </a:lnTo>
                  <a:lnTo>
                    <a:pt x="7" y="79"/>
                  </a:lnTo>
                  <a:lnTo>
                    <a:pt x="9" y="72"/>
                  </a:lnTo>
                  <a:lnTo>
                    <a:pt x="13" y="62"/>
                  </a:lnTo>
                  <a:lnTo>
                    <a:pt x="17" y="55"/>
                  </a:lnTo>
                  <a:lnTo>
                    <a:pt x="21" y="47"/>
                  </a:lnTo>
                  <a:lnTo>
                    <a:pt x="28" y="39"/>
                  </a:lnTo>
                  <a:lnTo>
                    <a:pt x="35" y="31"/>
                  </a:lnTo>
                  <a:lnTo>
                    <a:pt x="42" y="25"/>
                  </a:lnTo>
                  <a:lnTo>
                    <a:pt x="50" y="19"/>
                  </a:lnTo>
                  <a:lnTo>
                    <a:pt x="59" y="13"/>
                  </a:lnTo>
                  <a:lnTo>
                    <a:pt x="70" y="8"/>
                  </a:lnTo>
                  <a:lnTo>
                    <a:pt x="82" y="5"/>
                  </a:lnTo>
                  <a:lnTo>
                    <a:pt x="96" y="2"/>
                  </a:lnTo>
                  <a:lnTo>
                    <a:pt x="109" y="0"/>
                  </a:lnTo>
                  <a:lnTo>
                    <a:pt x="125" y="0"/>
                  </a:lnTo>
                  <a:lnTo>
                    <a:pt x="141" y="0"/>
                  </a:lnTo>
                  <a:lnTo>
                    <a:pt x="160" y="4"/>
                  </a:lnTo>
                  <a:lnTo>
                    <a:pt x="181" y="7"/>
                  </a:lnTo>
                  <a:lnTo>
                    <a:pt x="178" y="7"/>
                  </a:lnTo>
                  <a:lnTo>
                    <a:pt x="172" y="5"/>
                  </a:lnTo>
                  <a:lnTo>
                    <a:pt x="167" y="5"/>
                  </a:lnTo>
                  <a:lnTo>
                    <a:pt x="163" y="4"/>
                  </a:lnTo>
                  <a:lnTo>
                    <a:pt x="156" y="4"/>
                  </a:lnTo>
                  <a:lnTo>
                    <a:pt x="151" y="4"/>
                  </a:lnTo>
                  <a:lnTo>
                    <a:pt x="144" y="2"/>
                  </a:lnTo>
                  <a:lnTo>
                    <a:pt x="136" y="2"/>
                  </a:lnTo>
                  <a:lnTo>
                    <a:pt x="128" y="2"/>
                  </a:lnTo>
                  <a:lnTo>
                    <a:pt x="120" y="4"/>
                  </a:lnTo>
                  <a:lnTo>
                    <a:pt x="112" y="4"/>
                  </a:lnTo>
                  <a:lnTo>
                    <a:pt x="104" y="5"/>
                  </a:lnTo>
                  <a:lnTo>
                    <a:pt x="94" y="8"/>
                  </a:lnTo>
                  <a:lnTo>
                    <a:pt x="86" y="10"/>
                  </a:lnTo>
                  <a:lnTo>
                    <a:pt x="78" y="13"/>
                  </a:lnTo>
                  <a:lnTo>
                    <a:pt x="69" y="17"/>
                  </a:lnTo>
                  <a:lnTo>
                    <a:pt x="61" y="21"/>
                  </a:lnTo>
                  <a:lnTo>
                    <a:pt x="52" y="27"/>
                  </a:lnTo>
                  <a:lnTo>
                    <a:pt x="44" y="33"/>
                  </a:lnTo>
                  <a:lnTo>
                    <a:pt x="38" y="39"/>
                  </a:lnTo>
                  <a:lnTo>
                    <a:pt x="31" y="47"/>
                  </a:lnTo>
                  <a:lnTo>
                    <a:pt x="24" y="56"/>
                  </a:lnTo>
                  <a:lnTo>
                    <a:pt x="19" y="65"/>
                  </a:lnTo>
                  <a:lnTo>
                    <a:pt x="15" y="78"/>
                  </a:lnTo>
                  <a:lnTo>
                    <a:pt x="11" y="89"/>
                  </a:lnTo>
                  <a:lnTo>
                    <a:pt x="7" y="102"/>
                  </a:lnTo>
                  <a:lnTo>
                    <a:pt x="4" y="118"/>
                  </a:lnTo>
                  <a:lnTo>
                    <a:pt x="3" y="133"/>
                  </a:lnTo>
                  <a:lnTo>
                    <a:pt x="3" y="150"/>
                  </a:lnTo>
                  <a:lnTo>
                    <a:pt x="4" y="169"/>
                  </a:lnTo>
                  <a:close/>
                </a:path>
              </a:pathLst>
            </a:custGeom>
            <a:solidFill>
              <a:srgbClr val="4D2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406" name="Freeform 122"/>
            <p:cNvSpPr>
              <a:spLocks/>
            </p:cNvSpPr>
            <p:nvPr/>
          </p:nvSpPr>
          <p:spPr bwMode="auto">
            <a:xfrm>
              <a:off x="5638801" y="4962525"/>
              <a:ext cx="58738" cy="25400"/>
            </a:xfrm>
            <a:custGeom>
              <a:avLst/>
              <a:gdLst>
                <a:gd name="T0" fmla="*/ 0 w 74"/>
                <a:gd name="T1" fmla="*/ 2147483647 h 31"/>
                <a:gd name="T2" fmla="*/ 0 w 74"/>
                <a:gd name="T3" fmla="*/ 2147483647 h 31"/>
                <a:gd name="T4" fmla="*/ 2147483647 w 74"/>
                <a:gd name="T5" fmla="*/ 2147483647 h 31"/>
                <a:gd name="T6" fmla="*/ 2147483647 w 74"/>
                <a:gd name="T7" fmla="*/ 2147483647 h 31"/>
                <a:gd name="T8" fmla="*/ 2147483647 w 74"/>
                <a:gd name="T9" fmla="*/ 2147483647 h 31"/>
                <a:gd name="T10" fmla="*/ 2147483647 w 74"/>
                <a:gd name="T11" fmla="*/ 2147483647 h 31"/>
                <a:gd name="T12" fmla="*/ 2147483647 w 74"/>
                <a:gd name="T13" fmla="*/ 2147483647 h 31"/>
                <a:gd name="T14" fmla="*/ 2147483647 w 74"/>
                <a:gd name="T15" fmla="*/ 2147483647 h 31"/>
                <a:gd name="T16" fmla="*/ 2147483647 w 74"/>
                <a:gd name="T17" fmla="*/ 2147483647 h 31"/>
                <a:gd name="T18" fmla="*/ 2147483647 w 74"/>
                <a:gd name="T19" fmla="*/ 2147483647 h 31"/>
                <a:gd name="T20" fmla="*/ 2147483647 w 74"/>
                <a:gd name="T21" fmla="*/ 2147483647 h 31"/>
                <a:gd name="T22" fmla="*/ 2147483647 w 74"/>
                <a:gd name="T23" fmla="*/ 2147483647 h 31"/>
                <a:gd name="T24" fmla="*/ 2147483647 w 74"/>
                <a:gd name="T25" fmla="*/ 2147483647 h 31"/>
                <a:gd name="T26" fmla="*/ 2147483647 w 74"/>
                <a:gd name="T27" fmla="*/ 2147483647 h 31"/>
                <a:gd name="T28" fmla="*/ 2147483647 w 74"/>
                <a:gd name="T29" fmla="*/ 2147483647 h 31"/>
                <a:gd name="T30" fmla="*/ 2147483647 w 74"/>
                <a:gd name="T31" fmla="*/ 2147483647 h 31"/>
                <a:gd name="T32" fmla="*/ 2147483647 w 74"/>
                <a:gd name="T33" fmla="*/ 2147483647 h 31"/>
                <a:gd name="T34" fmla="*/ 2147483647 w 74"/>
                <a:gd name="T35" fmla="*/ 2147483647 h 31"/>
                <a:gd name="T36" fmla="*/ 2147483647 w 74"/>
                <a:gd name="T37" fmla="*/ 0 h 31"/>
                <a:gd name="T38" fmla="*/ 2147483647 w 74"/>
                <a:gd name="T39" fmla="*/ 0 h 31"/>
                <a:gd name="T40" fmla="*/ 2147483647 w 74"/>
                <a:gd name="T41" fmla="*/ 2147483647 h 31"/>
                <a:gd name="T42" fmla="*/ 2147483647 w 74"/>
                <a:gd name="T43" fmla="*/ 2147483647 h 31"/>
                <a:gd name="T44" fmla="*/ 2147483647 w 74"/>
                <a:gd name="T45" fmla="*/ 2147483647 h 31"/>
                <a:gd name="T46" fmla="*/ 2147483647 w 74"/>
                <a:gd name="T47" fmla="*/ 2147483647 h 31"/>
                <a:gd name="T48" fmla="*/ 2147483647 w 74"/>
                <a:gd name="T49" fmla="*/ 2147483647 h 31"/>
                <a:gd name="T50" fmla="*/ 2147483647 w 74"/>
                <a:gd name="T51" fmla="*/ 2147483647 h 31"/>
                <a:gd name="T52" fmla="*/ 2147483647 w 74"/>
                <a:gd name="T53" fmla="*/ 2147483647 h 31"/>
                <a:gd name="T54" fmla="*/ 2147483647 w 74"/>
                <a:gd name="T55" fmla="*/ 2147483647 h 31"/>
                <a:gd name="T56" fmla="*/ 2147483647 w 74"/>
                <a:gd name="T57" fmla="*/ 2147483647 h 31"/>
                <a:gd name="T58" fmla="*/ 2147483647 w 74"/>
                <a:gd name="T59" fmla="*/ 2147483647 h 31"/>
                <a:gd name="T60" fmla="*/ 2147483647 w 74"/>
                <a:gd name="T61" fmla="*/ 2147483647 h 31"/>
                <a:gd name="T62" fmla="*/ 2147483647 w 74"/>
                <a:gd name="T63" fmla="*/ 2147483647 h 31"/>
                <a:gd name="T64" fmla="*/ 2147483647 w 74"/>
                <a:gd name="T65" fmla="*/ 2147483647 h 31"/>
                <a:gd name="T66" fmla="*/ 2147483647 w 74"/>
                <a:gd name="T67" fmla="*/ 2147483647 h 31"/>
                <a:gd name="T68" fmla="*/ 2147483647 w 74"/>
                <a:gd name="T69" fmla="*/ 2147483647 h 31"/>
                <a:gd name="T70" fmla="*/ 2147483647 w 74"/>
                <a:gd name="T71" fmla="*/ 2147483647 h 31"/>
                <a:gd name="T72" fmla="*/ 2147483647 w 74"/>
                <a:gd name="T73" fmla="*/ 2147483647 h 31"/>
                <a:gd name="T74" fmla="*/ 2147483647 w 74"/>
                <a:gd name="T75" fmla="*/ 2147483647 h 31"/>
                <a:gd name="T76" fmla="*/ 2147483647 w 74"/>
                <a:gd name="T77" fmla="*/ 2147483647 h 31"/>
                <a:gd name="T78" fmla="*/ 2147483647 w 74"/>
                <a:gd name="T79" fmla="*/ 2147483647 h 31"/>
                <a:gd name="T80" fmla="*/ 2147483647 w 74"/>
                <a:gd name="T81" fmla="*/ 2147483647 h 31"/>
                <a:gd name="T82" fmla="*/ 2147483647 w 74"/>
                <a:gd name="T83" fmla="*/ 2147483647 h 31"/>
                <a:gd name="T84" fmla="*/ 2147483647 w 74"/>
                <a:gd name="T85" fmla="*/ 2147483647 h 31"/>
                <a:gd name="T86" fmla="*/ 2147483647 w 74"/>
                <a:gd name="T87" fmla="*/ 2147483647 h 31"/>
                <a:gd name="T88" fmla="*/ 2147483647 w 74"/>
                <a:gd name="T89" fmla="*/ 2147483647 h 31"/>
                <a:gd name="T90" fmla="*/ 2147483647 w 74"/>
                <a:gd name="T91" fmla="*/ 2147483647 h 31"/>
                <a:gd name="T92" fmla="*/ 2147483647 w 74"/>
                <a:gd name="T93" fmla="*/ 2147483647 h 31"/>
                <a:gd name="T94" fmla="*/ 2147483647 w 74"/>
                <a:gd name="T95" fmla="*/ 2147483647 h 31"/>
                <a:gd name="T96" fmla="*/ 2147483647 w 74"/>
                <a:gd name="T97" fmla="*/ 2147483647 h 31"/>
                <a:gd name="T98" fmla="*/ 2147483647 w 74"/>
                <a:gd name="T99" fmla="*/ 2147483647 h 31"/>
                <a:gd name="T100" fmla="*/ 2147483647 w 74"/>
                <a:gd name="T101" fmla="*/ 2147483647 h 31"/>
                <a:gd name="T102" fmla="*/ 2147483647 w 74"/>
                <a:gd name="T103" fmla="*/ 2147483647 h 31"/>
                <a:gd name="T104" fmla="*/ 2147483647 w 74"/>
                <a:gd name="T105" fmla="*/ 2147483647 h 31"/>
                <a:gd name="T106" fmla="*/ 2147483647 w 74"/>
                <a:gd name="T107" fmla="*/ 2147483647 h 31"/>
                <a:gd name="T108" fmla="*/ 2147483647 w 74"/>
                <a:gd name="T109" fmla="*/ 2147483647 h 31"/>
                <a:gd name="T110" fmla="*/ 2147483647 w 74"/>
                <a:gd name="T111" fmla="*/ 2147483647 h 31"/>
                <a:gd name="T112" fmla="*/ 2147483647 w 74"/>
                <a:gd name="T113" fmla="*/ 2147483647 h 31"/>
                <a:gd name="T114" fmla="*/ 2147483647 w 74"/>
                <a:gd name="T115" fmla="*/ 2147483647 h 31"/>
                <a:gd name="T116" fmla="*/ 0 w 74"/>
                <a:gd name="T117" fmla="*/ 2147483647 h 31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74" h="31">
                  <a:moveTo>
                    <a:pt x="0" y="23"/>
                  </a:moveTo>
                  <a:lnTo>
                    <a:pt x="0" y="23"/>
                  </a:lnTo>
                  <a:lnTo>
                    <a:pt x="1" y="22"/>
                  </a:lnTo>
                  <a:lnTo>
                    <a:pt x="2" y="20"/>
                  </a:lnTo>
                  <a:lnTo>
                    <a:pt x="4" y="19"/>
                  </a:lnTo>
                  <a:lnTo>
                    <a:pt x="5" y="17"/>
                  </a:lnTo>
                  <a:lnTo>
                    <a:pt x="6" y="16"/>
                  </a:lnTo>
                  <a:lnTo>
                    <a:pt x="8" y="14"/>
                  </a:lnTo>
                  <a:lnTo>
                    <a:pt x="9" y="13"/>
                  </a:lnTo>
                  <a:lnTo>
                    <a:pt x="12" y="11"/>
                  </a:lnTo>
                  <a:lnTo>
                    <a:pt x="13" y="10"/>
                  </a:lnTo>
                  <a:lnTo>
                    <a:pt x="16" y="8"/>
                  </a:lnTo>
                  <a:lnTo>
                    <a:pt x="18" y="6"/>
                  </a:lnTo>
                  <a:lnTo>
                    <a:pt x="21" y="5"/>
                  </a:lnTo>
                  <a:lnTo>
                    <a:pt x="24" y="3"/>
                  </a:lnTo>
                  <a:lnTo>
                    <a:pt x="27" y="2"/>
                  </a:lnTo>
                  <a:lnTo>
                    <a:pt x="29" y="2"/>
                  </a:lnTo>
                  <a:lnTo>
                    <a:pt x="32" y="2"/>
                  </a:lnTo>
                  <a:lnTo>
                    <a:pt x="35" y="0"/>
                  </a:lnTo>
                  <a:lnTo>
                    <a:pt x="37" y="0"/>
                  </a:lnTo>
                  <a:lnTo>
                    <a:pt x="41" y="2"/>
                  </a:lnTo>
                  <a:lnTo>
                    <a:pt x="44" y="2"/>
                  </a:lnTo>
                  <a:lnTo>
                    <a:pt x="47" y="3"/>
                  </a:lnTo>
                  <a:lnTo>
                    <a:pt x="51" y="5"/>
                  </a:lnTo>
                  <a:lnTo>
                    <a:pt x="54" y="6"/>
                  </a:lnTo>
                  <a:lnTo>
                    <a:pt x="58" y="10"/>
                  </a:lnTo>
                  <a:lnTo>
                    <a:pt x="60" y="13"/>
                  </a:lnTo>
                  <a:lnTo>
                    <a:pt x="64" y="16"/>
                  </a:lnTo>
                  <a:lnTo>
                    <a:pt x="67" y="20"/>
                  </a:lnTo>
                  <a:lnTo>
                    <a:pt x="71" y="27"/>
                  </a:lnTo>
                  <a:lnTo>
                    <a:pt x="74" y="31"/>
                  </a:lnTo>
                  <a:lnTo>
                    <a:pt x="72" y="30"/>
                  </a:lnTo>
                  <a:lnTo>
                    <a:pt x="71" y="28"/>
                  </a:lnTo>
                  <a:lnTo>
                    <a:pt x="68" y="25"/>
                  </a:lnTo>
                  <a:lnTo>
                    <a:pt x="67" y="23"/>
                  </a:lnTo>
                  <a:lnTo>
                    <a:pt x="66" y="23"/>
                  </a:lnTo>
                  <a:lnTo>
                    <a:pt x="64" y="22"/>
                  </a:lnTo>
                  <a:lnTo>
                    <a:pt x="63" y="20"/>
                  </a:lnTo>
                  <a:lnTo>
                    <a:pt x="60" y="19"/>
                  </a:lnTo>
                  <a:lnTo>
                    <a:pt x="59" y="17"/>
                  </a:lnTo>
                  <a:lnTo>
                    <a:pt x="56" y="16"/>
                  </a:lnTo>
                  <a:lnTo>
                    <a:pt x="55" y="14"/>
                  </a:lnTo>
                  <a:lnTo>
                    <a:pt x="52" y="14"/>
                  </a:lnTo>
                  <a:lnTo>
                    <a:pt x="50" y="13"/>
                  </a:lnTo>
                  <a:lnTo>
                    <a:pt x="47" y="11"/>
                  </a:lnTo>
                  <a:lnTo>
                    <a:pt x="44" y="11"/>
                  </a:lnTo>
                  <a:lnTo>
                    <a:pt x="41" y="11"/>
                  </a:lnTo>
                  <a:lnTo>
                    <a:pt x="37" y="11"/>
                  </a:lnTo>
                  <a:lnTo>
                    <a:pt x="35" y="11"/>
                  </a:lnTo>
                  <a:lnTo>
                    <a:pt x="31" y="11"/>
                  </a:lnTo>
                  <a:lnTo>
                    <a:pt x="28" y="11"/>
                  </a:lnTo>
                  <a:lnTo>
                    <a:pt x="24" y="11"/>
                  </a:lnTo>
                  <a:lnTo>
                    <a:pt x="20" y="13"/>
                  </a:lnTo>
                  <a:lnTo>
                    <a:pt x="16" y="14"/>
                  </a:lnTo>
                  <a:lnTo>
                    <a:pt x="12" y="16"/>
                  </a:lnTo>
                  <a:lnTo>
                    <a:pt x="8" y="19"/>
                  </a:lnTo>
                  <a:lnTo>
                    <a:pt x="4" y="20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407" name="Freeform 123"/>
            <p:cNvSpPr>
              <a:spLocks/>
            </p:cNvSpPr>
            <p:nvPr/>
          </p:nvSpPr>
          <p:spPr bwMode="auto">
            <a:xfrm>
              <a:off x="5503863" y="4962525"/>
              <a:ext cx="58738" cy="25400"/>
            </a:xfrm>
            <a:custGeom>
              <a:avLst/>
              <a:gdLst>
                <a:gd name="T0" fmla="*/ 2147483647 w 73"/>
                <a:gd name="T1" fmla="*/ 2147483647 h 31"/>
                <a:gd name="T2" fmla="*/ 2147483647 w 73"/>
                <a:gd name="T3" fmla="*/ 2147483647 h 31"/>
                <a:gd name="T4" fmla="*/ 2147483647 w 73"/>
                <a:gd name="T5" fmla="*/ 2147483647 h 31"/>
                <a:gd name="T6" fmla="*/ 2147483647 w 73"/>
                <a:gd name="T7" fmla="*/ 2147483647 h 31"/>
                <a:gd name="T8" fmla="*/ 2147483647 w 73"/>
                <a:gd name="T9" fmla="*/ 2147483647 h 31"/>
                <a:gd name="T10" fmla="*/ 2147483647 w 73"/>
                <a:gd name="T11" fmla="*/ 2147483647 h 31"/>
                <a:gd name="T12" fmla="*/ 2147483647 w 73"/>
                <a:gd name="T13" fmla="*/ 2147483647 h 31"/>
                <a:gd name="T14" fmla="*/ 2147483647 w 73"/>
                <a:gd name="T15" fmla="*/ 2147483647 h 31"/>
                <a:gd name="T16" fmla="*/ 2147483647 w 73"/>
                <a:gd name="T17" fmla="*/ 2147483647 h 31"/>
                <a:gd name="T18" fmla="*/ 2147483647 w 73"/>
                <a:gd name="T19" fmla="*/ 2147483647 h 31"/>
                <a:gd name="T20" fmla="*/ 2147483647 w 73"/>
                <a:gd name="T21" fmla="*/ 2147483647 h 31"/>
                <a:gd name="T22" fmla="*/ 2147483647 w 73"/>
                <a:gd name="T23" fmla="*/ 2147483647 h 31"/>
                <a:gd name="T24" fmla="*/ 2147483647 w 73"/>
                <a:gd name="T25" fmla="*/ 2147483647 h 31"/>
                <a:gd name="T26" fmla="*/ 2147483647 w 73"/>
                <a:gd name="T27" fmla="*/ 2147483647 h 31"/>
                <a:gd name="T28" fmla="*/ 2147483647 w 73"/>
                <a:gd name="T29" fmla="*/ 2147483647 h 31"/>
                <a:gd name="T30" fmla="*/ 2147483647 w 73"/>
                <a:gd name="T31" fmla="*/ 2147483647 h 31"/>
                <a:gd name="T32" fmla="*/ 2147483647 w 73"/>
                <a:gd name="T33" fmla="*/ 2147483647 h 31"/>
                <a:gd name="T34" fmla="*/ 2147483647 w 73"/>
                <a:gd name="T35" fmla="*/ 2147483647 h 31"/>
                <a:gd name="T36" fmla="*/ 2147483647 w 73"/>
                <a:gd name="T37" fmla="*/ 0 h 31"/>
                <a:gd name="T38" fmla="*/ 2147483647 w 73"/>
                <a:gd name="T39" fmla="*/ 0 h 31"/>
                <a:gd name="T40" fmla="*/ 2147483647 w 73"/>
                <a:gd name="T41" fmla="*/ 2147483647 h 31"/>
                <a:gd name="T42" fmla="*/ 2147483647 w 73"/>
                <a:gd name="T43" fmla="*/ 2147483647 h 31"/>
                <a:gd name="T44" fmla="*/ 2147483647 w 73"/>
                <a:gd name="T45" fmla="*/ 2147483647 h 31"/>
                <a:gd name="T46" fmla="*/ 2147483647 w 73"/>
                <a:gd name="T47" fmla="*/ 2147483647 h 31"/>
                <a:gd name="T48" fmla="*/ 2147483647 w 73"/>
                <a:gd name="T49" fmla="*/ 2147483647 h 31"/>
                <a:gd name="T50" fmla="*/ 2147483647 w 73"/>
                <a:gd name="T51" fmla="*/ 2147483647 h 31"/>
                <a:gd name="T52" fmla="*/ 2147483647 w 73"/>
                <a:gd name="T53" fmla="*/ 2147483647 h 31"/>
                <a:gd name="T54" fmla="*/ 2147483647 w 73"/>
                <a:gd name="T55" fmla="*/ 2147483647 h 31"/>
                <a:gd name="T56" fmla="*/ 2147483647 w 73"/>
                <a:gd name="T57" fmla="*/ 2147483647 h 31"/>
                <a:gd name="T58" fmla="*/ 2147483647 w 73"/>
                <a:gd name="T59" fmla="*/ 2147483647 h 31"/>
                <a:gd name="T60" fmla="*/ 0 w 73"/>
                <a:gd name="T61" fmla="*/ 2147483647 h 31"/>
                <a:gd name="T62" fmla="*/ 0 w 73"/>
                <a:gd name="T63" fmla="*/ 2147483647 h 31"/>
                <a:gd name="T64" fmla="*/ 2147483647 w 73"/>
                <a:gd name="T65" fmla="*/ 2147483647 h 31"/>
                <a:gd name="T66" fmla="*/ 2147483647 w 73"/>
                <a:gd name="T67" fmla="*/ 2147483647 h 31"/>
                <a:gd name="T68" fmla="*/ 2147483647 w 73"/>
                <a:gd name="T69" fmla="*/ 2147483647 h 31"/>
                <a:gd name="T70" fmla="*/ 2147483647 w 73"/>
                <a:gd name="T71" fmla="*/ 2147483647 h 31"/>
                <a:gd name="T72" fmla="*/ 2147483647 w 73"/>
                <a:gd name="T73" fmla="*/ 2147483647 h 31"/>
                <a:gd name="T74" fmla="*/ 2147483647 w 73"/>
                <a:gd name="T75" fmla="*/ 2147483647 h 31"/>
                <a:gd name="T76" fmla="*/ 2147483647 w 73"/>
                <a:gd name="T77" fmla="*/ 2147483647 h 31"/>
                <a:gd name="T78" fmla="*/ 2147483647 w 73"/>
                <a:gd name="T79" fmla="*/ 2147483647 h 31"/>
                <a:gd name="T80" fmla="*/ 2147483647 w 73"/>
                <a:gd name="T81" fmla="*/ 2147483647 h 31"/>
                <a:gd name="T82" fmla="*/ 2147483647 w 73"/>
                <a:gd name="T83" fmla="*/ 2147483647 h 31"/>
                <a:gd name="T84" fmla="*/ 2147483647 w 73"/>
                <a:gd name="T85" fmla="*/ 2147483647 h 31"/>
                <a:gd name="T86" fmla="*/ 2147483647 w 73"/>
                <a:gd name="T87" fmla="*/ 2147483647 h 31"/>
                <a:gd name="T88" fmla="*/ 2147483647 w 73"/>
                <a:gd name="T89" fmla="*/ 2147483647 h 31"/>
                <a:gd name="T90" fmla="*/ 2147483647 w 73"/>
                <a:gd name="T91" fmla="*/ 2147483647 h 31"/>
                <a:gd name="T92" fmla="*/ 2147483647 w 73"/>
                <a:gd name="T93" fmla="*/ 2147483647 h 31"/>
                <a:gd name="T94" fmla="*/ 2147483647 w 73"/>
                <a:gd name="T95" fmla="*/ 2147483647 h 31"/>
                <a:gd name="T96" fmla="*/ 2147483647 w 73"/>
                <a:gd name="T97" fmla="*/ 2147483647 h 31"/>
                <a:gd name="T98" fmla="*/ 2147483647 w 73"/>
                <a:gd name="T99" fmla="*/ 2147483647 h 31"/>
                <a:gd name="T100" fmla="*/ 2147483647 w 73"/>
                <a:gd name="T101" fmla="*/ 2147483647 h 31"/>
                <a:gd name="T102" fmla="*/ 2147483647 w 73"/>
                <a:gd name="T103" fmla="*/ 2147483647 h 31"/>
                <a:gd name="T104" fmla="*/ 2147483647 w 73"/>
                <a:gd name="T105" fmla="*/ 2147483647 h 31"/>
                <a:gd name="T106" fmla="*/ 2147483647 w 73"/>
                <a:gd name="T107" fmla="*/ 2147483647 h 31"/>
                <a:gd name="T108" fmla="*/ 2147483647 w 73"/>
                <a:gd name="T109" fmla="*/ 2147483647 h 31"/>
                <a:gd name="T110" fmla="*/ 2147483647 w 73"/>
                <a:gd name="T111" fmla="*/ 2147483647 h 31"/>
                <a:gd name="T112" fmla="*/ 2147483647 w 73"/>
                <a:gd name="T113" fmla="*/ 2147483647 h 31"/>
                <a:gd name="T114" fmla="*/ 2147483647 w 73"/>
                <a:gd name="T115" fmla="*/ 2147483647 h 31"/>
                <a:gd name="T116" fmla="*/ 2147483647 w 73"/>
                <a:gd name="T117" fmla="*/ 2147483647 h 31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73" h="31">
                  <a:moveTo>
                    <a:pt x="73" y="23"/>
                  </a:moveTo>
                  <a:lnTo>
                    <a:pt x="73" y="23"/>
                  </a:lnTo>
                  <a:lnTo>
                    <a:pt x="71" y="22"/>
                  </a:lnTo>
                  <a:lnTo>
                    <a:pt x="70" y="20"/>
                  </a:lnTo>
                  <a:lnTo>
                    <a:pt x="68" y="19"/>
                  </a:lnTo>
                  <a:lnTo>
                    <a:pt x="67" y="17"/>
                  </a:lnTo>
                  <a:lnTo>
                    <a:pt x="66" y="16"/>
                  </a:lnTo>
                  <a:lnTo>
                    <a:pt x="64" y="14"/>
                  </a:lnTo>
                  <a:lnTo>
                    <a:pt x="62" y="13"/>
                  </a:lnTo>
                  <a:lnTo>
                    <a:pt x="60" y="11"/>
                  </a:lnTo>
                  <a:lnTo>
                    <a:pt x="58" y="10"/>
                  </a:lnTo>
                  <a:lnTo>
                    <a:pt x="56" y="8"/>
                  </a:lnTo>
                  <a:lnTo>
                    <a:pt x="54" y="6"/>
                  </a:lnTo>
                  <a:lnTo>
                    <a:pt x="51" y="5"/>
                  </a:lnTo>
                  <a:lnTo>
                    <a:pt x="48" y="3"/>
                  </a:lnTo>
                  <a:lnTo>
                    <a:pt x="46" y="2"/>
                  </a:lnTo>
                  <a:lnTo>
                    <a:pt x="43" y="2"/>
                  </a:lnTo>
                  <a:lnTo>
                    <a:pt x="40" y="2"/>
                  </a:lnTo>
                  <a:lnTo>
                    <a:pt x="37" y="0"/>
                  </a:lnTo>
                  <a:lnTo>
                    <a:pt x="35" y="0"/>
                  </a:lnTo>
                  <a:lnTo>
                    <a:pt x="31" y="2"/>
                  </a:lnTo>
                  <a:lnTo>
                    <a:pt x="28" y="2"/>
                  </a:lnTo>
                  <a:lnTo>
                    <a:pt x="25" y="3"/>
                  </a:lnTo>
                  <a:lnTo>
                    <a:pt x="21" y="5"/>
                  </a:lnTo>
                  <a:lnTo>
                    <a:pt x="19" y="6"/>
                  </a:lnTo>
                  <a:lnTo>
                    <a:pt x="16" y="10"/>
                  </a:lnTo>
                  <a:lnTo>
                    <a:pt x="12" y="13"/>
                  </a:lnTo>
                  <a:lnTo>
                    <a:pt x="9" y="16"/>
                  </a:lnTo>
                  <a:lnTo>
                    <a:pt x="5" y="20"/>
                  </a:lnTo>
                  <a:lnTo>
                    <a:pt x="2" y="27"/>
                  </a:lnTo>
                  <a:lnTo>
                    <a:pt x="0" y="31"/>
                  </a:lnTo>
                  <a:lnTo>
                    <a:pt x="1" y="30"/>
                  </a:lnTo>
                  <a:lnTo>
                    <a:pt x="2" y="28"/>
                  </a:lnTo>
                  <a:lnTo>
                    <a:pt x="4" y="25"/>
                  </a:lnTo>
                  <a:lnTo>
                    <a:pt x="5" y="23"/>
                  </a:lnTo>
                  <a:lnTo>
                    <a:pt x="6" y="23"/>
                  </a:lnTo>
                  <a:lnTo>
                    <a:pt x="8" y="22"/>
                  </a:lnTo>
                  <a:lnTo>
                    <a:pt x="10" y="20"/>
                  </a:lnTo>
                  <a:lnTo>
                    <a:pt x="12" y="19"/>
                  </a:lnTo>
                  <a:lnTo>
                    <a:pt x="13" y="17"/>
                  </a:lnTo>
                  <a:lnTo>
                    <a:pt x="16" y="16"/>
                  </a:lnTo>
                  <a:lnTo>
                    <a:pt x="19" y="14"/>
                  </a:lnTo>
                  <a:lnTo>
                    <a:pt x="20" y="14"/>
                  </a:lnTo>
                  <a:lnTo>
                    <a:pt x="23" y="13"/>
                  </a:lnTo>
                  <a:lnTo>
                    <a:pt x="25" y="11"/>
                  </a:lnTo>
                  <a:lnTo>
                    <a:pt x="28" y="11"/>
                  </a:lnTo>
                  <a:lnTo>
                    <a:pt x="32" y="11"/>
                  </a:lnTo>
                  <a:lnTo>
                    <a:pt x="35" y="11"/>
                  </a:lnTo>
                  <a:lnTo>
                    <a:pt x="37" y="11"/>
                  </a:lnTo>
                  <a:lnTo>
                    <a:pt x="42" y="11"/>
                  </a:lnTo>
                  <a:lnTo>
                    <a:pt x="44" y="11"/>
                  </a:lnTo>
                  <a:lnTo>
                    <a:pt x="48" y="11"/>
                  </a:lnTo>
                  <a:lnTo>
                    <a:pt x="52" y="13"/>
                  </a:lnTo>
                  <a:lnTo>
                    <a:pt x="56" y="14"/>
                  </a:lnTo>
                  <a:lnTo>
                    <a:pt x="59" y="16"/>
                  </a:lnTo>
                  <a:lnTo>
                    <a:pt x="64" y="19"/>
                  </a:lnTo>
                  <a:lnTo>
                    <a:pt x="68" y="20"/>
                  </a:lnTo>
                  <a:lnTo>
                    <a:pt x="73" y="23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408" name="Freeform 124"/>
            <p:cNvSpPr>
              <a:spLocks/>
            </p:cNvSpPr>
            <p:nvPr/>
          </p:nvSpPr>
          <p:spPr bwMode="auto">
            <a:xfrm>
              <a:off x="5643563" y="4762500"/>
              <a:ext cx="47625" cy="53975"/>
            </a:xfrm>
            <a:custGeom>
              <a:avLst/>
              <a:gdLst>
                <a:gd name="T0" fmla="*/ 2147483647 w 59"/>
                <a:gd name="T1" fmla="*/ 2147483647 h 68"/>
                <a:gd name="T2" fmla="*/ 2147483647 w 59"/>
                <a:gd name="T3" fmla="*/ 2147483647 h 68"/>
                <a:gd name="T4" fmla="*/ 2147483647 w 59"/>
                <a:gd name="T5" fmla="*/ 2147483647 h 68"/>
                <a:gd name="T6" fmla="*/ 2147483647 w 59"/>
                <a:gd name="T7" fmla="*/ 2147483647 h 68"/>
                <a:gd name="T8" fmla="*/ 2147483647 w 59"/>
                <a:gd name="T9" fmla="*/ 2147483647 h 68"/>
                <a:gd name="T10" fmla="*/ 2147483647 w 59"/>
                <a:gd name="T11" fmla="*/ 2147483647 h 68"/>
                <a:gd name="T12" fmla="*/ 2147483647 w 59"/>
                <a:gd name="T13" fmla="*/ 2147483647 h 68"/>
                <a:gd name="T14" fmla="*/ 2147483647 w 59"/>
                <a:gd name="T15" fmla="*/ 2147483647 h 68"/>
                <a:gd name="T16" fmla="*/ 2147483647 w 59"/>
                <a:gd name="T17" fmla="*/ 2147483647 h 68"/>
                <a:gd name="T18" fmla="*/ 2147483647 w 59"/>
                <a:gd name="T19" fmla="*/ 2147483647 h 68"/>
                <a:gd name="T20" fmla="*/ 2147483647 w 59"/>
                <a:gd name="T21" fmla="*/ 2147483647 h 68"/>
                <a:gd name="T22" fmla="*/ 2147483647 w 59"/>
                <a:gd name="T23" fmla="*/ 2147483647 h 68"/>
                <a:gd name="T24" fmla="*/ 2147483647 w 59"/>
                <a:gd name="T25" fmla="*/ 2147483647 h 68"/>
                <a:gd name="T26" fmla="*/ 2147483647 w 59"/>
                <a:gd name="T27" fmla="*/ 2147483647 h 68"/>
                <a:gd name="T28" fmla="*/ 2147483647 w 59"/>
                <a:gd name="T29" fmla="*/ 2147483647 h 68"/>
                <a:gd name="T30" fmla="*/ 2147483647 w 59"/>
                <a:gd name="T31" fmla="*/ 2147483647 h 68"/>
                <a:gd name="T32" fmla="*/ 0 w 59"/>
                <a:gd name="T33" fmla="*/ 2147483647 h 68"/>
                <a:gd name="T34" fmla="*/ 0 w 59"/>
                <a:gd name="T35" fmla="*/ 2147483647 h 68"/>
                <a:gd name="T36" fmla="*/ 0 w 59"/>
                <a:gd name="T37" fmla="*/ 2147483647 h 68"/>
                <a:gd name="T38" fmla="*/ 0 w 59"/>
                <a:gd name="T39" fmla="*/ 2147483647 h 68"/>
                <a:gd name="T40" fmla="*/ 2147483647 w 59"/>
                <a:gd name="T41" fmla="*/ 2147483647 h 68"/>
                <a:gd name="T42" fmla="*/ 2147483647 w 59"/>
                <a:gd name="T43" fmla="*/ 2147483647 h 68"/>
                <a:gd name="T44" fmla="*/ 2147483647 w 59"/>
                <a:gd name="T45" fmla="*/ 2147483647 h 68"/>
                <a:gd name="T46" fmla="*/ 2147483647 w 59"/>
                <a:gd name="T47" fmla="*/ 2147483647 h 68"/>
                <a:gd name="T48" fmla="*/ 2147483647 w 59"/>
                <a:gd name="T49" fmla="*/ 2147483647 h 68"/>
                <a:gd name="T50" fmla="*/ 2147483647 w 59"/>
                <a:gd name="T51" fmla="*/ 2147483647 h 68"/>
                <a:gd name="T52" fmla="*/ 2147483647 w 59"/>
                <a:gd name="T53" fmla="*/ 2147483647 h 68"/>
                <a:gd name="T54" fmla="*/ 2147483647 w 59"/>
                <a:gd name="T55" fmla="*/ 0 h 68"/>
                <a:gd name="T56" fmla="*/ 2147483647 w 59"/>
                <a:gd name="T57" fmla="*/ 0 h 68"/>
                <a:gd name="T58" fmla="*/ 2147483647 w 59"/>
                <a:gd name="T59" fmla="*/ 0 h 68"/>
                <a:gd name="T60" fmla="*/ 2147483647 w 59"/>
                <a:gd name="T61" fmla="*/ 2147483647 h 68"/>
                <a:gd name="T62" fmla="*/ 2147483647 w 59"/>
                <a:gd name="T63" fmla="*/ 2147483647 h 68"/>
                <a:gd name="T64" fmla="*/ 2147483647 w 59"/>
                <a:gd name="T65" fmla="*/ 2147483647 h 68"/>
                <a:gd name="T66" fmla="*/ 2147483647 w 59"/>
                <a:gd name="T67" fmla="*/ 2147483647 h 68"/>
                <a:gd name="T68" fmla="*/ 2147483647 w 59"/>
                <a:gd name="T69" fmla="*/ 2147483647 h 68"/>
                <a:gd name="T70" fmla="*/ 2147483647 w 59"/>
                <a:gd name="T71" fmla="*/ 2147483647 h 68"/>
                <a:gd name="T72" fmla="*/ 2147483647 w 59"/>
                <a:gd name="T73" fmla="*/ 2147483647 h 68"/>
                <a:gd name="T74" fmla="*/ 2147483647 w 59"/>
                <a:gd name="T75" fmla="*/ 2147483647 h 68"/>
                <a:gd name="T76" fmla="*/ 2147483647 w 59"/>
                <a:gd name="T77" fmla="*/ 2147483647 h 68"/>
                <a:gd name="T78" fmla="*/ 2147483647 w 59"/>
                <a:gd name="T79" fmla="*/ 2147483647 h 68"/>
                <a:gd name="T80" fmla="*/ 2147483647 w 59"/>
                <a:gd name="T81" fmla="*/ 2147483647 h 68"/>
                <a:gd name="T82" fmla="*/ 2147483647 w 59"/>
                <a:gd name="T83" fmla="*/ 2147483647 h 68"/>
                <a:gd name="T84" fmla="*/ 2147483647 w 59"/>
                <a:gd name="T85" fmla="*/ 2147483647 h 68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59" h="68">
                  <a:moveTo>
                    <a:pt x="55" y="48"/>
                  </a:moveTo>
                  <a:lnTo>
                    <a:pt x="55" y="50"/>
                  </a:lnTo>
                  <a:lnTo>
                    <a:pt x="54" y="51"/>
                  </a:lnTo>
                  <a:lnTo>
                    <a:pt x="54" y="53"/>
                  </a:lnTo>
                  <a:lnTo>
                    <a:pt x="53" y="54"/>
                  </a:lnTo>
                  <a:lnTo>
                    <a:pt x="51" y="56"/>
                  </a:lnTo>
                  <a:lnTo>
                    <a:pt x="51" y="57"/>
                  </a:lnTo>
                  <a:lnTo>
                    <a:pt x="50" y="59"/>
                  </a:lnTo>
                  <a:lnTo>
                    <a:pt x="49" y="59"/>
                  </a:lnTo>
                  <a:lnTo>
                    <a:pt x="47" y="61"/>
                  </a:lnTo>
                  <a:lnTo>
                    <a:pt x="46" y="62"/>
                  </a:lnTo>
                  <a:lnTo>
                    <a:pt x="45" y="62"/>
                  </a:lnTo>
                  <a:lnTo>
                    <a:pt x="45" y="64"/>
                  </a:lnTo>
                  <a:lnTo>
                    <a:pt x="43" y="64"/>
                  </a:lnTo>
                  <a:lnTo>
                    <a:pt x="42" y="65"/>
                  </a:lnTo>
                  <a:lnTo>
                    <a:pt x="40" y="65"/>
                  </a:lnTo>
                  <a:lnTo>
                    <a:pt x="39" y="65"/>
                  </a:lnTo>
                  <a:lnTo>
                    <a:pt x="38" y="67"/>
                  </a:lnTo>
                  <a:lnTo>
                    <a:pt x="36" y="67"/>
                  </a:lnTo>
                  <a:lnTo>
                    <a:pt x="35" y="67"/>
                  </a:lnTo>
                  <a:lnTo>
                    <a:pt x="34" y="67"/>
                  </a:lnTo>
                  <a:lnTo>
                    <a:pt x="32" y="67"/>
                  </a:lnTo>
                  <a:lnTo>
                    <a:pt x="31" y="68"/>
                  </a:lnTo>
                  <a:lnTo>
                    <a:pt x="28" y="68"/>
                  </a:lnTo>
                  <a:lnTo>
                    <a:pt x="27" y="68"/>
                  </a:lnTo>
                  <a:lnTo>
                    <a:pt x="26" y="67"/>
                  </a:lnTo>
                  <a:lnTo>
                    <a:pt x="24" y="67"/>
                  </a:lnTo>
                  <a:lnTo>
                    <a:pt x="23" y="67"/>
                  </a:lnTo>
                  <a:lnTo>
                    <a:pt x="22" y="67"/>
                  </a:lnTo>
                  <a:lnTo>
                    <a:pt x="20" y="67"/>
                  </a:lnTo>
                  <a:lnTo>
                    <a:pt x="19" y="65"/>
                  </a:lnTo>
                  <a:lnTo>
                    <a:pt x="18" y="65"/>
                  </a:lnTo>
                  <a:lnTo>
                    <a:pt x="16" y="64"/>
                  </a:lnTo>
                  <a:lnTo>
                    <a:pt x="15" y="64"/>
                  </a:lnTo>
                  <a:lnTo>
                    <a:pt x="13" y="62"/>
                  </a:lnTo>
                  <a:lnTo>
                    <a:pt x="12" y="62"/>
                  </a:lnTo>
                  <a:lnTo>
                    <a:pt x="11" y="61"/>
                  </a:lnTo>
                  <a:lnTo>
                    <a:pt x="9" y="59"/>
                  </a:lnTo>
                  <a:lnTo>
                    <a:pt x="9" y="57"/>
                  </a:lnTo>
                  <a:lnTo>
                    <a:pt x="8" y="57"/>
                  </a:lnTo>
                  <a:lnTo>
                    <a:pt x="7" y="56"/>
                  </a:lnTo>
                  <a:lnTo>
                    <a:pt x="7" y="54"/>
                  </a:lnTo>
                  <a:lnTo>
                    <a:pt x="5" y="53"/>
                  </a:lnTo>
                  <a:lnTo>
                    <a:pt x="4" y="51"/>
                  </a:lnTo>
                  <a:lnTo>
                    <a:pt x="4" y="50"/>
                  </a:lnTo>
                  <a:lnTo>
                    <a:pt x="3" y="50"/>
                  </a:lnTo>
                  <a:lnTo>
                    <a:pt x="3" y="48"/>
                  </a:lnTo>
                  <a:lnTo>
                    <a:pt x="1" y="47"/>
                  </a:lnTo>
                  <a:lnTo>
                    <a:pt x="1" y="45"/>
                  </a:lnTo>
                  <a:lnTo>
                    <a:pt x="1" y="44"/>
                  </a:lnTo>
                  <a:lnTo>
                    <a:pt x="0" y="42"/>
                  </a:lnTo>
                  <a:lnTo>
                    <a:pt x="0" y="40"/>
                  </a:lnTo>
                  <a:lnTo>
                    <a:pt x="0" y="39"/>
                  </a:lnTo>
                  <a:lnTo>
                    <a:pt x="0" y="37"/>
                  </a:lnTo>
                  <a:lnTo>
                    <a:pt x="0" y="34"/>
                  </a:lnTo>
                  <a:lnTo>
                    <a:pt x="0" y="33"/>
                  </a:lnTo>
                  <a:lnTo>
                    <a:pt x="0" y="31"/>
                  </a:lnTo>
                  <a:lnTo>
                    <a:pt x="0" y="30"/>
                  </a:lnTo>
                  <a:lnTo>
                    <a:pt x="0" y="28"/>
                  </a:lnTo>
                  <a:lnTo>
                    <a:pt x="0" y="27"/>
                  </a:lnTo>
                  <a:lnTo>
                    <a:pt x="1" y="25"/>
                  </a:lnTo>
                  <a:lnTo>
                    <a:pt x="1" y="23"/>
                  </a:lnTo>
                  <a:lnTo>
                    <a:pt x="1" y="22"/>
                  </a:lnTo>
                  <a:lnTo>
                    <a:pt x="3" y="20"/>
                  </a:lnTo>
                  <a:lnTo>
                    <a:pt x="3" y="19"/>
                  </a:lnTo>
                  <a:lnTo>
                    <a:pt x="4" y="17"/>
                  </a:lnTo>
                  <a:lnTo>
                    <a:pt x="4" y="16"/>
                  </a:lnTo>
                  <a:lnTo>
                    <a:pt x="5" y="14"/>
                  </a:lnTo>
                  <a:lnTo>
                    <a:pt x="7" y="13"/>
                  </a:lnTo>
                  <a:lnTo>
                    <a:pt x="7" y="11"/>
                  </a:lnTo>
                  <a:lnTo>
                    <a:pt x="8" y="11"/>
                  </a:lnTo>
                  <a:lnTo>
                    <a:pt x="9" y="10"/>
                  </a:lnTo>
                  <a:lnTo>
                    <a:pt x="11" y="8"/>
                  </a:lnTo>
                  <a:lnTo>
                    <a:pt x="11" y="6"/>
                  </a:lnTo>
                  <a:lnTo>
                    <a:pt x="12" y="6"/>
                  </a:lnTo>
                  <a:lnTo>
                    <a:pt x="13" y="5"/>
                  </a:lnTo>
                  <a:lnTo>
                    <a:pt x="15" y="5"/>
                  </a:lnTo>
                  <a:lnTo>
                    <a:pt x="16" y="3"/>
                  </a:lnTo>
                  <a:lnTo>
                    <a:pt x="18" y="3"/>
                  </a:lnTo>
                  <a:lnTo>
                    <a:pt x="19" y="2"/>
                  </a:lnTo>
                  <a:lnTo>
                    <a:pt x="20" y="2"/>
                  </a:lnTo>
                  <a:lnTo>
                    <a:pt x="22" y="2"/>
                  </a:lnTo>
                  <a:lnTo>
                    <a:pt x="23" y="0"/>
                  </a:lnTo>
                  <a:lnTo>
                    <a:pt x="24" y="0"/>
                  </a:lnTo>
                  <a:lnTo>
                    <a:pt x="26" y="0"/>
                  </a:lnTo>
                  <a:lnTo>
                    <a:pt x="27" y="0"/>
                  </a:lnTo>
                  <a:lnTo>
                    <a:pt x="28" y="0"/>
                  </a:lnTo>
                  <a:lnTo>
                    <a:pt x="30" y="0"/>
                  </a:lnTo>
                  <a:lnTo>
                    <a:pt x="31" y="0"/>
                  </a:lnTo>
                  <a:lnTo>
                    <a:pt x="32" y="0"/>
                  </a:lnTo>
                  <a:lnTo>
                    <a:pt x="34" y="0"/>
                  </a:lnTo>
                  <a:lnTo>
                    <a:pt x="35" y="0"/>
                  </a:lnTo>
                  <a:lnTo>
                    <a:pt x="36" y="2"/>
                  </a:lnTo>
                  <a:lnTo>
                    <a:pt x="38" y="2"/>
                  </a:lnTo>
                  <a:lnTo>
                    <a:pt x="39" y="2"/>
                  </a:lnTo>
                  <a:lnTo>
                    <a:pt x="42" y="3"/>
                  </a:lnTo>
                  <a:lnTo>
                    <a:pt x="43" y="3"/>
                  </a:lnTo>
                  <a:lnTo>
                    <a:pt x="45" y="5"/>
                  </a:lnTo>
                  <a:lnTo>
                    <a:pt x="46" y="6"/>
                  </a:lnTo>
                  <a:lnTo>
                    <a:pt x="47" y="6"/>
                  </a:lnTo>
                  <a:lnTo>
                    <a:pt x="49" y="8"/>
                  </a:lnTo>
                  <a:lnTo>
                    <a:pt x="50" y="10"/>
                  </a:lnTo>
                  <a:lnTo>
                    <a:pt x="51" y="11"/>
                  </a:lnTo>
                  <a:lnTo>
                    <a:pt x="53" y="13"/>
                  </a:lnTo>
                  <a:lnTo>
                    <a:pt x="54" y="14"/>
                  </a:lnTo>
                  <a:lnTo>
                    <a:pt x="54" y="16"/>
                  </a:lnTo>
                  <a:lnTo>
                    <a:pt x="55" y="17"/>
                  </a:lnTo>
                  <a:lnTo>
                    <a:pt x="55" y="19"/>
                  </a:lnTo>
                  <a:lnTo>
                    <a:pt x="57" y="20"/>
                  </a:lnTo>
                  <a:lnTo>
                    <a:pt x="57" y="22"/>
                  </a:lnTo>
                  <a:lnTo>
                    <a:pt x="58" y="23"/>
                  </a:lnTo>
                  <a:lnTo>
                    <a:pt x="58" y="25"/>
                  </a:lnTo>
                  <a:lnTo>
                    <a:pt x="58" y="27"/>
                  </a:lnTo>
                  <a:lnTo>
                    <a:pt x="58" y="28"/>
                  </a:lnTo>
                  <a:lnTo>
                    <a:pt x="58" y="30"/>
                  </a:lnTo>
                  <a:lnTo>
                    <a:pt x="59" y="31"/>
                  </a:lnTo>
                  <a:lnTo>
                    <a:pt x="59" y="33"/>
                  </a:lnTo>
                  <a:lnTo>
                    <a:pt x="59" y="34"/>
                  </a:lnTo>
                  <a:lnTo>
                    <a:pt x="59" y="36"/>
                  </a:lnTo>
                  <a:lnTo>
                    <a:pt x="59" y="37"/>
                  </a:lnTo>
                  <a:lnTo>
                    <a:pt x="58" y="39"/>
                  </a:lnTo>
                  <a:lnTo>
                    <a:pt x="58" y="40"/>
                  </a:lnTo>
                  <a:lnTo>
                    <a:pt x="58" y="42"/>
                  </a:lnTo>
                  <a:lnTo>
                    <a:pt x="58" y="44"/>
                  </a:lnTo>
                  <a:lnTo>
                    <a:pt x="57" y="45"/>
                  </a:lnTo>
                  <a:lnTo>
                    <a:pt x="57" y="47"/>
                  </a:lnTo>
                  <a:lnTo>
                    <a:pt x="55" y="48"/>
                  </a:lnTo>
                  <a:close/>
                </a:path>
              </a:pathLst>
            </a:custGeom>
            <a:solidFill>
              <a:srgbClr val="C128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409" name="Freeform 125"/>
            <p:cNvSpPr>
              <a:spLocks/>
            </p:cNvSpPr>
            <p:nvPr/>
          </p:nvSpPr>
          <p:spPr bwMode="auto">
            <a:xfrm>
              <a:off x="5676901" y="4783138"/>
              <a:ext cx="30163" cy="36513"/>
            </a:xfrm>
            <a:custGeom>
              <a:avLst/>
              <a:gdLst>
                <a:gd name="T0" fmla="*/ 2147483647 w 38"/>
                <a:gd name="T1" fmla="*/ 2147483647 h 46"/>
                <a:gd name="T2" fmla="*/ 2147483647 w 38"/>
                <a:gd name="T3" fmla="*/ 2147483647 h 46"/>
                <a:gd name="T4" fmla="*/ 2147483647 w 38"/>
                <a:gd name="T5" fmla="*/ 2147483647 h 46"/>
                <a:gd name="T6" fmla="*/ 2147483647 w 38"/>
                <a:gd name="T7" fmla="*/ 2147483647 h 46"/>
                <a:gd name="T8" fmla="*/ 2147483647 w 38"/>
                <a:gd name="T9" fmla="*/ 2147483647 h 46"/>
                <a:gd name="T10" fmla="*/ 2147483647 w 38"/>
                <a:gd name="T11" fmla="*/ 2147483647 h 46"/>
                <a:gd name="T12" fmla="*/ 2147483647 w 38"/>
                <a:gd name="T13" fmla="*/ 2147483647 h 46"/>
                <a:gd name="T14" fmla="*/ 2147483647 w 38"/>
                <a:gd name="T15" fmla="*/ 2147483647 h 46"/>
                <a:gd name="T16" fmla="*/ 2147483647 w 38"/>
                <a:gd name="T17" fmla="*/ 2147483647 h 46"/>
                <a:gd name="T18" fmla="*/ 2147483647 w 38"/>
                <a:gd name="T19" fmla="*/ 2147483647 h 46"/>
                <a:gd name="T20" fmla="*/ 2147483647 w 38"/>
                <a:gd name="T21" fmla="*/ 2147483647 h 46"/>
                <a:gd name="T22" fmla="*/ 2147483647 w 38"/>
                <a:gd name="T23" fmla="*/ 2147483647 h 46"/>
                <a:gd name="T24" fmla="*/ 2147483647 w 38"/>
                <a:gd name="T25" fmla="*/ 2147483647 h 46"/>
                <a:gd name="T26" fmla="*/ 2147483647 w 38"/>
                <a:gd name="T27" fmla="*/ 2147483647 h 46"/>
                <a:gd name="T28" fmla="*/ 2147483647 w 38"/>
                <a:gd name="T29" fmla="*/ 2147483647 h 46"/>
                <a:gd name="T30" fmla="*/ 2147483647 w 38"/>
                <a:gd name="T31" fmla="*/ 2147483647 h 46"/>
                <a:gd name="T32" fmla="*/ 0 w 38"/>
                <a:gd name="T33" fmla="*/ 2147483647 h 46"/>
                <a:gd name="T34" fmla="*/ 0 w 38"/>
                <a:gd name="T35" fmla="*/ 2147483647 h 46"/>
                <a:gd name="T36" fmla="*/ 0 w 38"/>
                <a:gd name="T37" fmla="*/ 2147483647 h 46"/>
                <a:gd name="T38" fmla="*/ 0 w 38"/>
                <a:gd name="T39" fmla="*/ 2147483647 h 46"/>
                <a:gd name="T40" fmla="*/ 2147483647 w 38"/>
                <a:gd name="T41" fmla="*/ 2147483647 h 46"/>
                <a:gd name="T42" fmla="*/ 2147483647 w 38"/>
                <a:gd name="T43" fmla="*/ 2147483647 h 46"/>
                <a:gd name="T44" fmla="*/ 2147483647 w 38"/>
                <a:gd name="T45" fmla="*/ 2147483647 h 46"/>
                <a:gd name="T46" fmla="*/ 2147483647 w 38"/>
                <a:gd name="T47" fmla="*/ 2147483647 h 46"/>
                <a:gd name="T48" fmla="*/ 2147483647 w 38"/>
                <a:gd name="T49" fmla="*/ 2147483647 h 46"/>
                <a:gd name="T50" fmla="*/ 2147483647 w 38"/>
                <a:gd name="T51" fmla="*/ 2147483647 h 46"/>
                <a:gd name="T52" fmla="*/ 2147483647 w 38"/>
                <a:gd name="T53" fmla="*/ 2147483647 h 46"/>
                <a:gd name="T54" fmla="*/ 2147483647 w 38"/>
                <a:gd name="T55" fmla="*/ 2147483647 h 46"/>
                <a:gd name="T56" fmla="*/ 2147483647 w 38"/>
                <a:gd name="T57" fmla="*/ 0 h 46"/>
                <a:gd name="T58" fmla="*/ 2147483647 w 38"/>
                <a:gd name="T59" fmla="*/ 2147483647 h 46"/>
                <a:gd name="T60" fmla="*/ 2147483647 w 38"/>
                <a:gd name="T61" fmla="*/ 2147483647 h 46"/>
                <a:gd name="T62" fmla="*/ 2147483647 w 38"/>
                <a:gd name="T63" fmla="*/ 2147483647 h 46"/>
                <a:gd name="T64" fmla="*/ 2147483647 w 38"/>
                <a:gd name="T65" fmla="*/ 2147483647 h 46"/>
                <a:gd name="T66" fmla="*/ 2147483647 w 38"/>
                <a:gd name="T67" fmla="*/ 2147483647 h 46"/>
                <a:gd name="T68" fmla="*/ 2147483647 w 38"/>
                <a:gd name="T69" fmla="*/ 2147483647 h 46"/>
                <a:gd name="T70" fmla="*/ 2147483647 w 38"/>
                <a:gd name="T71" fmla="*/ 2147483647 h 46"/>
                <a:gd name="T72" fmla="*/ 2147483647 w 38"/>
                <a:gd name="T73" fmla="*/ 2147483647 h 46"/>
                <a:gd name="T74" fmla="*/ 2147483647 w 38"/>
                <a:gd name="T75" fmla="*/ 2147483647 h 46"/>
                <a:gd name="T76" fmla="*/ 2147483647 w 38"/>
                <a:gd name="T77" fmla="*/ 2147483647 h 46"/>
                <a:gd name="T78" fmla="*/ 2147483647 w 38"/>
                <a:gd name="T79" fmla="*/ 2147483647 h 46"/>
                <a:gd name="T80" fmla="*/ 2147483647 w 38"/>
                <a:gd name="T81" fmla="*/ 2147483647 h 46"/>
                <a:gd name="T82" fmla="*/ 2147483647 w 38"/>
                <a:gd name="T83" fmla="*/ 2147483647 h 46"/>
                <a:gd name="T84" fmla="*/ 2147483647 w 38"/>
                <a:gd name="T85" fmla="*/ 2147483647 h 4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38" h="46">
                  <a:moveTo>
                    <a:pt x="36" y="32"/>
                  </a:moveTo>
                  <a:lnTo>
                    <a:pt x="35" y="34"/>
                  </a:lnTo>
                  <a:lnTo>
                    <a:pt x="35" y="36"/>
                  </a:lnTo>
                  <a:lnTo>
                    <a:pt x="34" y="37"/>
                  </a:lnTo>
                  <a:lnTo>
                    <a:pt x="34" y="39"/>
                  </a:lnTo>
                  <a:lnTo>
                    <a:pt x="32" y="39"/>
                  </a:lnTo>
                  <a:lnTo>
                    <a:pt x="32" y="40"/>
                  </a:lnTo>
                  <a:lnTo>
                    <a:pt x="31" y="40"/>
                  </a:lnTo>
                  <a:lnTo>
                    <a:pt x="31" y="42"/>
                  </a:lnTo>
                  <a:lnTo>
                    <a:pt x="29" y="42"/>
                  </a:lnTo>
                  <a:lnTo>
                    <a:pt x="28" y="43"/>
                  </a:lnTo>
                  <a:lnTo>
                    <a:pt x="27" y="43"/>
                  </a:lnTo>
                  <a:lnTo>
                    <a:pt x="25" y="45"/>
                  </a:lnTo>
                  <a:lnTo>
                    <a:pt x="24" y="45"/>
                  </a:lnTo>
                  <a:lnTo>
                    <a:pt x="23" y="45"/>
                  </a:lnTo>
                  <a:lnTo>
                    <a:pt x="21" y="46"/>
                  </a:lnTo>
                  <a:lnTo>
                    <a:pt x="20" y="46"/>
                  </a:lnTo>
                  <a:lnTo>
                    <a:pt x="19" y="46"/>
                  </a:lnTo>
                  <a:lnTo>
                    <a:pt x="17" y="46"/>
                  </a:lnTo>
                  <a:lnTo>
                    <a:pt x="16" y="45"/>
                  </a:lnTo>
                  <a:lnTo>
                    <a:pt x="15" y="45"/>
                  </a:lnTo>
                  <a:lnTo>
                    <a:pt x="13" y="45"/>
                  </a:lnTo>
                  <a:lnTo>
                    <a:pt x="12" y="45"/>
                  </a:lnTo>
                  <a:lnTo>
                    <a:pt x="12" y="43"/>
                  </a:lnTo>
                  <a:lnTo>
                    <a:pt x="11" y="43"/>
                  </a:lnTo>
                  <a:lnTo>
                    <a:pt x="9" y="43"/>
                  </a:lnTo>
                  <a:lnTo>
                    <a:pt x="9" y="42"/>
                  </a:lnTo>
                  <a:lnTo>
                    <a:pt x="8" y="42"/>
                  </a:lnTo>
                  <a:lnTo>
                    <a:pt x="8" y="40"/>
                  </a:lnTo>
                  <a:lnTo>
                    <a:pt x="7" y="40"/>
                  </a:lnTo>
                  <a:lnTo>
                    <a:pt x="5" y="40"/>
                  </a:lnTo>
                  <a:lnTo>
                    <a:pt x="5" y="39"/>
                  </a:lnTo>
                  <a:lnTo>
                    <a:pt x="4" y="39"/>
                  </a:lnTo>
                  <a:lnTo>
                    <a:pt x="4" y="37"/>
                  </a:lnTo>
                  <a:lnTo>
                    <a:pt x="4" y="36"/>
                  </a:lnTo>
                  <a:lnTo>
                    <a:pt x="3" y="36"/>
                  </a:lnTo>
                  <a:lnTo>
                    <a:pt x="3" y="34"/>
                  </a:lnTo>
                  <a:lnTo>
                    <a:pt x="1" y="32"/>
                  </a:lnTo>
                  <a:lnTo>
                    <a:pt x="1" y="31"/>
                  </a:lnTo>
                  <a:lnTo>
                    <a:pt x="1" y="29"/>
                  </a:lnTo>
                  <a:lnTo>
                    <a:pt x="0" y="28"/>
                  </a:lnTo>
                  <a:lnTo>
                    <a:pt x="0" y="26"/>
                  </a:lnTo>
                  <a:lnTo>
                    <a:pt x="0" y="25"/>
                  </a:lnTo>
                  <a:lnTo>
                    <a:pt x="0" y="23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0" y="19"/>
                  </a:lnTo>
                  <a:lnTo>
                    <a:pt x="1" y="17"/>
                  </a:lnTo>
                  <a:lnTo>
                    <a:pt x="1" y="15"/>
                  </a:lnTo>
                  <a:lnTo>
                    <a:pt x="1" y="14"/>
                  </a:lnTo>
                  <a:lnTo>
                    <a:pt x="3" y="14"/>
                  </a:lnTo>
                  <a:lnTo>
                    <a:pt x="3" y="12"/>
                  </a:lnTo>
                  <a:lnTo>
                    <a:pt x="3" y="11"/>
                  </a:lnTo>
                  <a:lnTo>
                    <a:pt x="4" y="11"/>
                  </a:lnTo>
                  <a:lnTo>
                    <a:pt x="4" y="9"/>
                  </a:lnTo>
                  <a:lnTo>
                    <a:pt x="5" y="9"/>
                  </a:lnTo>
                  <a:lnTo>
                    <a:pt x="5" y="8"/>
                  </a:lnTo>
                  <a:lnTo>
                    <a:pt x="5" y="6"/>
                  </a:lnTo>
                  <a:lnTo>
                    <a:pt x="7" y="6"/>
                  </a:lnTo>
                  <a:lnTo>
                    <a:pt x="8" y="6"/>
                  </a:lnTo>
                  <a:lnTo>
                    <a:pt x="8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11" y="3"/>
                  </a:lnTo>
                  <a:lnTo>
                    <a:pt x="12" y="2"/>
                  </a:lnTo>
                  <a:lnTo>
                    <a:pt x="13" y="2"/>
                  </a:lnTo>
                  <a:lnTo>
                    <a:pt x="15" y="2"/>
                  </a:lnTo>
                  <a:lnTo>
                    <a:pt x="16" y="2"/>
                  </a:lnTo>
                  <a:lnTo>
                    <a:pt x="17" y="2"/>
                  </a:lnTo>
                  <a:lnTo>
                    <a:pt x="19" y="0"/>
                  </a:lnTo>
                  <a:lnTo>
                    <a:pt x="20" y="2"/>
                  </a:lnTo>
                  <a:lnTo>
                    <a:pt x="21" y="2"/>
                  </a:lnTo>
                  <a:lnTo>
                    <a:pt x="23" y="2"/>
                  </a:lnTo>
                  <a:lnTo>
                    <a:pt x="24" y="2"/>
                  </a:lnTo>
                  <a:lnTo>
                    <a:pt x="25" y="2"/>
                  </a:lnTo>
                  <a:lnTo>
                    <a:pt x="27" y="3"/>
                  </a:lnTo>
                  <a:lnTo>
                    <a:pt x="28" y="3"/>
                  </a:lnTo>
                  <a:lnTo>
                    <a:pt x="29" y="5"/>
                  </a:lnTo>
                  <a:lnTo>
                    <a:pt x="31" y="6"/>
                  </a:lnTo>
                  <a:lnTo>
                    <a:pt x="32" y="8"/>
                  </a:lnTo>
                  <a:lnTo>
                    <a:pt x="34" y="9"/>
                  </a:lnTo>
                  <a:lnTo>
                    <a:pt x="35" y="11"/>
                  </a:lnTo>
                  <a:lnTo>
                    <a:pt x="35" y="12"/>
                  </a:lnTo>
                  <a:lnTo>
                    <a:pt x="36" y="12"/>
                  </a:lnTo>
                  <a:lnTo>
                    <a:pt x="36" y="14"/>
                  </a:lnTo>
                  <a:lnTo>
                    <a:pt x="36" y="15"/>
                  </a:lnTo>
                  <a:lnTo>
                    <a:pt x="38" y="15"/>
                  </a:lnTo>
                  <a:lnTo>
                    <a:pt x="38" y="17"/>
                  </a:lnTo>
                  <a:lnTo>
                    <a:pt x="38" y="19"/>
                  </a:lnTo>
                  <a:lnTo>
                    <a:pt x="38" y="20"/>
                  </a:lnTo>
                  <a:lnTo>
                    <a:pt x="38" y="22"/>
                  </a:lnTo>
                  <a:lnTo>
                    <a:pt x="38" y="23"/>
                  </a:lnTo>
                  <a:lnTo>
                    <a:pt x="38" y="25"/>
                  </a:lnTo>
                  <a:lnTo>
                    <a:pt x="38" y="26"/>
                  </a:lnTo>
                  <a:lnTo>
                    <a:pt x="38" y="28"/>
                  </a:lnTo>
                  <a:lnTo>
                    <a:pt x="38" y="29"/>
                  </a:lnTo>
                  <a:lnTo>
                    <a:pt x="36" y="31"/>
                  </a:lnTo>
                  <a:lnTo>
                    <a:pt x="36" y="32"/>
                  </a:lnTo>
                  <a:close/>
                </a:path>
              </a:pathLst>
            </a:custGeom>
            <a:solidFill>
              <a:srgbClr val="C128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410" name="Freeform 126"/>
            <p:cNvSpPr>
              <a:spLocks/>
            </p:cNvSpPr>
            <p:nvPr/>
          </p:nvSpPr>
          <p:spPr bwMode="auto">
            <a:xfrm>
              <a:off x="5616576" y="5199063"/>
              <a:ext cx="84138" cy="395288"/>
            </a:xfrm>
            <a:custGeom>
              <a:avLst/>
              <a:gdLst>
                <a:gd name="T0" fmla="*/ 2147483647 w 105"/>
                <a:gd name="T1" fmla="*/ 0 h 499"/>
                <a:gd name="T2" fmla="*/ 0 w 105"/>
                <a:gd name="T3" fmla="*/ 2147483647 h 499"/>
                <a:gd name="T4" fmla="*/ 0 w 105"/>
                <a:gd name="T5" fmla="*/ 2147483647 h 499"/>
                <a:gd name="T6" fmla="*/ 2147483647 w 105"/>
                <a:gd name="T7" fmla="*/ 2147483647 h 499"/>
                <a:gd name="T8" fmla="*/ 2147483647 w 105"/>
                <a:gd name="T9" fmla="*/ 2147483647 h 499"/>
                <a:gd name="T10" fmla="*/ 2147483647 w 105"/>
                <a:gd name="T11" fmla="*/ 2147483647 h 499"/>
                <a:gd name="T12" fmla="*/ 2147483647 w 105"/>
                <a:gd name="T13" fmla="*/ 2147483647 h 499"/>
                <a:gd name="T14" fmla="*/ 2147483647 w 105"/>
                <a:gd name="T15" fmla="*/ 2147483647 h 499"/>
                <a:gd name="T16" fmla="*/ 2147483647 w 105"/>
                <a:gd name="T17" fmla="*/ 2147483647 h 499"/>
                <a:gd name="T18" fmla="*/ 2147483647 w 105"/>
                <a:gd name="T19" fmla="*/ 2147483647 h 499"/>
                <a:gd name="T20" fmla="*/ 2147483647 w 105"/>
                <a:gd name="T21" fmla="*/ 2147483647 h 499"/>
                <a:gd name="T22" fmla="*/ 2147483647 w 105"/>
                <a:gd name="T23" fmla="*/ 2147483647 h 499"/>
                <a:gd name="T24" fmla="*/ 2147483647 w 105"/>
                <a:gd name="T25" fmla="*/ 2147483647 h 499"/>
                <a:gd name="T26" fmla="*/ 2147483647 w 105"/>
                <a:gd name="T27" fmla="*/ 2147483647 h 499"/>
                <a:gd name="T28" fmla="*/ 2147483647 w 105"/>
                <a:gd name="T29" fmla="*/ 2147483647 h 499"/>
                <a:gd name="T30" fmla="*/ 2147483647 w 105"/>
                <a:gd name="T31" fmla="*/ 2147483647 h 499"/>
                <a:gd name="T32" fmla="*/ 2147483647 w 105"/>
                <a:gd name="T33" fmla="*/ 2147483647 h 499"/>
                <a:gd name="T34" fmla="*/ 2147483647 w 105"/>
                <a:gd name="T35" fmla="*/ 2147483647 h 499"/>
                <a:gd name="T36" fmla="*/ 2147483647 w 105"/>
                <a:gd name="T37" fmla="*/ 2147483647 h 499"/>
                <a:gd name="T38" fmla="*/ 2147483647 w 105"/>
                <a:gd name="T39" fmla="*/ 2147483647 h 499"/>
                <a:gd name="T40" fmla="*/ 2147483647 w 105"/>
                <a:gd name="T41" fmla="*/ 2147483647 h 499"/>
                <a:gd name="T42" fmla="*/ 2147483647 w 105"/>
                <a:gd name="T43" fmla="*/ 2147483647 h 499"/>
                <a:gd name="T44" fmla="*/ 2147483647 w 105"/>
                <a:gd name="T45" fmla="*/ 2147483647 h 499"/>
                <a:gd name="T46" fmla="*/ 2147483647 w 105"/>
                <a:gd name="T47" fmla="*/ 2147483647 h 499"/>
                <a:gd name="T48" fmla="*/ 2147483647 w 105"/>
                <a:gd name="T49" fmla="*/ 2147483647 h 499"/>
                <a:gd name="T50" fmla="*/ 2147483647 w 105"/>
                <a:gd name="T51" fmla="*/ 2147483647 h 499"/>
                <a:gd name="T52" fmla="*/ 2147483647 w 105"/>
                <a:gd name="T53" fmla="*/ 2147483647 h 499"/>
                <a:gd name="T54" fmla="*/ 2147483647 w 105"/>
                <a:gd name="T55" fmla="*/ 2147483647 h 499"/>
                <a:gd name="T56" fmla="*/ 2147483647 w 105"/>
                <a:gd name="T57" fmla="*/ 2147483647 h 499"/>
                <a:gd name="T58" fmla="*/ 2147483647 w 105"/>
                <a:gd name="T59" fmla="*/ 2147483647 h 499"/>
                <a:gd name="T60" fmla="*/ 2147483647 w 105"/>
                <a:gd name="T61" fmla="*/ 2147483647 h 499"/>
                <a:gd name="T62" fmla="*/ 2147483647 w 105"/>
                <a:gd name="T63" fmla="*/ 2147483647 h 499"/>
                <a:gd name="T64" fmla="*/ 2147483647 w 105"/>
                <a:gd name="T65" fmla="*/ 2147483647 h 499"/>
                <a:gd name="T66" fmla="*/ 2147483647 w 105"/>
                <a:gd name="T67" fmla="*/ 2147483647 h 499"/>
                <a:gd name="T68" fmla="*/ 2147483647 w 105"/>
                <a:gd name="T69" fmla="*/ 2147483647 h 499"/>
                <a:gd name="T70" fmla="*/ 2147483647 w 105"/>
                <a:gd name="T71" fmla="*/ 2147483647 h 499"/>
                <a:gd name="T72" fmla="*/ 2147483647 w 105"/>
                <a:gd name="T73" fmla="*/ 2147483647 h 499"/>
                <a:gd name="T74" fmla="*/ 2147483647 w 105"/>
                <a:gd name="T75" fmla="*/ 2147483647 h 499"/>
                <a:gd name="T76" fmla="*/ 2147483647 w 105"/>
                <a:gd name="T77" fmla="*/ 2147483647 h 499"/>
                <a:gd name="T78" fmla="*/ 2147483647 w 105"/>
                <a:gd name="T79" fmla="*/ 2147483647 h 499"/>
                <a:gd name="T80" fmla="*/ 2147483647 w 105"/>
                <a:gd name="T81" fmla="*/ 2147483647 h 499"/>
                <a:gd name="T82" fmla="*/ 2147483647 w 105"/>
                <a:gd name="T83" fmla="*/ 2147483647 h 499"/>
                <a:gd name="T84" fmla="*/ 2147483647 w 105"/>
                <a:gd name="T85" fmla="*/ 2147483647 h 499"/>
                <a:gd name="T86" fmla="*/ 2147483647 w 105"/>
                <a:gd name="T87" fmla="*/ 2147483647 h 499"/>
                <a:gd name="T88" fmla="*/ 2147483647 w 105"/>
                <a:gd name="T89" fmla="*/ 2147483647 h 499"/>
                <a:gd name="T90" fmla="*/ 2147483647 w 105"/>
                <a:gd name="T91" fmla="*/ 2147483647 h 499"/>
                <a:gd name="T92" fmla="*/ 2147483647 w 105"/>
                <a:gd name="T93" fmla="*/ 2147483647 h 499"/>
                <a:gd name="T94" fmla="*/ 2147483647 w 105"/>
                <a:gd name="T95" fmla="*/ 2147483647 h 499"/>
                <a:gd name="T96" fmla="*/ 2147483647 w 105"/>
                <a:gd name="T97" fmla="*/ 2147483647 h 499"/>
                <a:gd name="T98" fmla="*/ 2147483647 w 105"/>
                <a:gd name="T99" fmla="*/ 0 h 499"/>
                <a:gd name="T100" fmla="*/ 2147483647 w 105"/>
                <a:gd name="T101" fmla="*/ 0 h 499"/>
                <a:gd name="T102" fmla="*/ 2147483647 w 105"/>
                <a:gd name="T103" fmla="*/ 0 h 499"/>
                <a:gd name="T104" fmla="*/ 2147483647 w 105"/>
                <a:gd name="T105" fmla="*/ 0 h 499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105" h="499">
                  <a:moveTo>
                    <a:pt x="30" y="0"/>
                  </a:moveTo>
                  <a:lnTo>
                    <a:pt x="0" y="498"/>
                  </a:lnTo>
                  <a:lnTo>
                    <a:pt x="3" y="498"/>
                  </a:lnTo>
                  <a:lnTo>
                    <a:pt x="7" y="499"/>
                  </a:lnTo>
                  <a:lnTo>
                    <a:pt x="12" y="499"/>
                  </a:lnTo>
                  <a:lnTo>
                    <a:pt x="15" y="499"/>
                  </a:lnTo>
                  <a:lnTo>
                    <a:pt x="18" y="499"/>
                  </a:lnTo>
                  <a:lnTo>
                    <a:pt x="22" y="499"/>
                  </a:lnTo>
                  <a:lnTo>
                    <a:pt x="25" y="499"/>
                  </a:lnTo>
                  <a:lnTo>
                    <a:pt x="29" y="499"/>
                  </a:lnTo>
                  <a:lnTo>
                    <a:pt x="33" y="499"/>
                  </a:lnTo>
                  <a:lnTo>
                    <a:pt x="37" y="498"/>
                  </a:lnTo>
                  <a:lnTo>
                    <a:pt x="41" y="498"/>
                  </a:lnTo>
                  <a:lnTo>
                    <a:pt x="45" y="498"/>
                  </a:lnTo>
                  <a:lnTo>
                    <a:pt x="49" y="496"/>
                  </a:lnTo>
                  <a:lnTo>
                    <a:pt x="53" y="496"/>
                  </a:lnTo>
                  <a:lnTo>
                    <a:pt x="57" y="495"/>
                  </a:lnTo>
                  <a:lnTo>
                    <a:pt x="62" y="493"/>
                  </a:lnTo>
                  <a:lnTo>
                    <a:pt x="66" y="492"/>
                  </a:lnTo>
                  <a:lnTo>
                    <a:pt x="70" y="490"/>
                  </a:lnTo>
                  <a:lnTo>
                    <a:pt x="74" y="489"/>
                  </a:lnTo>
                  <a:lnTo>
                    <a:pt x="80" y="485"/>
                  </a:lnTo>
                  <a:lnTo>
                    <a:pt x="84" y="482"/>
                  </a:lnTo>
                  <a:lnTo>
                    <a:pt x="88" y="481"/>
                  </a:lnTo>
                  <a:lnTo>
                    <a:pt x="92" y="478"/>
                  </a:lnTo>
                  <a:lnTo>
                    <a:pt x="95" y="473"/>
                  </a:lnTo>
                  <a:lnTo>
                    <a:pt x="99" y="470"/>
                  </a:lnTo>
                  <a:lnTo>
                    <a:pt x="103" y="465"/>
                  </a:lnTo>
                  <a:lnTo>
                    <a:pt x="105" y="461"/>
                  </a:lnTo>
                  <a:lnTo>
                    <a:pt x="50" y="23"/>
                  </a:lnTo>
                  <a:lnTo>
                    <a:pt x="49" y="20"/>
                  </a:lnTo>
                  <a:lnTo>
                    <a:pt x="49" y="19"/>
                  </a:lnTo>
                  <a:lnTo>
                    <a:pt x="47" y="16"/>
                  </a:lnTo>
                  <a:lnTo>
                    <a:pt x="46" y="14"/>
                  </a:lnTo>
                  <a:lnTo>
                    <a:pt x="45" y="12"/>
                  </a:lnTo>
                  <a:lnTo>
                    <a:pt x="45" y="11"/>
                  </a:lnTo>
                  <a:lnTo>
                    <a:pt x="45" y="9"/>
                  </a:lnTo>
                  <a:lnTo>
                    <a:pt x="43" y="8"/>
                  </a:lnTo>
                  <a:lnTo>
                    <a:pt x="42" y="8"/>
                  </a:lnTo>
                  <a:lnTo>
                    <a:pt x="42" y="6"/>
                  </a:lnTo>
                  <a:lnTo>
                    <a:pt x="41" y="6"/>
                  </a:lnTo>
                  <a:lnTo>
                    <a:pt x="41" y="5"/>
                  </a:lnTo>
                  <a:lnTo>
                    <a:pt x="39" y="3"/>
                  </a:lnTo>
                  <a:lnTo>
                    <a:pt x="38" y="3"/>
                  </a:lnTo>
                  <a:lnTo>
                    <a:pt x="37" y="2"/>
                  </a:lnTo>
                  <a:lnTo>
                    <a:pt x="35" y="2"/>
                  </a:lnTo>
                  <a:lnTo>
                    <a:pt x="34" y="0"/>
                  </a:lnTo>
                  <a:lnTo>
                    <a:pt x="33" y="0"/>
                  </a:lnTo>
                  <a:lnTo>
                    <a:pt x="31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BB28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411" name="Freeform 127"/>
            <p:cNvSpPr>
              <a:spLocks/>
            </p:cNvSpPr>
            <p:nvPr/>
          </p:nvSpPr>
          <p:spPr bwMode="auto">
            <a:xfrm>
              <a:off x="5616576" y="5226050"/>
              <a:ext cx="84138" cy="369888"/>
            </a:xfrm>
            <a:custGeom>
              <a:avLst/>
              <a:gdLst>
                <a:gd name="T0" fmla="*/ 2147483647 w 105"/>
                <a:gd name="T1" fmla="*/ 0 h 465"/>
                <a:gd name="T2" fmla="*/ 2147483647 w 105"/>
                <a:gd name="T3" fmla="*/ 2147483647 h 465"/>
                <a:gd name="T4" fmla="*/ 2147483647 w 105"/>
                <a:gd name="T5" fmla="*/ 2147483647 h 465"/>
                <a:gd name="T6" fmla="*/ 2147483647 w 105"/>
                <a:gd name="T7" fmla="*/ 2147483647 h 465"/>
                <a:gd name="T8" fmla="*/ 2147483647 w 105"/>
                <a:gd name="T9" fmla="*/ 2147483647 h 465"/>
                <a:gd name="T10" fmla="*/ 2147483647 w 105"/>
                <a:gd name="T11" fmla="*/ 2147483647 h 465"/>
                <a:gd name="T12" fmla="*/ 2147483647 w 105"/>
                <a:gd name="T13" fmla="*/ 2147483647 h 465"/>
                <a:gd name="T14" fmla="*/ 2147483647 w 105"/>
                <a:gd name="T15" fmla="*/ 2147483647 h 465"/>
                <a:gd name="T16" fmla="*/ 2147483647 w 105"/>
                <a:gd name="T17" fmla="*/ 2147483647 h 465"/>
                <a:gd name="T18" fmla="*/ 2147483647 w 105"/>
                <a:gd name="T19" fmla="*/ 2147483647 h 465"/>
                <a:gd name="T20" fmla="*/ 2147483647 w 105"/>
                <a:gd name="T21" fmla="*/ 2147483647 h 465"/>
                <a:gd name="T22" fmla="*/ 2147483647 w 105"/>
                <a:gd name="T23" fmla="*/ 2147483647 h 465"/>
                <a:gd name="T24" fmla="*/ 2147483647 w 105"/>
                <a:gd name="T25" fmla="*/ 2147483647 h 465"/>
                <a:gd name="T26" fmla="*/ 2147483647 w 105"/>
                <a:gd name="T27" fmla="*/ 2147483647 h 465"/>
                <a:gd name="T28" fmla="*/ 2147483647 w 105"/>
                <a:gd name="T29" fmla="*/ 2147483647 h 465"/>
                <a:gd name="T30" fmla="*/ 2147483647 w 105"/>
                <a:gd name="T31" fmla="*/ 2147483647 h 465"/>
                <a:gd name="T32" fmla="*/ 2147483647 w 105"/>
                <a:gd name="T33" fmla="*/ 2147483647 h 465"/>
                <a:gd name="T34" fmla="*/ 2147483647 w 105"/>
                <a:gd name="T35" fmla="*/ 2147483647 h 465"/>
                <a:gd name="T36" fmla="*/ 2147483647 w 105"/>
                <a:gd name="T37" fmla="*/ 2147483647 h 465"/>
                <a:gd name="T38" fmla="*/ 2147483647 w 105"/>
                <a:gd name="T39" fmla="*/ 2147483647 h 465"/>
                <a:gd name="T40" fmla="*/ 2147483647 w 105"/>
                <a:gd name="T41" fmla="*/ 2147483647 h 465"/>
                <a:gd name="T42" fmla="*/ 2147483647 w 105"/>
                <a:gd name="T43" fmla="*/ 2147483647 h 465"/>
                <a:gd name="T44" fmla="*/ 2147483647 w 105"/>
                <a:gd name="T45" fmla="*/ 2147483647 h 465"/>
                <a:gd name="T46" fmla="*/ 2147483647 w 105"/>
                <a:gd name="T47" fmla="*/ 2147483647 h 465"/>
                <a:gd name="T48" fmla="*/ 2147483647 w 105"/>
                <a:gd name="T49" fmla="*/ 2147483647 h 465"/>
                <a:gd name="T50" fmla="*/ 2147483647 w 105"/>
                <a:gd name="T51" fmla="*/ 2147483647 h 465"/>
                <a:gd name="T52" fmla="*/ 2147483647 w 105"/>
                <a:gd name="T53" fmla="*/ 2147483647 h 465"/>
                <a:gd name="T54" fmla="*/ 2147483647 w 105"/>
                <a:gd name="T55" fmla="*/ 2147483647 h 465"/>
                <a:gd name="T56" fmla="*/ 2147483647 w 105"/>
                <a:gd name="T57" fmla="*/ 2147483647 h 465"/>
                <a:gd name="T58" fmla="*/ 2147483647 w 105"/>
                <a:gd name="T59" fmla="*/ 2147483647 h 465"/>
                <a:gd name="T60" fmla="*/ 2147483647 w 105"/>
                <a:gd name="T61" fmla="*/ 2147483647 h 465"/>
                <a:gd name="T62" fmla="*/ 0 w 105"/>
                <a:gd name="T63" fmla="*/ 2147483647 h 465"/>
                <a:gd name="T64" fmla="*/ 0 w 105"/>
                <a:gd name="T65" fmla="*/ 2147483647 h 465"/>
                <a:gd name="T66" fmla="*/ 2147483647 w 105"/>
                <a:gd name="T67" fmla="*/ 2147483647 h 465"/>
                <a:gd name="T68" fmla="*/ 2147483647 w 105"/>
                <a:gd name="T69" fmla="*/ 2147483647 h 465"/>
                <a:gd name="T70" fmla="*/ 2147483647 w 105"/>
                <a:gd name="T71" fmla="*/ 2147483647 h 465"/>
                <a:gd name="T72" fmla="*/ 2147483647 w 105"/>
                <a:gd name="T73" fmla="*/ 2147483647 h 465"/>
                <a:gd name="T74" fmla="*/ 2147483647 w 105"/>
                <a:gd name="T75" fmla="*/ 2147483647 h 465"/>
                <a:gd name="T76" fmla="*/ 2147483647 w 105"/>
                <a:gd name="T77" fmla="*/ 2147483647 h 465"/>
                <a:gd name="T78" fmla="*/ 2147483647 w 105"/>
                <a:gd name="T79" fmla="*/ 2147483647 h 465"/>
                <a:gd name="T80" fmla="*/ 2147483647 w 105"/>
                <a:gd name="T81" fmla="*/ 2147483647 h 465"/>
                <a:gd name="T82" fmla="*/ 2147483647 w 105"/>
                <a:gd name="T83" fmla="*/ 2147483647 h 465"/>
                <a:gd name="T84" fmla="*/ 2147483647 w 105"/>
                <a:gd name="T85" fmla="*/ 2147483647 h 465"/>
                <a:gd name="T86" fmla="*/ 2147483647 w 105"/>
                <a:gd name="T87" fmla="*/ 2147483647 h 465"/>
                <a:gd name="T88" fmla="*/ 2147483647 w 105"/>
                <a:gd name="T89" fmla="*/ 2147483647 h 465"/>
                <a:gd name="T90" fmla="*/ 2147483647 w 105"/>
                <a:gd name="T91" fmla="*/ 2147483647 h 465"/>
                <a:gd name="T92" fmla="*/ 2147483647 w 105"/>
                <a:gd name="T93" fmla="*/ 2147483647 h 465"/>
                <a:gd name="T94" fmla="*/ 2147483647 w 105"/>
                <a:gd name="T95" fmla="*/ 2147483647 h 465"/>
                <a:gd name="T96" fmla="*/ 2147483647 w 105"/>
                <a:gd name="T97" fmla="*/ 2147483647 h 465"/>
                <a:gd name="T98" fmla="*/ 2147483647 w 105"/>
                <a:gd name="T99" fmla="*/ 2147483647 h 465"/>
                <a:gd name="T100" fmla="*/ 2147483647 w 105"/>
                <a:gd name="T101" fmla="*/ 2147483647 h 465"/>
                <a:gd name="T102" fmla="*/ 2147483647 w 105"/>
                <a:gd name="T103" fmla="*/ 2147483647 h 465"/>
                <a:gd name="T104" fmla="*/ 2147483647 w 105"/>
                <a:gd name="T105" fmla="*/ 2147483647 h 465"/>
                <a:gd name="T106" fmla="*/ 2147483647 w 105"/>
                <a:gd name="T107" fmla="*/ 2147483647 h 465"/>
                <a:gd name="T108" fmla="*/ 2147483647 w 105"/>
                <a:gd name="T109" fmla="*/ 2147483647 h 465"/>
                <a:gd name="T110" fmla="*/ 2147483647 w 105"/>
                <a:gd name="T111" fmla="*/ 2147483647 h 465"/>
                <a:gd name="T112" fmla="*/ 2147483647 w 105"/>
                <a:gd name="T113" fmla="*/ 2147483647 h 465"/>
                <a:gd name="T114" fmla="*/ 2147483647 w 105"/>
                <a:gd name="T115" fmla="*/ 2147483647 h 465"/>
                <a:gd name="T116" fmla="*/ 2147483647 w 105"/>
                <a:gd name="T117" fmla="*/ 2147483647 h 465"/>
                <a:gd name="T118" fmla="*/ 2147483647 w 105"/>
                <a:gd name="T119" fmla="*/ 2147483647 h 465"/>
                <a:gd name="T120" fmla="*/ 2147483647 w 105"/>
                <a:gd name="T121" fmla="*/ 0 h 465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05" h="465">
                  <a:moveTo>
                    <a:pt x="52" y="0"/>
                  </a:moveTo>
                  <a:lnTo>
                    <a:pt x="105" y="425"/>
                  </a:lnTo>
                  <a:lnTo>
                    <a:pt x="105" y="426"/>
                  </a:lnTo>
                  <a:lnTo>
                    <a:pt x="104" y="428"/>
                  </a:lnTo>
                  <a:lnTo>
                    <a:pt x="103" y="428"/>
                  </a:lnTo>
                  <a:lnTo>
                    <a:pt x="101" y="429"/>
                  </a:lnTo>
                  <a:lnTo>
                    <a:pt x="101" y="431"/>
                  </a:lnTo>
                  <a:lnTo>
                    <a:pt x="99" y="432"/>
                  </a:lnTo>
                  <a:lnTo>
                    <a:pt x="97" y="436"/>
                  </a:lnTo>
                  <a:lnTo>
                    <a:pt x="96" y="437"/>
                  </a:lnTo>
                  <a:lnTo>
                    <a:pt x="93" y="439"/>
                  </a:lnTo>
                  <a:lnTo>
                    <a:pt x="92" y="442"/>
                  </a:lnTo>
                  <a:lnTo>
                    <a:pt x="89" y="443"/>
                  </a:lnTo>
                  <a:lnTo>
                    <a:pt x="87" y="445"/>
                  </a:lnTo>
                  <a:lnTo>
                    <a:pt x="84" y="448"/>
                  </a:lnTo>
                  <a:lnTo>
                    <a:pt x="80" y="449"/>
                  </a:lnTo>
                  <a:lnTo>
                    <a:pt x="77" y="451"/>
                  </a:lnTo>
                  <a:lnTo>
                    <a:pt x="73" y="454"/>
                  </a:lnTo>
                  <a:lnTo>
                    <a:pt x="70" y="456"/>
                  </a:lnTo>
                  <a:lnTo>
                    <a:pt x="66" y="457"/>
                  </a:lnTo>
                  <a:lnTo>
                    <a:pt x="62" y="459"/>
                  </a:lnTo>
                  <a:lnTo>
                    <a:pt x="57" y="460"/>
                  </a:lnTo>
                  <a:lnTo>
                    <a:pt x="53" y="462"/>
                  </a:lnTo>
                  <a:lnTo>
                    <a:pt x="47" y="463"/>
                  </a:lnTo>
                  <a:lnTo>
                    <a:pt x="42" y="463"/>
                  </a:lnTo>
                  <a:lnTo>
                    <a:pt x="37" y="465"/>
                  </a:lnTo>
                  <a:lnTo>
                    <a:pt x="31" y="465"/>
                  </a:lnTo>
                  <a:lnTo>
                    <a:pt x="26" y="465"/>
                  </a:lnTo>
                  <a:lnTo>
                    <a:pt x="19" y="465"/>
                  </a:lnTo>
                  <a:lnTo>
                    <a:pt x="14" y="463"/>
                  </a:lnTo>
                  <a:lnTo>
                    <a:pt x="7" y="463"/>
                  </a:lnTo>
                  <a:lnTo>
                    <a:pt x="0" y="462"/>
                  </a:lnTo>
                  <a:lnTo>
                    <a:pt x="3" y="462"/>
                  </a:lnTo>
                  <a:lnTo>
                    <a:pt x="6" y="462"/>
                  </a:lnTo>
                  <a:lnTo>
                    <a:pt x="10" y="462"/>
                  </a:lnTo>
                  <a:lnTo>
                    <a:pt x="11" y="462"/>
                  </a:lnTo>
                  <a:lnTo>
                    <a:pt x="14" y="462"/>
                  </a:lnTo>
                  <a:lnTo>
                    <a:pt x="16" y="462"/>
                  </a:lnTo>
                  <a:lnTo>
                    <a:pt x="19" y="462"/>
                  </a:lnTo>
                  <a:lnTo>
                    <a:pt x="22" y="462"/>
                  </a:lnTo>
                  <a:lnTo>
                    <a:pt x="25" y="462"/>
                  </a:lnTo>
                  <a:lnTo>
                    <a:pt x="29" y="460"/>
                  </a:lnTo>
                  <a:lnTo>
                    <a:pt x="31" y="460"/>
                  </a:lnTo>
                  <a:lnTo>
                    <a:pt x="35" y="459"/>
                  </a:lnTo>
                  <a:lnTo>
                    <a:pt x="38" y="459"/>
                  </a:lnTo>
                  <a:lnTo>
                    <a:pt x="42" y="457"/>
                  </a:lnTo>
                  <a:lnTo>
                    <a:pt x="45" y="456"/>
                  </a:lnTo>
                  <a:lnTo>
                    <a:pt x="49" y="454"/>
                  </a:lnTo>
                  <a:lnTo>
                    <a:pt x="53" y="453"/>
                  </a:lnTo>
                  <a:lnTo>
                    <a:pt x="57" y="451"/>
                  </a:lnTo>
                  <a:lnTo>
                    <a:pt x="60" y="448"/>
                  </a:lnTo>
                  <a:lnTo>
                    <a:pt x="64" y="445"/>
                  </a:lnTo>
                  <a:lnTo>
                    <a:pt x="68" y="443"/>
                  </a:lnTo>
                  <a:lnTo>
                    <a:pt x="72" y="439"/>
                  </a:lnTo>
                  <a:lnTo>
                    <a:pt x="74" y="436"/>
                  </a:lnTo>
                  <a:lnTo>
                    <a:pt x="79" y="432"/>
                  </a:lnTo>
                  <a:lnTo>
                    <a:pt x="83" y="428"/>
                  </a:lnTo>
                  <a:lnTo>
                    <a:pt x="85" y="423"/>
                  </a:lnTo>
                  <a:lnTo>
                    <a:pt x="89" y="419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7822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412" name="Freeform 128"/>
            <p:cNvSpPr>
              <a:spLocks/>
            </p:cNvSpPr>
            <p:nvPr/>
          </p:nvSpPr>
          <p:spPr bwMode="auto">
            <a:xfrm>
              <a:off x="5503863" y="5199063"/>
              <a:ext cx="82550" cy="395288"/>
            </a:xfrm>
            <a:custGeom>
              <a:avLst/>
              <a:gdLst>
                <a:gd name="T0" fmla="*/ 2147483647 w 106"/>
                <a:gd name="T1" fmla="*/ 0 h 499"/>
                <a:gd name="T2" fmla="*/ 2147483647 w 106"/>
                <a:gd name="T3" fmla="*/ 2147483647 h 499"/>
                <a:gd name="T4" fmla="*/ 2147483647 w 106"/>
                <a:gd name="T5" fmla="*/ 2147483647 h 499"/>
                <a:gd name="T6" fmla="*/ 2147483647 w 106"/>
                <a:gd name="T7" fmla="*/ 2147483647 h 499"/>
                <a:gd name="T8" fmla="*/ 2147483647 w 106"/>
                <a:gd name="T9" fmla="*/ 2147483647 h 499"/>
                <a:gd name="T10" fmla="*/ 2147483647 w 106"/>
                <a:gd name="T11" fmla="*/ 2147483647 h 499"/>
                <a:gd name="T12" fmla="*/ 2147483647 w 106"/>
                <a:gd name="T13" fmla="*/ 2147483647 h 499"/>
                <a:gd name="T14" fmla="*/ 2147483647 w 106"/>
                <a:gd name="T15" fmla="*/ 2147483647 h 499"/>
                <a:gd name="T16" fmla="*/ 2147483647 w 106"/>
                <a:gd name="T17" fmla="*/ 2147483647 h 499"/>
                <a:gd name="T18" fmla="*/ 2147483647 w 106"/>
                <a:gd name="T19" fmla="*/ 2147483647 h 499"/>
                <a:gd name="T20" fmla="*/ 2147483647 w 106"/>
                <a:gd name="T21" fmla="*/ 2147483647 h 499"/>
                <a:gd name="T22" fmla="*/ 2147483647 w 106"/>
                <a:gd name="T23" fmla="*/ 2147483647 h 499"/>
                <a:gd name="T24" fmla="*/ 2147483647 w 106"/>
                <a:gd name="T25" fmla="*/ 2147483647 h 499"/>
                <a:gd name="T26" fmla="*/ 2147483647 w 106"/>
                <a:gd name="T27" fmla="*/ 2147483647 h 499"/>
                <a:gd name="T28" fmla="*/ 2147483647 w 106"/>
                <a:gd name="T29" fmla="*/ 2147483647 h 499"/>
                <a:gd name="T30" fmla="*/ 2147483647 w 106"/>
                <a:gd name="T31" fmla="*/ 2147483647 h 499"/>
                <a:gd name="T32" fmla="*/ 2147483647 w 106"/>
                <a:gd name="T33" fmla="*/ 2147483647 h 499"/>
                <a:gd name="T34" fmla="*/ 2147483647 w 106"/>
                <a:gd name="T35" fmla="*/ 2147483647 h 499"/>
                <a:gd name="T36" fmla="*/ 2147483647 w 106"/>
                <a:gd name="T37" fmla="*/ 2147483647 h 499"/>
                <a:gd name="T38" fmla="*/ 2147483647 w 106"/>
                <a:gd name="T39" fmla="*/ 2147483647 h 499"/>
                <a:gd name="T40" fmla="*/ 2147483647 w 106"/>
                <a:gd name="T41" fmla="*/ 2147483647 h 499"/>
                <a:gd name="T42" fmla="*/ 2147483647 w 106"/>
                <a:gd name="T43" fmla="*/ 2147483647 h 499"/>
                <a:gd name="T44" fmla="*/ 2147483647 w 106"/>
                <a:gd name="T45" fmla="*/ 2147483647 h 499"/>
                <a:gd name="T46" fmla="*/ 2147483647 w 106"/>
                <a:gd name="T47" fmla="*/ 2147483647 h 499"/>
                <a:gd name="T48" fmla="*/ 2147483647 w 106"/>
                <a:gd name="T49" fmla="*/ 2147483647 h 499"/>
                <a:gd name="T50" fmla="*/ 2147483647 w 106"/>
                <a:gd name="T51" fmla="*/ 2147483647 h 499"/>
                <a:gd name="T52" fmla="*/ 2147483647 w 106"/>
                <a:gd name="T53" fmla="*/ 2147483647 h 499"/>
                <a:gd name="T54" fmla="*/ 2147483647 w 106"/>
                <a:gd name="T55" fmla="*/ 2147483647 h 499"/>
                <a:gd name="T56" fmla="*/ 2147483647 w 106"/>
                <a:gd name="T57" fmla="*/ 2147483647 h 499"/>
                <a:gd name="T58" fmla="*/ 0 w 106"/>
                <a:gd name="T59" fmla="*/ 2147483647 h 499"/>
                <a:gd name="T60" fmla="*/ 2147483647 w 106"/>
                <a:gd name="T61" fmla="*/ 2147483647 h 499"/>
                <a:gd name="T62" fmla="*/ 2147483647 w 106"/>
                <a:gd name="T63" fmla="*/ 2147483647 h 499"/>
                <a:gd name="T64" fmla="*/ 2147483647 w 106"/>
                <a:gd name="T65" fmla="*/ 2147483647 h 499"/>
                <a:gd name="T66" fmla="*/ 2147483647 w 106"/>
                <a:gd name="T67" fmla="*/ 2147483647 h 499"/>
                <a:gd name="T68" fmla="*/ 2147483647 w 106"/>
                <a:gd name="T69" fmla="*/ 2147483647 h 499"/>
                <a:gd name="T70" fmla="*/ 2147483647 w 106"/>
                <a:gd name="T71" fmla="*/ 2147483647 h 499"/>
                <a:gd name="T72" fmla="*/ 2147483647 w 106"/>
                <a:gd name="T73" fmla="*/ 2147483647 h 499"/>
                <a:gd name="T74" fmla="*/ 2147483647 w 106"/>
                <a:gd name="T75" fmla="*/ 2147483647 h 499"/>
                <a:gd name="T76" fmla="*/ 2147483647 w 106"/>
                <a:gd name="T77" fmla="*/ 2147483647 h 499"/>
                <a:gd name="T78" fmla="*/ 2147483647 w 106"/>
                <a:gd name="T79" fmla="*/ 2147483647 h 499"/>
                <a:gd name="T80" fmla="*/ 2147483647 w 106"/>
                <a:gd name="T81" fmla="*/ 2147483647 h 499"/>
                <a:gd name="T82" fmla="*/ 2147483647 w 106"/>
                <a:gd name="T83" fmla="*/ 2147483647 h 499"/>
                <a:gd name="T84" fmla="*/ 2147483647 w 106"/>
                <a:gd name="T85" fmla="*/ 2147483647 h 499"/>
                <a:gd name="T86" fmla="*/ 2147483647 w 106"/>
                <a:gd name="T87" fmla="*/ 2147483647 h 499"/>
                <a:gd name="T88" fmla="*/ 2147483647 w 106"/>
                <a:gd name="T89" fmla="*/ 2147483647 h 499"/>
                <a:gd name="T90" fmla="*/ 2147483647 w 106"/>
                <a:gd name="T91" fmla="*/ 2147483647 h 499"/>
                <a:gd name="T92" fmla="*/ 2147483647 w 106"/>
                <a:gd name="T93" fmla="*/ 2147483647 h 499"/>
                <a:gd name="T94" fmla="*/ 2147483647 w 106"/>
                <a:gd name="T95" fmla="*/ 2147483647 h 499"/>
                <a:gd name="T96" fmla="*/ 2147483647 w 106"/>
                <a:gd name="T97" fmla="*/ 2147483647 h 499"/>
                <a:gd name="T98" fmla="*/ 2147483647 w 106"/>
                <a:gd name="T99" fmla="*/ 0 h 499"/>
                <a:gd name="T100" fmla="*/ 2147483647 w 106"/>
                <a:gd name="T101" fmla="*/ 0 h 499"/>
                <a:gd name="T102" fmla="*/ 2147483647 w 106"/>
                <a:gd name="T103" fmla="*/ 0 h 499"/>
                <a:gd name="T104" fmla="*/ 2147483647 w 106"/>
                <a:gd name="T105" fmla="*/ 0 h 499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106" h="499">
                  <a:moveTo>
                    <a:pt x="76" y="0"/>
                  </a:moveTo>
                  <a:lnTo>
                    <a:pt x="106" y="498"/>
                  </a:lnTo>
                  <a:lnTo>
                    <a:pt x="104" y="498"/>
                  </a:lnTo>
                  <a:lnTo>
                    <a:pt x="101" y="498"/>
                  </a:lnTo>
                  <a:lnTo>
                    <a:pt x="99" y="499"/>
                  </a:lnTo>
                  <a:lnTo>
                    <a:pt x="93" y="499"/>
                  </a:lnTo>
                  <a:lnTo>
                    <a:pt x="91" y="499"/>
                  </a:lnTo>
                  <a:lnTo>
                    <a:pt x="88" y="499"/>
                  </a:lnTo>
                  <a:lnTo>
                    <a:pt x="84" y="499"/>
                  </a:lnTo>
                  <a:lnTo>
                    <a:pt x="81" y="499"/>
                  </a:lnTo>
                  <a:lnTo>
                    <a:pt x="77" y="499"/>
                  </a:lnTo>
                  <a:lnTo>
                    <a:pt x="73" y="499"/>
                  </a:lnTo>
                  <a:lnTo>
                    <a:pt x="69" y="498"/>
                  </a:lnTo>
                  <a:lnTo>
                    <a:pt x="65" y="498"/>
                  </a:lnTo>
                  <a:lnTo>
                    <a:pt x="61" y="498"/>
                  </a:lnTo>
                  <a:lnTo>
                    <a:pt x="57" y="496"/>
                  </a:lnTo>
                  <a:lnTo>
                    <a:pt x="52" y="496"/>
                  </a:lnTo>
                  <a:lnTo>
                    <a:pt x="48" y="495"/>
                  </a:lnTo>
                  <a:lnTo>
                    <a:pt x="44" y="493"/>
                  </a:lnTo>
                  <a:lnTo>
                    <a:pt x="39" y="492"/>
                  </a:lnTo>
                  <a:lnTo>
                    <a:pt x="35" y="490"/>
                  </a:lnTo>
                  <a:lnTo>
                    <a:pt x="30" y="489"/>
                  </a:lnTo>
                  <a:lnTo>
                    <a:pt x="26" y="485"/>
                  </a:lnTo>
                  <a:lnTo>
                    <a:pt x="22" y="482"/>
                  </a:lnTo>
                  <a:lnTo>
                    <a:pt x="18" y="481"/>
                  </a:lnTo>
                  <a:lnTo>
                    <a:pt x="14" y="478"/>
                  </a:lnTo>
                  <a:lnTo>
                    <a:pt x="10" y="473"/>
                  </a:lnTo>
                  <a:lnTo>
                    <a:pt x="7" y="470"/>
                  </a:lnTo>
                  <a:lnTo>
                    <a:pt x="3" y="465"/>
                  </a:lnTo>
                  <a:lnTo>
                    <a:pt x="0" y="461"/>
                  </a:lnTo>
                  <a:lnTo>
                    <a:pt x="56" y="23"/>
                  </a:lnTo>
                  <a:lnTo>
                    <a:pt x="57" y="20"/>
                  </a:lnTo>
                  <a:lnTo>
                    <a:pt x="57" y="19"/>
                  </a:lnTo>
                  <a:lnTo>
                    <a:pt x="58" y="16"/>
                  </a:lnTo>
                  <a:lnTo>
                    <a:pt x="58" y="14"/>
                  </a:lnTo>
                  <a:lnTo>
                    <a:pt x="60" y="12"/>
                  </a:lnTo>
                  <a:lnTo>
                    <a:pt x="61" y="11"/>
                  </a:lnTo>
                  <a:lnTo>
                    <a:pt x="61" y="9"/>
                  </a:lnTo>
                  <a:lnTo>
                    <a:pt x="62" y="8"/>
                  </a:lnTo>
                  <a:lnTo>
                    <a:pt x="64" y="6"/>
                  </a:lnTo>
                  <a:lnTo>
                    <a:pt x="65" y="6"/>
                  </a:lnTo>
                  <a:lnTo>
                    <a:pt x="65" y="5"/>
                  </a:lnTo>
                  <a:lnTo>
                    <a:pt x="66" y="3"/>
                  </a:lnTo>
                  <a:lnTo>
                    <a:pt x="68" y="3"/>
                  </a:lnTo>
                  <a:lnTo>
                    <a:pt x="68" y="2"/>
                  </a:lnTo>
                  <a:lnTo>
                    <a:pt x="69" y="2"/>
                  </a:lnTo>
                  <a:lnTo>
                    <a:pt x="70" y="2"/>
                  </a:lnTo>
                  <a:lnTo>
                    <a:pt x="72" y="0"/>
                  </a:lnTo>
                  <a:lnTo>
                    <a:pt x="73" y="0"/>
                  </a:lnTo>
                  <a:lnTo>
                    <a:pt x="75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BB28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413" name="Freeform 129"/>
            <p:cNvSpPr>
              <a:spLocks/>
            </p:cNvSpPr>
            <p:nvPr/>
          </p:nvSpPr>
          <p:spPr bwMode="auto">
            <a:xfrm>
              <a:off x="5503863" y="5203825"/>
              <a:ext cx="82550" cy="390525"/>
            </a:xfrm>
            <a:custGeom>
              <a:avLst/>
              <a:gdLst>
                <a:gd name="T0" fmla="*/ 2147483647 w 106"/>
                <a:gd name="T1" fmla="*/ 0 h 493"/>
                <a:gd name="T2" fmla="*/ 2147483647 w 106"/>
                <a:gd name="T3" fmla="*/ 2147483647 h 493"/>
                <a:gd name="T4" fmla="*/ 2147483647 w 106"/>
                <a:gd name="T5" fmla="*/ 2147483647 h 493"/>
                <a:gd name="T6" fmla="*/ 2147483647 w 106"/>
                <a:gd name="T7" fmla="*/ 2147483647 h 493"/>
                <a:gd name="T8" fmla="*/ 2147483647 w 106"/>
                <a:gd name="T9" fmla="*/ 2147483647 h 493"/>
                <a:gd name="T10" fmla="*/ 2147483647 w 106"/>
                <a:gd name="T11" fmla="*/ 2147483647 h 493"/>
                <a:gd name="T12" fmla="*/ 2147483647 w 106"/>
                <a:gd name="T13" fmla="*/ 2147483647 h 493"/>
                <a:gd name="T14" fmla="*/ 2147483647 w 106"/>
                <a:gd name="T15" fmla="*/ 2147483647 h 493"/>
                <a:gd name="T16" fmla="*/ 2147483647 w 106"/>
                <a:gd name="T17" fmla="*/ 2147483647 h 493"/>
                <a:gd name="T18" fmla="*/ 2147483647 w 106"/>
                <a:gd name="T19" fmla="*/ 2147483647 h 493"/>
                <a:gd name="T20" fmla="*/ 2147483647 w 106"/>
                <a:gd name="T21" fmla="*/ 2147483647 h 493"/>
                <a:gd name="T22" fmla="*/ 2147483647 w 106"/>
                <a:gd name="T23" fmla="*/ 2147483647 h 493"/>
                <a:gd name="T24" fmla="*/ 2147483647 w 106"/>
                <a:gd name="T25" fmla="*/ 2147483647 h 493"/>
                <a:gd name="T26" fmla="*/ 2147483647 w 106"/>
                <a:gd name="T27" fmla="*/ 2147483647 h 493"/>
                <a:gd name="T28" fmla="*/ 2147483647 w 106"/>
                <a:gd name="T29" fmla="*/ 2147483647 h 493"/>
                <a:gd name="T30" fmla="*/ 2147483647 w 106"/>
                <a:gd name="T31" fmla="*/ 2147483647 h 493"/>
                <a:gd name="T32" fmla="*/ 2147483647 w 106"/>
                <a:gd name="T33" fmla="*/ 2147483647 h 493"/>
                <a:gd name="T34" fmla="*/ 2147483647 w 106"/>
                <a:gd name="T35" fmla="*/ 2147483647 h 493"/>
                <a:gd name="T36" fmla="*/ 2147483647 w 106"/>
                <a:gd name="T37" fmla="*/ 2147483647 h 493"/>
                <a:gd name="T38" fmla="*/ 2147483647 w 106"/>
                <a:gd name="T39" fmla="*/ 2147483647 h 493"/>
                <a:gd name="T40" fmla="*/ 2147483647 w 106"/>
                <a:gd name="T41" fmla="*/ 2147483647 h 493"/>
                <a:gd name="T42" fmla="*/ 2147483647 w 106"/>
                <a:gd name="T43" fmla="*/ 2147483647 h 493"/>
                <a:gd name="T44" fmla="*/ 2147483647 w 106"/>
                <a:gd name="T45" fmla="*/ 2147483647 h 493"/>
                <a:gd name="T46" fmla="*/ 2147483647 w 106"/>
                <a:gd name="T47" fmla="*/ 2147483647 h 493"/>
                <a:gd name="T48" fmla="*/ 2147483647 w 106"/>
                <a:gd name="T49" fmla="*/ 2147483647 h 493"/>
                <a:gd name="T50" fmla="*/ 2147483647 w 106"/>
                <a:gd name="T51" fmla="*/ 2147483647 h 493"/>
                <a:gd name="T52" fmla="*/ 2147483647 w 106"/>
                <a:gd name="T53" fmla="*/ 2147483647 h 493"/>
                <a:gd name="T54" fmla="*/ 2147483647 w 106"/>
                <a:gd name="T55" fmla="*/ 2147483647 h 493"/>
                <a:gd name="T56" fmla="*/ 2147483647 w 106"/>
                <a:gd name="T57" fmla="*/ 2147483647 h 493"/>
                <a:gd name="T58" fmla="*/ 0 w 106"/>
                <a:gd name="T59" fmla="*/ 2147483647 h 493"/>
                <a:gd name="T60" fmla="*/ 0 w 106"/>
                <a:gd name="T61" fmla="*/ 2147483647 h 493"/>
                <a:gd name="T62" fmla="*/ 2147483647 w 106"/>
                <a:gd name="T63" fmla="*/ 2147483647 h 493"/>
                <a:gd name="T64" fmla="*/ 2147483647 w 106"/>
                <a:gd name="T65" fmla="*/ 2147483647 h 493"/>
                <a:gd name="T66" fmla="*/ 2147483647 w 106"/>
                <a:gd name="T67" fmla="*/ 2147483647 h 493"/>
                <a:gd name="T68" fmla="*/ 2147483647 w 106"/>
                <a:gd name="T69" fmla="*/ 2147483647 h 493"/>
                <a:gd name="T70" fmla="*/ 2147483647 w 106"/>
                <a:gd name="T71" fmla="*/ 2147483647 h 493"/>
                <a:gd name="T72" fmla="*/ 2147483647 w 106"/>
                <a:gd name="T73" fmla="*/ 2147483647 h 493"/>
                <a:gd name="T74" fmla="*/ 2147483647 w 106"/>
                <a:gd name="T75" fmla="*/ 2147483647 h 493"/>
                <a:gd name="T76" fmla="*/ 2147483647 w 106"/>
                <a:gd name="T77" fmla="*/ 2147483647 h 493"/>
                <a:gd name="T78" fmla="*/ 2147483647 w 106"/>
                <a:gd name="T79" fmla="*/ 2147483647 h 493"/>
                <a:gd name="T80" fmla="*/ 2147483647 w 106"/>
                <a:gd name="T81" fmla="*/ 2147483647 h 493"/>
                <a:gd name="T82" fmla="*/ 2147483647 w 106"/>
                <a:gd name="T83" fmla="*/ 2147483647 h 493"/>
                <a:gd name="T84" fmla="*/ 2147483647 w 106"/>
                <a:gd name="T85" fmla="*/ 2147483647 h 493"/>
                <a:gd name="T86" fmla="*/ 2147483647 w 106"/>
                <a:gd name="T87" fmla="*/ 2147483647 h 493"/>
                <a:gd name="T88" fmla="*/ 2147483647 w 106"/>
                <a:gd name="T89" fmla="*/ 2147483647 h 493"/>
                <a:gd name="T90" fmla="*/ 2147483647 w 106"/>
                <a:gd name="T91" fmla="*/ 2147483647 h 493"/>
                <a:gd name="T92" fmla="*/ 2147483647 w 106"/>
                <a:gd name="T93" fmla="*/ 2147483647 h 493"/>
                <a:gd name="T94" fmla="*/ 2147483647 w 106"/>
                <a:gd name="T95" fmla="*/ 2147483647 h 493"/>
                <a:gd name="T96" fmla="*/ 2147483647 w 106"/>
                <a:gd name="T97" fmla="*/ 2147483647 h 493"/>
                <a:gd name="T98" fmla="*/ 2147483647 w 106"/>
                <a:gd name="T99" fmla="*/ 2147483647 h 493"/>
                <a:gd name="T100" fmla="*/ 2147483647 w 106"/>
                <a:gd name="T101" fmla="*/ 2147483647 h 493"/>
                <a:gd name="T102" fmla="*/ 2147483647 w 106"/>
                <a:gd name="T103" fmla="*/ 2147483647 h 493"/>
                <a:gd name="T104" fmla="*/ 2147483647 w 106"/>
                <a:gd name="T105" fmla="*/ 2147483647 h 493"/>
                <a:gd name="T106" fmla="*/ 2147483647 w 106"/>
                <a:gd name="T107" fmla="*/ 2147483647 h 493"/>
                <a:gd name="T108" fmla="*/ 2147483647 w 106"/>
                <a:gd name="T109" fmla="*/ 2147483647 h 493"/>
                <a:gd name="T110" fmla="*/ 2147483647 w 106"/>
                <a:gd name="T111" fmla="*/ 2147483647 h 493"/>
                <a:gd name="T112" fmla="*/ 2147483647 w 106"/>
                <a:gd name="T113" fmla="*/ 2147483647 h 493"/>
                <a:gd name="T114" fmla="*/ 2147483647 w 106"/>
                <a:gd name="T115" fmla="*/ 2147483647 h 493"/>
                <a:gd name="T116" fmla="*/ 2147483647 w 106"/>
                <a:gd name="T117" fmla="*/ 0 h 4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06" h="493">
                  <a:moveTo>
                    <a:pt x="76" y="0"/>
                  </a:moveTo>
                  <a:lnTo>
                    <a:pt x="106" y="490"/>
                  </a:lnTo>
                  <a:lnTo>
                    <a:pt x="104" y="490"/>
                  </a:lnTo>
                  <a:lnTo>
                    <a:pt x="103" y="492"/>
                  </a:lnTo>
                  <a:lnTo>
                    <a:pt x="99" y="492"/>
                  </a:lnTo>
                  <a:lnTo>
                    <a:pt x="95" y="492"/>
                  </a:lnTo>
                  <a:lnTo>
                    <a:pt x="92" y="493"/>
                  </a:lnTo>
                  <a:lnTo>
                    <a:pt x="88" y="493"/>
                  </a:lnTo>
                  <a:lnTo>
                    <a:pt x="85" y="493"/>
                  </a:lnTo>
                  <a:lnTo>
                    <a:pt x="81" y="493"/>
                  </a:lnTo>
                  <a:lnTo>
                    <a:pt x="79" y="493"/>
                  </a:lnTo>
                  <a:lnTo>
                    <a:pt x="75" y="493"/>
                  </a:lnTo>
                  <a:lnTo>
                    <a:pt x="70" y="493"/>
                  </a:lnTo>
                  <a:lnTo>
                    <a:pt x="66" y="492"/>
                  </a:lnTo>
                  <a:lnTo>
                    <a:pt x="62" y="492"/>
                  </a:lnTo>
                  <a:lnTo>
                    <a:pt x="58" y="492"/>
                  </a:lnTo>
                  <a:lnTo>
                    <a:pt x="54" y="490"/>
                  </a:lnTo>
                  <a:lnTo>
                    <a:pt x="50" y="489"/>
                  </a:lnTo>
                  <a:lnTo>
                    <a:pt x="45" y="487"/>
                  </a:lnTo>
                  <a:lnTo>
                    <a:pt x="41" y="486"/>
                  </a:lnTo>
                  <a:lnTo>
                    <a:pt x="37" y="484"/>
                  </a:lnTo>
                  <a:lnTo>
                    <a:pt x="33" y="483"/>
                  </a:lnTo>
                  <a:lnTo>
                    <a:pt x="29" y="479"/>
                  </a:lnTo>
                  <a:lnTo>
                    <a:pt x="23" y="478"/>
                  </a:lnTo>
                  <a:lnTo>
                    <a:pt x="19" y="475"/>
                  </a:lnTo>
                  <a:lnTo>
                    <a:pt x="15" y="472"/>
                  </a:lnTo>
                  <a:lnTo>
                    <a:pt x="11" y="467"/>
                  </a:lnTo>
                  <a:lnTo>
                    <a:pt x="7" y="464"/>
                  </a:lnTo>
                  <a:lnTo>
                    <a:pt x="3" y="459"/>
                  </a:lnTo>
                  <a:lnTo>
                    <a:pt x="0" y="455"/>
                  </a:lnTo>
                  <a:lnTo>
                    <a:pt x="2" y="456"/>
                  </a:lnTo>
                  <a:lnTo>
                    <a:pt x="4" y="458"/>
                  </a:lnTo>
                  <a:lnTo>
                    <a:pt x="7" y="461"/>
                  </a:lnTo>
                  <a:lnTo>
                    <a:pt x="8" y="462"/>
                  </a:lnTo>
                  <a:lnTo>
                    <a:pt x="11" y="464"/>
                  </a:lnTo>
                  <a:lnTo>
                    <a:pt x="14" y="466"/>
                  </a:lnTo>
                  <a:lnTo>
                    <a:pt x="15" y="467"/>
                  </a:lnTo>
                  <a:lnTo>
                    <a:pt x="18" y="469"/>
                  </a:lnTo>
                  <a:lnTo>
                    <a:pt x="22" y="470"/>
                  </a:lnTo>
                  <a:lnTo>
                    <a:pt x="25" y="472"/>
                  </a:lnTo>
                  <a:lnTo>
                    <a:pt x="27" y="473"/>
                  </a:lnTo>
                  <a:lnTo>
                    <a:pt x="30" y="475"/>
                  </a:lnTo>
                  <a:lnTo>
                    <a:pt x="34" y="476"/>
                  </a:lnTo>
                  <a:lnTo>
                    <a:pt x="38" y="478"/>
                  </a:lnTo>
                  <a:lnTo>
                    <a:pt x="41" y="479"/>
                  </a:lnTo>
                  <a:lnTo>
                    <a:pt x="45" y="481"/>
                  </a:lnTo>
                  <a:lnTo>
                    <a:pt x="49" y="481"/>
                  </a:lnTo>
                  <a:lnTo>
                    <a:pt x="53" y="483"/>
                  </a:lnTo>
                  <a:lnTo>
                    <a:pt x="57" y="483"/>
                  </a:lnTo>
                  <a:lnTo>
                    <a:pt x="62" y="484"/>
                  </a:lnTo>
                  <a:lnTo>
                    <a:pt x="66" y="484"/>
                  </a:lnTo>
                  <a:lnTo>
                    <a:pt x="70" y="484"/>
                  </a:lnTo>
                  <a:lnTo>
                    <a:pt x="76" y="484"/>
                  </a:lnTo>
                  <a:lnTo>
                    <a:pt x="80" y="483"/>
                  </a:lnTo>
                  <a:lnTo>
                    <a:pt x="85" y="483"/>
                  </a:lnTo>
                  <a:lnTo>
                    <a:pt x="91" y="481"/>
                  </a:lnTo>
                  <a:lnTo>
                    <a:pt x="95" y="479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7822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414" name="Freeform 130"/>
            <p:cNvSpPr>
              <a:spLocks/>
            </p:cNvSpPr>
            <p:nvPr/>
          </p:nvSpPr>
          <p:spPr bwMode="auto">
            <a:xfrm>
              <a:off x="5637213" y="5403850"/>
              <a:ext cx="39688" cy="15875"/>
            </a:xfrm>
            <a:custGeom>
              <a:avLst/>
              <a:gdLst>
                <a:gd name="T0" fmla="*/ 0 w 50"/>
                <a:gd name="T1" fmla="*/ 2147483647 h 20"/>
                <a:gd name="T2" fmla="*/ 2147483647 w 50"/>
                <a:gd name="T3" fmla="*/ 2147483647 h 20"/>
                <a:gd name="T4" fmla="*/ 2147483647 w 50"/>
                <a:gd name="T5" fmla="*/ 2147483647 h 20"/>
                <a:gd name="T6" fmla="*/ 2147483647 w 50"/>
                <a:gd name="T7" fmla="*/ 2147483647 h 20"/>
                <a:gd name="T8" fmla="*/ 2147483647 w 50"/>
                <a:gd name="T9" fmla="*/ 2147483647 h 20"/>
                <a:gd name="T10" fmla="*/ 2147483647 w 50"/>
                <a:gd name="T11" fmla="*/ 2147483647 h 20"/>
                <a:gd name="T12" fmla="*/ 2147483647 w 50"/>
                <a:gd name="T13" fmla="*/ 2147483647 h 20"/>
                <a:gd name="T14" fmla="*/ 2147483647 w 50"/>
                <a:gd name="T15" fmla="*/ 2147483647 h 20"/>
                <a:gd name="T16" fmla="*/ 2147483647 w 50"/>
                <a:gd name="T17" fmla="*/ 2147483647 h 20"/>
                <a:gd name="T18" fmla="*/ 2147483647 w 50"/>
                <a:gd name="T19" fmla="*/ 2147483647 h 20"/>
                <a:gd name="T20" fmla="*/ 2147483647 w 50"/>
                <a:gd name="T21" fmla="*/ 2147483647 h 20"/>
                <a:gd name="T22" fmla="*/ 2147483647 w 50"/>
                <a:gd name="T23" fmla="*/ 2147483647 h 20"/>
                <a:gd name="T24" fmla="*/ 2147483647 w 50"/>
                <a:gd name="T25" fmla="*/ 2147483647 h 20"/>
                <a:gd name="T26" fmla="*/ 2147483647 w 50"/>
                <a:gd name="T27" fmla="*/ 2147483647 h 20"/>
                <a:gd name="T28" fmla="*/ 2147483647 w 50"/>
                <a:gd name="T29" fmla="*/ 2147483647 h 20"/>
                <a:gd name="T30" fmla="*/ 2147483647 w 50"/>
                <a:gd name="T31" fmla="*/ 2147483647 h 20"/>
                <a:gd name="T32" fmla="*/ 2147483647 w 50"/>
                <a:gd name="T33" fmla="*/ 2147483647 h 20"/>
                <a:gd name="T34" fmla="*/ 2147483647 w 50"/>
                <a:gd name="T35" fmla="*/ 2147483647 h 20"/>
                <a:gd name="T36" fmla="*/ 2147483647 w 50"/>
                <a:gd name="T37" fmla="*/ 2147483647 h 20"/>
                <a:gd name="T38" fmla="*/ 2147483647 w 50"/>
                <a:gd name="T39" fmla="*/ 2147483647 h 20"/>
                <a:gd name="T40" fmla="*/ 2147483647 w 50"/>
                <a:gd name="T41" fmla="*/ 2147483647 h 20"/>
                <a:gd name="T42" fmla="*/ 2147483647 w 50"/>
                <a:gd name="T43" fmla="*/ 2147483647 h 20"/>
                <a:gd name="T44" fmla="*/ 2147483647 w 50"/>
                <a:gd name="T45" fmla="*/ 0 h 20"/>
                <a:gd name="T46" fmla="*/ 2147483647 w 50"/>
                <a:gd name="T47" fmla="*/ 2147483647 h 20"/>
                <a:gd name="T48" fmla="*/ 2147483647 w 50"/>
                <a:gd name="T49" fmla="*/ 2147483647 h 20"/>
                <a:gd name="T50" fmla="*/ 2147483647 w 50"/>
                <a:gd name="T51" fmla="*/ 2147483647 h 20"/>
                <a:gd name="T52" fmla="*/ 2147483647 w 50"/>
                <a:gd name="T53" fmla="*/ 2147483647 h 20"/>
                <a:gd name="T54" fmla="*/ 2147483647 w 50"/>
                <a:gd name="T55" fmla="*/ 2147483647 h 20"/>
                <a:gd name="T56" fmla="*/ 2147483647 w 50"/>
                <a:gd name="T57" fmla="*/ 2147483647 h 20"/>
                <a:gd name="T58" fmla="*/ 2147483647 w 50"/>
                <a:gd name="T59" fmla="*/ 2147483647 h 20"/>
                <a:gd name="T60" fmla="*/ 2147483647 w 50"/>
                <a:gd name="T61" fmla="*/ 2147483647 h 20"/>
                <a:gd name="T62" fmla="*/ 2147483647 w 50"/>
                <a:gd name="T63" fmla="*/ 2147483647 h 20"/>
                <a:gd name="T64" fmla="*/ 2147483647 w 50"/>
                <a:gd name="T65" fmla="*/ 2147483647 h 20"/>
                <a:gd name="T66" fmla="*/ 2147483647 w 50"/>
                <a:gd name="T67" fmla="*/ 2147483647 h 20"/>
                <a:gd name="T68" fmla="*/ 2147483647 w 50"/>
                <a:gd name="T69" fmla="*/ 2147483647 h 20"/>
                <a:gd name="T70" fmla="*/ 2147483647 w 50"/>
                <a:gd name="T71" fmla="*/ 2147483647 h 20"/>
                <a:gd name="T72" fmla="*/ 2147483647 w 50"/>
                <a:gd name="T73" fmla="*/ 2147483647 h 20"/>
                <a:gd name="T74" fmla="*/ 2147483647 w 50"/>
                <a:gd name="T75" fmla="*/ 2147483647 h 20"/>
                <a:gd name="T76" fmla="*/ 2147483647 w 50"/>
                <a:gd name="T77" fmla="*/ 2147483647 h 20"/>
                <a:gd name="T78" fmla="*/ 2147483647 w 50"/>
                <a:gd name="T79" fmla="*/ 2147483647 h 20"/>
                <a:gd name="T80" fmla="*/ 2147483647 w 50"/>
                <a:gd name="T81" fmla="*/ 2147483647 h 20"/>
                <a:gd name="T82" fmla="*/ 2147483647 w 50"/>
                <a:gd name="T83" fmla="*/ 2147483647 h 20"/>
                <a:gd name="T84" fmla="*/ 2147483647 w 50"/>
                <a:gd name="T85" fmla="*/ 2147483647 h 20"/>
                <a:gd name="T86" fmla="*/ 2147483647 w 50"/>
                <a:gd name="T87" fmla="*/ 2147483647 h 20"/>
                <a:gd name="T88" fmla="*/ 2147483647 w 50"/>
                <a:gd name="T89" fmla="*/ 2147483647 h 20"/>
                <a:gd name="T90" fmla="*/ 2147483647 w 50"/>
                <a:gd name="T91" fmla="*/ 2147483647 h 20"/>
                <a:gd name="T92" fmla="*/ 2147483647 w 50"/>
                <a:gd name="T93" fmla="*/ 2147483647 h 20"/>
                <a:gd name="T94" fmla="*/ 2147483647 w 50"/>
                <a:gd name="T95" fmla="*/ 2147483647 h 20"/>
                <a:gd name="T96" fmla="*/ 2147483647 w 50"/>
                <a:gd name="T97" fmla="*/ 2147483647 h 20"/>
                <a:gd name="T98" fmla="*/ 0 w 50"/>
                <a:gd name="T99" fmla="*/ 2147483647 h 20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0" h="20">
                  <a:moveTo>
                    <a:pt x="0" y="8"/>
                  </a:moveTo>
                  <a:lnTo>
                    <a:pt x="1" y="8"/>
                  </a:lnTo>
                  <a:lnTo>
                    <a:pt x="4" y="10"/>
                  </a:lnTo>
                  <a:lnTo>
                    <a:pt x="7" y="10"/>
                  </a:lnTo>
                  <a:lnTo>
                    <a:pt x="9" y="10"/>
                  </a:lnTo>
                  <a:lnTo>
                    <a:pt x="12" y="11"/>
                  </a:lnTo>
                  <a:lnTo>
                    <a:pt x="16" y="11"/>
                  </a:lnTo>
                  <a:lnTo>
                    <a:pt x="19" y="11"/>
                  </a:lnTo>
                  <a:lnTo>
                    <a:pt x="20" y="11"/>
                  </a:lnTo>
                  <a:lnTo>
                    <a:pt x="21" y="11"/>
                  </a:lnTo>
                  <a:lnTo>
                    <a:pt x="24" y="10"/>
                  </a:lnTo>
                  <a:lnTo>
                    <a:pt x="26" y="10"/>
                  </a:lnTo>
                  <a:lnTo>
                    <a:pt x="28" y="10"/>
                  </a:lnTo>
                  <a:lnTo>
                    <a:pt x="31" y="10"/>
                  </a:lnTo>
                  <a:lnTo>
                    <a:pt x="32" y="8"/>
                  </a:lnTo>
                  <a:lnTo>
                    <a:pt x="35" y="8"/>
                  </a:lnTo>
                  <a:lnTo>
                    <a:pt x="36" y="6"/>
                  </a:lnTo>
                  <a:lnTo>
                    <a:pt x="39" y="6"/>
                  </a:lnTo>
                  <a:lnTo>
                    <a:pt x="42" y="5"/>
                  </a:lnTo>
                  <a:lnTo>
                    <a:pt x="43" y="3"/>
                  </a:lnTo>
                  <a:lnTo>
                    <a:pt x="46" y="3"/>
                  </a:lnTo>
                  <a:lnTo>
                    <a:pt x="48" y="2"/>
                  </a:lnTo>
                  <a:lnTo>
                    <a:pt x="50" y="0"/>
                  </a:lnTo>
                  <a:lnTo>
                    <a:pt x="50" y="14"/>
                  </a:lnTo>
                  <a:lnTo>
                    <a:pt x="48" y="16"/>
                  </a:lnTo>
                  <a:lnTo>
                    <a:pt x="46" y="17"/>
                  </a:lnTo>
                  <a:lnTo>
                    <a:pt x="44" y="17"/>
                  </a:lnTo>
                  <a:lnTo>
                    <a:pt x="43" y="19"/>
                  </a:lnTo>
                  <a:lnTo>
                    <a:pt x="42" y="19"/>
                  </a:lnTo>
                  <a:lnTo>
                    <a:pt x="40" y="19"/>
                  </a:lnTo>
                  <a:lnTo>
                    <a:pt x="39" y="19"/>
                  </a:lnTo>
                  <a:lnTo>
                    <a:pt x="38" y="20"/>
                  </a:lnTo>
                  <a:lnTo>
                    <a:pt x="36" y="20"/>
                  </a:lnTo>
                  <a:lnTo>
                    <a:pt x="34" y="20"/>
                  </a:lnTo>
                  <a:lnTo>
                    <a:pt x="32" y="20"/>
                  </a:lnTo>
                  <a:lnTo>
                    <a:pt x="31" y="20"/>
                  </a:lnTo>
                  <a:lnTo>
                    <a:pt x="28" y="20"/>
                  </a:lnTo>
                  <a:lnTo>
                    <a:pt x="27" y="20"/>
                  </a:lnTo>
                  <a:lnTo>
                    <a:pt x="24" y="20"/>
                  </a:lnTo>
                  <a:lnTo>
                    <a:pt x="21" y="20"/>
                  </a:lnTo>
                  <a:lnTo>
                    <a:pt x="20" y="19"/>
                  </a:lnTo>
                  <a:lnTo>
                    <a:pt x="17" y="19"/>
                  </a:lnTo>
                  <a:lnTo>
                    <a:pt x="15" y="17"/>
                  </a:lnTo>
                  <a:lnTo>
                    <a:pt x="12" y="16"/>
                  </a:lnTo>
                  <a:lnTo>
                    <a:pt x="11" y="16"/>
                  </a:lnTo>
                  <a:lnTo>
                    <a:pt x="8" y="14"/>
                  </a:lnTo>
                  <a:lnTo>
                    <a:pt x="5" y="13"/>
                  </a:lnTo>
                  <a:lnTo>
                    <a:pt x="3" y="1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7822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415" name="Freeform 131"/>
            <p:cNvSpPr>
              <a:spLocks/>
            </p:cNvSpPr>
            <p:nvPr/>
          </p:nvSpPr>
          <p:spPr bwMode="auto">
            <a:xfrm>
              <a:off x="5645151" y="5194300"/>
              <a:ext cx="92075" cy="212725"/>
            </a:xfrm>
            <a:custGeom>
              <a:avLst/>
              <a:gdLst>
                <a:gd name="T0" fmla="*/ 2147483647 w 116"/>
                <a:gd name="T1" fmla="*/ 2147483647 h 268"/>
                <a:gd name="T2" fmla="*/ 2147483647 w 116"/>
                <a:gd name="T3" fmla="*/ 2147483647 h 268"/>
                <a:gd name="T4" fmla="*/ 2147483647 w 116"/>
                <a:gd name="T5" fmla="*/ 0 h 268"/>
                <a:gd name="T6" fmla="*/ 2147483647 w 116"/>
                <a:gd name="T7" fmla="*/ 0 h 268"/>
                <a:gd name="T8" fmla="*/ 2147483647 w 116"/>
                <a:gd name="T9" fmla="*/ 2147483647 h 268"/>
                <a:gd name="T10" fmla="*/ 2147483647 w 116"/>
                <a:gd name="T11" fmla="*/ 2147483647 h 268"/>
                <a:gd name="T12" fmla="*/ 2147483647 w 116"/>
                <a:gd name="T13" fmla="*/ 2147483647 h 268"/>
                <a:gd name="T14" fmla="*/ 2147483647 w 116"/>
                <a:gd name="T15" fmla="*/ 2147483647 h 268"/>
                <a:gd name="T16" fmla="*/ 2147483647 w 116"/>
                <a:gd name="T17" fmla="*/ 2147483647 h 268"/>
                <a:gd name="T18" fmla="*/ 2147483647 w 116"/>
                <a:gd name="T19" fmla="*/ 2147483647 h 268"/>
                <a:gd name="T20" fmla="*/ 2147483647 w 116"/>
                <a:gd name="T21" fmla="*/ 2147483647 h 268"/>
                <a:gd name="T22" fmla="*/ 2147483647 w 116"/>
                <a:gd name="T23" fmla="*/ 2147483647 h 268"/>
                <a:gd name="T24" fmla="*/ 2147483647 w 116"/>
                <a:gd name="T25" fmla="*/ 2147483647 h 268"/>
                <a:gd name="T26" fmla="*/ 2147483647 w 116"/>
                <a:gd name="T27" fmla="*/ 2147483647 h 268"/>
                <a:gd name="T28" fmla="*/ 2147483647 w 116"/>
                <a:gd name="T29" fmla="*/ 2147483647 h 268"/>
                <a:gd name="T30" fmla="*/ 2147483647 w 116"/>
                <a:gd name="T31" fmla="*/ 2147483647 h 268"/>
                <a:gd name="T32" fmla="*/ 2147483647 w 116"/>
                <a:gd name="T33" fmla="*/ 2147483647 h 268"/>
                <a:gd name="T34" fmla="*/ 2147483647 w 116"/>
                <a:gd name="T35" fmla="*/ 2147483647 h 268"/>
                <a:gd name="T36" fmla="*/ 2147483647 w 116"/>
                <a:gd name="T37" fmla="*/ 2147483647 h 268"/>
                <a:gd name="T38" fmla="*/ 2147483647 w 116"/>
                <a:gd name="T39" fmla="*/ 2147483647 h 268"/>
                <a:gd name="T40" fmla="*/ 2147483647 w 116"/>
                <a:gd name="T41" fmla="*/ 2147483647 h 268"/>
                <a:gd name="T42" fmla="*/ 2147483647 w 116"/>
                <a:gd name="T43" fmla="*/ 2147483647 h 268"/>
                <a:gd name="T44" fmla="*/ 2147483647 w 116"/>
                <a:gd name="T45" fmla="*/ 2147483647 h 268"/>
                <a:gd name="T46" fmla="*/ 2147483647 w 116"/>
                <a:gd name="T47" fmla="*/ 2147483647 h 268"/>
                <a:gd name="T48" fmla="*/ 2147483647 w 116"/>
                <a:gd name="T49" fmla="*/ 2147483647 h 268"/>
                <a:gd name="T50" fmla="*/ 2147483647 w 116"/>
                <a:gd name="T51" fmla="*/ 2147483647 h 268"/>
                <a:gd name="T52" fmla="*/ 2147483647 w 116"/>
                <a:gd name="T53" fmla="*/ 2147483647 h 268"/>
                <a:gd name="T54" fmla="*/ 2147483647 w 116"/>
                <a:gd name="T55" fmla="*/ 2147483647 h 268"/>
                <a:gd name="T56" fmla="*/ 2147483647 w 116"/>
                <a:gd name="T57" fmla="*/ 2147483647 h 268"/>
                <a:gd name="T58" fmla="*/ 2147483647 w 116"/>
                <a:gd name="T59" fmla="*/ 2147483647 h 268"/>
                <a:gd name="T60" fmla="*/ 2147483647 w 116"/>
                <a:gd name="T61" fmla="*/ 2147483647 h 268"/>
                <a:gd name="T62" fmla="*/ 2147483647 w 116"/>
                <a:gd name="T63" fmla="*/ 2147483647 h 268"/>
                <a:gd name="T64" fmla="*/ 2147483647 w 116"/>
                <a:gd name="T65" fmla="*/ 2147483647 h 268"/>
                <a:gd name="T66" fmla="*/ 2147483647 w 116"/>
                <a:gd name="T67" fmla="*/ 2147483647 h 268"/>
                <a:gd name="T68" fmla="*/ 2147483647 w 116"/>
                <a:gd name="T69" fmla="*/ 2147483647 h 268"/>
                <a:gd name="T70" fmla="*/ 2147483647 w 116"/>
                <a:gd name="T71" fmla="*/ 2147483647 h 268"/>
                <a:gd name="T72" fmla="*/ 2147483647 w 116"/>
                <a:gd name="T73" fmla="*/ 2147483647 h 268"/>
                <a:gd name="T74" fmla="*/ 2147483647 w 116"/>
                <a:gd name="T75" fmla="*/ 2147483647 h 268"/>
                <a:gd name="T76" fmla="*/ 2147483647 w 116"/>
                <a:gd name="T77" fmla="*/ 2147483647 h 268"/>
                <a:gd name="T78" fmla="*/ 2147483647 w 116"/>
                <a:gd name="T79" fmla="*/ 2147483647 h 268"/>
                <a:gd name="T80" fmla="*/ 2147483647 w 116"/>
                <a:gd name="T81" fmla="*/ 2147483647 h 268"/>
                <a:gd name="T82" fmla="*/ 2147483647 w 116"/>
                <a:gd name="T83" fmla="*/ 2147483647 h 268"/>
                <a:gd name="T84" fmla="*/ 2147483647 w 116"/>
                <a:gd name="T85" fmla="*/ 2147483647 h 268"/>
                <a:gd name="T86" fmla="*/ 2147483647 w 116"/>
                <a:gd name="T87" fmla="*/ 2147483647 h 268"/>
                <a:gd name="T88" fmla="*/ 2147483647 w 116"/>
                <a:gd name="T89" fmla="*/ 2147483647 h 268"/>
                <a:gd name="T90" fmla="*/ 2147483647 w 116"/>
                <a:gd name="T91" fmla="*/ 2147483647 h 268"/>
                <a:gd name="T92" fmla="*/ 2147483647 w 116"/>
                <a:gd name="T93" fmla="*/ 2147483647 h 268"/>
                <a:gd name="T94" fmla="*/ 2147483647 w 116"/>
                <a:gd name="T95" fmla="*/ 2147483647 h 268"/>
                <a:gd name="T96" fmla="*/ 2147483647 w 116"/>
                <a:gd name="T97" fmla="*/ 2147483647 h 268"/>
                <a:gd name="T98" fmla="*/ 2147483647 w 116"/>
                <a:gd name="T99" fmla="*/ 2147483647 h 268"/>
                <a:gd name="T100" fmla="*/ 2147483647 w 116"/>
                <a:gd name="T101" fmla="*/ 2147483647 h 268"/>
                <a:gd name="T102" fmla="*/ 2147483647 w 116"/>
                <a:gd name="T103" fmla="*/ 2147483647 h 268"/>
                <a:gd name="T104" fmla="*/ 2147483647 w 116"/>
                <a:gd name="T105" fmla="*/ 2147483647 h 268"/>
                <a:gd name="T106" fmla="*/ 2147483647 w 116"/>
                <a:gd name="T107" fmla="*/ 2147483647 h 268"/>
                <a:gd name="T108" fmla="*/ 2147483647 w 116"/>
                <a:gd name="T109" fmla="*/ 2147483647 h 268"/>
                <a:gd name="T110" fmla="*/ 2147483647 w 116"/>
                <a:gd name="T111" fmla="*/ 2147483647 h 268"/>
                <a:gd name="T112" fmla="*/ 2147483647 w 116"/>
                <a:gd name="T113" fmla="*/ 2147483647 h 268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116" h="268">
                  <a:moveTo>
                    <a:pt x="0" y="8"/>
                  </a:moveTo>
                  <a:lnTo>
                    <a:pt x="0" y="8"/>
                  </a:lnTo>
                  <a:lnTo>
                    <a:pt x="1" y="7"/>
                  </a:lnTo>
                  <a:lnTo>
                    <a:pt x="2" y="5"/>
                  </a:lnTo>
                  <a:lnTo>
                    <a:pt x="4" y="5"/>
                  </a:lnTo>
                  <a:lnTo>
                    <a:pt x="5" y="4"/>
                  </a:lnTo>
                  <a:lnTo>
                    <a:pt x="6" y="2"/>
                  </a:lnTo>
                  <a:lnTo>
                    <a:pt x="9" y="2"/>
                  </a:lnTo>
                  <a:lnTo>
                    <a:pt x="10" y="0"/>
                  </a:lnTo>
                  <a:lnTo>
                    <a:pt x="13" y="0"/>
                  </a:lnTo>
                  <a:lnTo>
                    <a:pt x="15" y="0"/>
                  </a:lnTo>
                  <a:lnTo>
                    <a:pt x="17" y="0"/>
                  </a:lnTo>
                  <a:lnTo>
                    <a:pt x="20" y="0"/>
                  </a:lnTo>
                  <a:lnTo>
                    <a:pt x="23" y="2"/>
                  </a:lnTo>
                  <a:lnTo>
                    <a:pt x="25" y="2"/>
                  </a:lnTo>
                  <a:lnTo>
                    <a:pt x="29" y="5"/>
                  </a:lnTo>
                  <a:lnTo>
                    <a:pt x="32" y="7"/>
                  </a:lnTo>
                  <a:lnTo>
                    <a:pt x="36" y="10"/>
                  </a:lnTo>
                  <a:lnTo>
                    <a:pt x="39" y="13"/>
                  </a:lnTo>
                  <a:lnTo>
                    <a:pt x="43" y="17"/>
                  </a:lnTo>
                  <a:lnTo>
                    <a:pt x="47" y="22"/>
                  </a:lnTo>
                  <a:lnTo>
                    <a:pt x="51" y="28"/>
                  </a:lnTo>
                  <a:lnTo>
                    <a:pt x="55" y="34"/>
                  </a:lnTo>
                  <a:lnTo>
                    <a:pt x="59" y="42"/>
                  </a:lnTo>
                  <a:lnTo>
                    <a:pt x="63" y="50"/>
                  </a:lnTo>
                  <a:lnTo>
                    <a:pt x="67" y="61"/>
                  </a:lnTo>
                  <a:lnTo>
                    <a:pt x="71" y="70"/>
                  </a:lnTo>
                  <a:lnTo>
                    <a:pt x="77" y="82"/>
                  </a:lnTo>
                  <a:lnTo>
                    <a:pt x="81" y="95"/>
                  </a:lnTo>
                  <a:lnTo>
                    <a:pt x="86" y="109"/>
                  </a:lnTo>
                  <a:lnTo>
                    <a:pt x="90" y="124"/>
                  </a:lnTo>
                  <a:lnTo>
                    <a:pt x="91" y="126"/>
                  </a:lnTo>
                  <a:lnTo>
                    <a:pt x="94" y="129"/>
                  </a:lnTo>
                  <a:lnTo>
                    <a:pt x="97" y="133"/>
                  </a:lnTo>
                  <a:lnTo>
                    <a:pt x="98" y="135"/>
                  </a:lnTo>
                  <a:lnTo>
                    <a:pt x="99" y="136"/>
                  </a:lnTo>
                  <a:lnTo>
                    <a:pt x="101" y="140"/>
                  </a:lnTo>
                  <a:lnTo>
                    <a:pt x="102" y="143"/>
                  </a:lnTo>
                  <a:lnTo>
                    <a:pt x="104" y="146"/>
                  </a:lnTo>
                  <a:lnTo>
                    <a:pt x="105" y="149"/>
                  </a:lnTo>
                  <a:lnTo>
                    <a:pt x="106" y="152"/>
                  </a:lnTo>
                  <a:lnTo>
                    <a:pt x="108" y="157"/>
                  </a:lnTo>
                  <a:lnTo>
                    <a:pt x="109" y="160"/>
                  </a:lnTo>
                  <a:lnTo>
                    <a:pt x="110" y="164"/>
                  </a:lnTo>
                  <a:lnTo>
                    <a:pt x="112" y="169"/>
                  </a:lnTo>
                  <a:lnTo>
                    <a:pt x="113" y="174"/>
                  </a:lnTo>
                  <a:lnTo>
                    <a:pt x="114" y="178"/>
                  </a:lnTo>
                  <a:lnTo>
                    <a:pt x="114" y="183"/>
                  </a:lnTo>
                  <a:lnTo>
                    <a:pt x="116" y="187"/>
                  </a:lnTo>
                  <a:lnTo>
                    <a:pt x="116" y="192"/>
                  </a:lnTo>
                  <a:lnTo>
                    <a:pt x="116" y="197"/>
                  </a:lnTo>
                  <a:lnTo>
                    <a:pt x="116" y="203"/>
                  </a:lnTo>
                  <a:lnTo>
                    <a:pt x="116" y="208"/>
                  </a:lnTo>
                  <a:lnTo>
                    <a:pt x="116" y="214"/>
                  </a:lnTo>
                  <a:lnTo>
                    <a:pt x="114" y="220"/>
                  </a:lnTo>
                  <a:lnTo>
                    <a:pt x="114" y="225"/>
                  </a:lnTo>
                  <a:lnTo>
                    <a:pt x="113" y="231"/>
                  </a:lnTo>
                  <a:lnTo>
                    <a:pt x="112" y="237"/>
                  </a:lnTo>
                  <a:lnTo>
                    <a:pt x="110" y="237"/>
                  </a:lnTo>
                  <a:lnTo>
                    <a:pt x="109" y="239"/>
                  </a:lnTo>
                  <a:lnTo>
                    <a:pt x="108" y="242"/>
                  </a:lnTo>
                  <a:lnTo>
                    <a:pt x="105" y="243"/>
                  </a:lnTo>
                  <a:lnTo>
                    <a:pt x="104" y="245"/>
                  </a:lnTo>
                  <a:lnTo>
                    <a:pt x="102" y="246"/>
                  </a:lnTo>
                  <a:lnTo>
                    <a:pt x="99" y="248"/>
                  </a:lnTo>
                  <a:lnTo>
                    <a:pt x="98" y="251"/>
                  </a:lnTo>
                  <a:lnTo>
                    <a:pt x="95" y="252"/>
                  </a:lnTo>
                  <a:lnTo>
                    <a:pt x="94" y="254"/>
                  </a:lnTo>
                  <a:lnTo>
                    <a:pt x="91" y="256"/>
                  </a:lnTo>
                  <a:lnTo>
                    <a:pt x="89" y="257"/>
                  </a:lnTo>
                  <a:lnTo>
                    <a:pt x="86" y="259"/>
                  </a:lnTo>
                  <a:lnTo>
                    <a:pt x="83" y="260"/>
                  </a:lnTo>
                  <a:lnTo>
                    <a:pt x="81" y="262"/>
                  </a:lnTo>
                  <a:lnTo>
                    <a:pt x="78" y="263"/>
                  </a:lnTo>
                  <a:lnTo>
                    <a:pt x="75" y="265"/>
                  </a:lnTo>
                  <a:lnTo>
                    <a:pt x="73" y="265"/>
                  </a:lnTo>
                  <a:lnTo>
                    <a:pt x="68" y="266"/>
                  </a:lnTo>
                  <a:lnTo>
                    <a:pt x="66" y="266"/>
                  </a:lnTo>
                  <a:lnTo>
                    <a:pt x="63" y="268"/>
                  </a:lnTo>
                  <a:lnTo>
                    <a:pt x="59" y="268"/>
                  </a:lnTo>
                  <a:lnTo>
                    <a:pt x="56" y="268"/>
                  </a:lnTo>
                  <a:lnTo>
                    <a:pt x="52" y="268"/>
                  </a:lnTo>
                  <a:lnTo>
                    <a:pt x="48" y="266"/>
                  </a:lnTo>
                  <a:lnTo>
                    <a:pt x="46" y="266"/>
                  </a:lnTo>
                  <a:lnTo>
                    <a:pt x="42" y="265"/>
                  </a:lnTo>
                  <a:lnTo>
                    <a:pt x="39" y="263"/>
                  </a:lnTo>
                  <a:lnTo>
                    <a:pt x="36" y="251"/>
                  </a:lnTo>
                  <a:lnTo>
                    <a:pt x="37" y="252"/>
                  </a:lnTo>
                  <a:lnTo>
                    <a:pt x="39" y="252"/>
                  </a:lnTo>
                  <a:lnTo>
                    <a:pt x="42" y="254"/>
                  </a:lnTo>
                  <a:lnTo>
                    <a:pt x="43" y="254"/>
                  </a:lnTo>
                  <a:lnTo>
                    <a:pt x="44" y="254"/>
                  </a:lnTo>
                  <a:lnTo>
                    <a:pt x="47" y="254"/>
                  </a:lnTo>
                  <a:lnTo>
                    <a:pt x="48" y="256"/>
                  </a:lnTo>
                  <a:lnTo>
                    <a:pt x="51" y="256"/>
                  </a:lnTo>
                  <a:lnTo>
                    <a:pt x="52" y="256"/>
                  </a:lnTo>
                  <a:lnTo>
                    <a:pt x="55" y="256"/>
                  </a:lnTo>
                  <a:lnTo>
                    <a:pt x="56" y="256"/>
                  </a:lnTo>
                  <a:lnTo>
                    <a:pt x="59" y="256"/>
                  </a:lnTo>
                  <a:lnTo>
                    <a:pt x="62" y="256"/>
                  </a:lnTo>
                  <a:lnTo>
                    <a:pt x="64" y="254"/>
                  </a:lnTo>
                  <a:lnTo>
                    <a:pt x="67" y="254"/>
                  </a:lnTo>
                  <a:lnTo>
                    <a:pt x="70" y="254"/>
                  </a:lnTo>
                  <a:lnTo>
                    <a:pt x="73" y="252"/>
                  </a:lnTo>
                  <a:lnTo>
                    <a:pt x="75" y="251"/>
                  </a:lnTo>
                  <a:lnTo>
                    <a:pt x="79" y="249"/>
                  </a:lnTo>
                  <a:lnTo>
                    <a:pt x="82" y="248"/>
                  </a:lnTo>
                  <a:lnTo>
                    <a:pt x="85" y="246"/>
                  </a:lnTo>
                  <a:lnTo>
                    <a:pt x="87" y="245"/>
                  </a:lnTo>
                  <a:lnTo>
                    <a:pt x="91" y="243"/>
                  </a:lnTo>
                  <a:lnTo>
                    <a:pt x="94" y="240"/>
                  </a:lnTo>
                  <a:lnTo>
                    <a:pt x="98" y="237"/>
                  </a:lnTo>
                  <a:lnTo>
                    <a:pt x="101" y="234"/>
                  </a:lnTo>
                  <a:lnTo>
                    <a:pt x="104" y="231"/>
                  </a:lnTo>
                  <a:lnTo>
                    <a:pt x="105" y="231"/>
                  </a:lnTo>
                  <a:lnTo>
                    <a:pt x="105" y="229"/>
                  </a:lnTo>
                  <a:lnTo>
                    <a:pt x="106" y="226"/>
                  </a:lnTo>
                  <a:lnTo>
                    <a:pt x="106" y="223"/>
                  </a:lnTo>
                  <a:lnTo>
                    <a:pt x="108" y="221"/>
                  </a:lnTo>
                  <a:lnTo>
                    <a:pt x="108" y="218"/>
                  </a:lnTo>
                  <a:lnTo>
                    <a:pt x="108" y="217"/>
                  </a:lnTo>
                  <a:lnTo>
                    <a:pt x="109" y="214"/>
                  </a:lnTo>
                  <a:lnTo>
                    <a:pt x="109" y="211"/>
                  </a:lnTo>
                  <a:lnTo>
                    <a:pt x="109" y="208"/>
                  </a:lnTo>
                  <a:lnTo>
                    <a:pt x="109" y="204"/>
                  </a:lnTo>
                  <a:lnTo>
                    <a:pt x="109" y="201"/>
                  </a:lnTo>
                  <a:lnTo>
                    <a:pt x="109" y="198"/>
                  </a:lnTo>
                  <a:lnTo>
                    <a:pt x="109" y="195"/>
                  </a:lnTo>
                  <a:lnTo>
                    <a:pt x="109" y="191"/>
                  </a:lnTo>
                  <a:lnTo>
                    <a:pt x="108" y="186"/>
                  </a:lnTo>
                  <a:lnTo>
                    <a:pt x="108" y="183"/>
                  </a:lnTo>
                  <a:lnTo>
                    <a:pt x="106" y="178"/>
                  </a:lnTo>
                  <a:lnTo>
                    <a:pt x="105" y="174"/>
                  </a:lnTo>
                  <a:lnTo>
                    <a:pt x="104" y="169"/>
                  </a:lnTo>
                  <a:lnTo>
                    <a:pt x="102" y="163"/>
                  </a:lnTo>
                  <a:lnTo>
                    <a:pt x="99" y="158"/>
                  </a:lnTo>
                  <a:lnTo>
                    <a:pt x="98" y="153"/>
                  </a:lnTo>
                  <a:lnTo>
                    <a:pt x="95" y="147"/>
                  </a:lnTo>
                  <a:lnTo>
                    <a:pt x="93" y="143"/>
                  </a:lnTo>
                  <a:lnTo>
                    <a:pt x="89" y="136"/>
                  </a:lnTo>
                  <a:lnTo>
                    <a:pt x="86" y="130"/>
                  </a:lnTo>
                  <a:lnTo>
                    <a:pt x="82" y="126"/>
                  </a:lnTo>
                  <a:lnTo>
                    <a:pt x="82" y="123"/>
                  </a:lnTo>
                  <a:lnTo>
                    <a:pt x="81" y="118"/>
                  </a:lnTo>
                  <a:lnTo>
                    <a:pt x="78" y="112"/>
                  </a:lnTo>
                  <a:lnTo>
                    <a:pt x="75" y="102"/>
                  </a:lnTo>
                  <a:lnTo>
                    <a:pt x="74" y="98"/>
                  </a:lnTo>
                  <a:lnTo>
                    <a:pt x="73" y="92"/>
                  </a:lnTo>
                  <a:lnTo>
                    <a:pt x="71" y="85"/>
                  </a:lnTo>
                  <a:lnTo>
                    <a:pt x="68" y="79"/>
                  </a:lnTo>
                  <a:lnTo>
                    <a:pt x="67" y="73"/>
                  </a:lnTo>
                  <a:lnTo>
                    <a:pt x="64" y="67"/>
                  </a:lnTo>
                  <a:lnTo>
                    <a:pt x="62" y="61"/>
                  </a:lnTo>
                  <a:lnTo>
                    <a:pt x="59" y="55"/>
                  </a:lnTo>
                  <a:lnTo>
                    <a:pt x="56" y="48"/>
                  </a:lnTo>
                  <a:lnTo>
                    <a:pt x="54" y="44"/>
                  </a:lnTo>
                  <a:lnTo>
                    <a:pt x="51" y="38"/>
                  </a:lnTo>
                  <a:lnTo>
                    <a:pt x="47" y="31"/>
                  </a:lnTo>
                  <a:lnTo>
                    <a:pt x="44" y="27"/>
                  </a:lnTo>
                  <a:lnTo>
                    <a:pt x="40" y="22"/>
                  </a:lnTo>
                  <a:lnTo>
                    <a:pt x="36" y="17"/>
                  </a:lnTo>
                  <a:lnTo>
                    <a:pt x="33" y="13"/>
                  </a:lnTo>
                  <a:lnTo>
                    <a:pt x="29" y="10"/>
                  </a:lnTo>
                  <a:lnTo>
                    <a:pt x="25" y="8"/>
                  </a:lnTo>
                  <a:lnTo>
                    <a:pt x="21" y="5"/>
                  </a:lnTo>
                  <a:lnTo>
                    <a:pt x="17" y="5"/>
                  </a:lnTo>
                  <a:lnTo>
                    <a:pt x="13" y="4"/>
                  </a:lnTo>
                  <a:lnTo>
                    <a:pt x="9" y="5"/>
                  </a:lnTo>
                  <a:lnTo>
                    <a:pt x="4" y="5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7822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416" name="Freeform 132"/>
            <p:cNvSpPr>
              <a:spLocks/>
            </p:cNvSpPr>
            <p:nvPr/>
          </p:nvSpPr>
          <p:spPr bwMode="auto">
            <a:xfrm>
              <a:off x="5359401" y="5192713"/>
              <a:ext cx="85725" cy="98425"/>
            </a:xfrm>
            <a:custGeom>
              <a:avLst/>
              <a:gdLst>
                <a:gd name="T0" fmla="*/ 2147483647 w 108"/>
                <a:gd name="T1" fmla="*/ 2147483647 h 122"/>
                <a:gd name="T2" fmla="*/ 2147483647 w 108"/>
                <a:gd name="T3" fmla="*/ 2147483647 h 122"/>
                <a:gd name="T4" fmla="*/ 2147483647 w 108"/>
                <a:gd name="T5" fmla="*/ 2147483647 h 122"/>
                <a:gd name="T6" fmla="*/ 2147483647 w 108"/>
                <a:gd name="T7" fmla="*/ 2147483647 h 122"/>
                <a:gd name="T8" fmla="*/ 2147483647 w 108"/>
                <a:gd name="T9" fmla="*/ 2147483647 h 122"/>
                <a:gd name="T10" fmla="*/ 2147483647 w 108"/>
                <a:gd name="T11" fmla="*/ 2147483647 h 122"/>
                <a:gd name="T12" fmla="*/ 2147483647 w 108"/>
                <a:gd name="T13" fmla="*/ 2147483647 h 122"/>
                <a:gd name="T14" fmla="*/ 2147483647 w 108"/>
                <a:gd name="T15" fmla="*/ 0 h 122"/>
                <a:gd name="T16" fmla="*/ 2147483647 w 108"/>
                <a:gd name="T17" fmla="*/ 2147483647 h 122"/>
                <a:gd name="T18" fmla="*/ 2147483647 w 108"/>
                <a:gd name="T19" fmla="*/ 2147483647 h 122"/>
                <a:gd name="T20" fmla="*/ 2147483647 w 108"/>
                <a:gd name="T21" fmla="*/ 2147483647 h 122"/>
                <a:gd name="T22" fmla="*/ 2147483647 w 108"/>
                <a:gd name="T23" fmla="*/ 2147483647 h 122"/>
                <a:gd name="T24" fmla="*/ 2147483647 w 108"/>
                <a:gd name="T25" fmla="*/ 2147483647 h 122"/>
                <a:gd name="T26" fmla="*/ 2147483647 w 108"/>
                <a:gd name="T27" fmla="*/ 2147483647 h 122"/>
                <a:gd name="T28" fmla="*/ 2147483647 w 108"/>
                <a:gd name="T29" fmla="*/ 2147483647 h 122"/>
                <a:gd name="T30" fmla="*/ 2147483647 w 108"/>
                <a:gd name="T31" fmla="*/ 2147483647 h 122"/>
                <a:gd name="T32" fmla="*/ 2147483647 w 108"/>
                <a:gd name="T33" fmla="*/ 2147483647 h 122"/>
                <a:gd name="T34" fmla="*/ 2147483647 w 108"/>
                <a:gd name="T35" fmla="*/ 2147483647 h 122"/>
                <a:gd name="T36" fmla="*/ 2147483647 w 108"/>
                <a:gd name="T37" fmla="*/ 2147483647 h 122"/>
                <a:gd name="T38" fmla="*/ 2147483647 w 108"/>
                <a:gd name="T39" fmla="*/ 2147483647 h 122"/>
                <a:gd name="T40" fmla="*/ 2147483647 w 108"/>
                <a:gd name="T41" fmla="*/ 2147483647 h 122"/>
                <a:gd name="T42" fmla="*/ 2147483647 w 108"/>
                <a:gd name="T43" fmla="*/ 2147483647 h 122"/>
                <a:gd name="T44" fmla="*/ 2147483647 w 108"/>
                <a:gd name="T45" fmla="*/ 2147483647 h 122"/>
                <a:gd name="T46" fmla="*/ 2147483647 w 108"/>
                <a:gd name="T47" fmla="*/ 2147483647 h 122"/>
                <a:gd name="T48" fmla="*/ 2147483647 w 108"/>
                <a:gd name="T49" fmla="*/ 2147483647 h 122"/>
                <a:gd name="T50" fmla="*/ 2147483647 w 108"/>
                <a:gd name="T51" fmla="*/ 2147483647 h 122"/>
                <a:gd name="T52" fmla="*/ 2147483647 w 108"/>
                <a:gd name="T53" fmla="*/ 2147483647 h 122"/>
                <a:gd name="T54" fmla="*/ 2147483647 w 108"/>
                <a:gd name="T55" fmla="*/ 2147483647 h 122"/>
                <a:gd name="T56" fmla="*/ 2147483647 w 108"/>
                <a:gd name="T57" fmla="*/ 2147483647 h 122"/>
                <a:gd name="T58" fmla="*/ 2147483647 w 108"/>
                <a:gd name="T59" fmla="*/ 2147483647 h 122"/>
                <a:gd name="T60" fmla="*/ 2147483647 w 108"/>
                <a:gd name="T61" fmla="*/ 2147483647 h 122"/>
                <a:gd name="T62" fmla="*/ 2147483647 w 108"/>
                <a:gd name="T63" fmla="*/ 2147483647 h 122"/>
                <a:gd name="T64" fmla="*/ 2147483647 w 108"/>
                <a:gd name="T65" fmla="*/ 2147483647 h 122"/>
                <a:gd name="T66" fmla="*/ 2147483647 w 108"/>
                <a:gd name="T67" fmla="*/ 2147483647 h 122"/>
                <a:gd name="T68" fmla="*/ 2147483647 w 108"/>
                <a:gd name="T69" fmla="*/ 2147483647 h 122"/>
                <a:gd name="T70" fmla="*/ 2147483647 w 108"/>
                <a:gd name="T71" fmla="*/ 2147483647 h 122"/>
                <a:gd name="T72" fmla="*/ 2147483647 w 108"/>
                <a:gd name="T73" fmla="*/ 2147483647 h 122"/>
                <a:gd name="T74" fmla="*/ 2147483647 w 108"/>
                <a:gd name="T75" fmla="*/ 2147483647 h 122"/>
                <a:gd name="T76" fmla="*/ 2147483647 w 108"/>
                <a:gd name="T77" fmla="*/ 2147483647 h 122"/>
                <a:gd name="T78" fmla="*/ 2147483647 w 108"/>
                <a:gd name="T79" fmla="*/ 2147483647 h 122"/>
                <a:gd name="T80" fmla="*/ 2147483647 w 108"/>
                <a:gd name="T81" fmla="*/ 2147483647 h 122"/>
                <a:gd name="T82" fmla="*/ 0 w 108"/>
                <a:gd name="T83" fmla="*/ 2147483647 h 122"/>
                <a:gd name="T84" fmla="*/ 2147483647 w 108"/>
                <a:gd name="T85" fmla="*/ 2147483647 h 122"/>
                <a:gd name="T86" fmla="*/ 2147483647 w 108"/>
                <a:gd name="T87" fmla="*/ 2147483647 h 122"/>
                <a:gd name="T88" fmla="*/ 2147483647 w 108"/>
                <a:gd name="T89" fmla="*/ 2147483647 h 122"/>
                <a:gd name="T90" fmla="*/ 2147483647 w 108"/>
                <a:gd name="T91" fmla="*/ 2147483647 h 122"/>
                <a:gd name="T92" fmla="*/ 2147483647 w 108"/>
                <a:gd name="T93" fmla="*/ 2147483647 h 122"/>
                <a:gd name="T94" fmla="*/ 2147483647 w 108"/>
                <a:gd name="T95" fmla="*/ 2147483647 h 122"/>
                <a:gd name="T96" fmla="*/ 2147483647 w 108"/>
                <a:gd name="T97" fmla="*/ 2147483647 h 122"/>
                <a:gd name="T98" fmla="*/ 2147483647 w 108"/>
                <a:gd name="T99" fmla="*/ 2147483647 h 122"/>
                <a:gd name="T100" fmla="*/ 2147483647 w 108"/>
                <a:gd name="T101" fmla="*/ 2147483647 h 122"/>
                <a:gd name="T102" fmla="*/ 2147483647 w 108"/>
                <a:gd name="T103" fmla="*/ 2147483647 h 122"/>
                <a:gd name="T104" fmla="*/ 2147483647 w 108"/>
                <a:gd name="T105" fmla="*/ 2147483647 h 122"/>
                <a:gd name="T106" fmla="*/ 2147483647 w 108"/>
                <a:gd name="T107" fmla="*/ 2147483647 h 122"/>
                <a:gd name="T108" fmla="*/ 2147483647 w 108"/>
                <a:gd name="T109" fmla="*/ 2147483647 h 122"/>
                <a:gd name="T110" fmla="*/ 2147483647 w 108"/>
                <a:gd name="T111" fmla="*/ 2147483647 h 122"/>
                <a:gd name="T112" fmla="*/ 2147483647 w 108"/>
                <a:gd name="T113" fmla="*/ 2147483647 h 122"/>
                <a:gd name="T114" fmla="*/ 2147483647 w 108"/>
                <a:gd name="T115" fmla="*/ 2147483647 h 122"/>
                <a:gd name="T116" fmla="*/ 2147483647 w 108"/>
                <a:gd name="T117" fmla="*/ 2147483647 h 122"/>
                <a:gd name="T118" fmla="*/ 2147483647 w 108"/>
                <a:gd name="T119" fmla="*/ 2147483647 h 122"/>
                <a:gd name="T120" fmla="*/ 2147483647 w 108"/>
                <a:gd name="T121" fmla="*/ 2147483647 h 122"/>
                <a:gd name="T122" fmla="*/ 2147483647 w 108"/>
                <a:gd name="T123" fmla="*/ 2147483647 h 12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08" h="122">
                  <a:moveTo>
                    <a:pt x="89" y="8"/>
                  </a:moveTo>
                  <a:lnTo>
                    <a:pt x="89" y="8"/>
                  </a:lnTo>
                  <a:lnTo>
                    <a:pt x="88" y="8"/>
                  </a:lnTo>
                  <a:lnTo>
                    <a:pt x="87" y="8"/>
                  </a:lnTo>
                  <a:lnTo>
                    <a:pt x="85" y="9"/>
                  </a:lnTo>
                  <a:lnTo>
                    <a:pt x="84" y="9"/>
                  </a:lnTo>
                  <a:lnTo>
                    <a:pt x="84" y="11"/>
                  </a:lnTo>
                  <a:lnTo>
                    <a:pt x="83" y="11"/>
                  </a:lnTo>
                  <a:lnTo>
                    <a:pt x="83" y="12"/>
                  </a:lnTo>
                  <a:lnTo>
                    <a:pt x="81" y="14"/>
                  </a:lnTo>
                  <a:lnTo>
                    <a:pt x="80" y="15"/>
                  </a:lnTo>
                  <a:lnTo>
                    <a:pt x="79" y="18"/>
                  </a:lnTo>
                  <a:lnTo>
                    <a:pt x="79" y="20"/>
                  </a:lnTo>
                  <a:lnTo>
                    <a:pt x="77" y="23"/>
                  </a:lnTo>
                  <a:lnTo>
                    <a:pt x="77" y="25"/>
                  </a:lnTo>
                  <a:lnTo>
                    <a:pt x="76" y="28"/>
                  </a:lnTo>
                  <a:lnTo>
                    <a:pt x="76" y="31"/>
                  </a:lnTo>
                  <a:lnTo>
                    <a:pt x="74" y="34"/>
                  </a:lnTo>
                  <a:lnTo>
                    <a:pt x="74" y="37"/>
                  </a:lnTo>
                  <a:lnTo>
                    <a:pt x="72" y="34"/>
                  </a:lnTo>
                  <a:lnTo>
                    <a:pt x="70" y="29"/>
                  </a:lnTo>
                  <a:lnTo>
                    <a:pt x="68" y="25"/>
                  </a:lnTo>
                  <a:lnTo>
                    <a:pt x="65" y="22"/>
                  </a:lnTo>
                  <a:lnTo>
                    <a:pt x="62" y="17"/>
                  </a:lnTo>
                  <a:lnTo>
                    <a:pt x="60" y="12"/>
                  </a:lnTo>
                  <a:lnTo>
                    <a:pt x="58" y="11"/>
                  </a:lnTo>
                  <a:lnTo>
                    <a:pt x="57" y="9"/>
                  </a:lnTo>
                  <a:lnTo>
                    <a:pt x="56" y="8"/>
                  </a:lnTo>
                  <a:lnTo>
                    <a:pt x="54" y="6"/>
                  </a:lnTo>
                  <a:lnTo>
                    <a:pt x="53" y="5"/>
                  </a:lnTo>
                  <a:lnTo>
                    <a:pt x="52" y="3"/>
                  </a:lnTo>
                  <a:lnTo>
                    <a:pt x="50" y="1"/>
                  </a:lnTo>
                  <a:lnTo>
                    <a:pt x="49" y="1"/>
                  </a:lnTo>
                  <a:lnTo>
                    <a:pt x="47" y="0"/>
                  </a:lnTo>
                  <a:lnTo>
                    <a:pt x="46" y="0"/>
                  </a:lnTo>
                  <a:lnTo>
                    <a:pt x="45" y="0"/>
                  </a:lnTo>
                  <a:lnTo>
                    <a:pt x="43" y="0"/>
                  </a:lnTo>
                  <a:lnTo>
                    <a:pt x="42" y="0"/>
                  </a:lnTo>
                  <a:lnTo>
                    <a:pt x="42" y="1"/>
                  </a:lnTo>
                  <a:lnTo>
                    <a:pt x="41" y="3"/>
                  </a:lnTo>
                  <a:lnTo>
                    <a:pt x="41" y="5"/>
                  </a:lnTo>
                  <a:lnTo>
                    <a:pt x="39" y="6"/>
                  </a:lnTo>
                  <a:lnTo>
                    <a:pt x="39" y="8"/>
                  </a:lnTo>
                  <a:lnTo>
                    <a:pt x="39" y="11"/>
                  </a:lnTo>
                  <a:lnTo>
                    <a:pt x="39" y="12"/>
                  </a:lnTo>
                  <a:lnTo>
                    <a:pt x="39" y="14"/>
                  </a:lnTo>
                  <a:lnTo>
                    <a:pt x="41" y="17"/>
                  </a:lnTo>
                  <a:lnTo>
                    <a:pt x="42" y="20"/>
                  </a:lnTo>
                  <a:lnTo>
                    <a:pt x="43" y="22"/>
                  </a:lnTo>
                  <a:lnTo>
                    <a:pt x="43" y="25"/>
                  </a:lnTo>
                  <a:lnTo>
                    <a:pt x="45" y="28"/>
                  </a:lnTo>
                  <a:lnTo>
                    <a:pt x="46" y="31"/>
                  </a:lnTo>
                  <a:lnTo>
                    <a:pt x="49" y="37"/>
                  </a:lnTo>
                  <a:lnTo>
                    <a:pt x="52" y="42"/>
                  </a:lnTo>
                  <a:lnTo>
                    <a:pt x="53" y="43"/>
                  </a:lnTo>
                  <a:lnTo>
                    <a:pt x="53" y="45"/>
                  </a:lnTo>
                  <a:lnTo>
                    <a:pt x="53" y="46"/>
                  </a:lnTo>
                  <a:lnTo>
                    <a:pt x="52" y="45"/>
                  </a:lnTo>
                  <a:lnTo>
                    <a:pt x="52" y="43"/>
                  </a:lnTo>
                  <a:lnTo>
                    <a:pt x="50" y="42"/>
                  </a:lnTo>
                  <a:lnTo>
                    <a:pt x="47" y="39"/>
                  </a:lnTo>
                  <a:lnTo>
                    <a:pt x="43" y="32"/>
                  </a:lnTo>
                  <a:lnTo>
                    <a:pt x="42" y="31"/>
                  </a:lnTo>
                  <a:lnTo>
                    <a:pt x="39" y="28"/>
                  </a:lnTo>
                  <a:lnTo>
                    <a:pt x="38" y="26"/>
                  </a:lnTo>
                  <a:lnTo>
                    <a:pt x="35" y="23"/>
                  </a:lnTo>
                  <a:lnTo>
                    <a:pt x="34" y="23"/>
                  </a:lnTo>
                  <a:lnTo>
                    <a:pt x="34" y="22"/>
                  </a:lnTo>
                  <a:lnTo>
                    <a:pt x="33" y="22"/>
                  </a:lnTo>
                  <a:lnTo>
                    <a:pt x="31" y="20"/>
                  </a:lnTo>
                  <a:lnTo>
                    <a:pt x="30" y="20"/>
                  </a:lnTo>
                  <a:lnTo>
                    <a:pt x="29" y="18"/>
                  </a:lnTo>
                  <a:lnTo>
                    <a:pt x="27" y="18"/>
                  </a:lnTo>
                  <a:lnTo>
                    <a:pt x="26" y="18"/>
                  </a:lnTo>
                  <a:lnTo>
                    <a:pt x="25" y="18"/>
                  </a:lnTo>
                  <a:lnTo>
                    <a:pt x="23" y="18"/>
                  </a:lnTo>
                  <a:lnTo>
                    <a:pt x="22" y="20"/>
                  </a:lnTo>
                  <a:lnTo>
                    <a:pt x="21" y="20"/>
                  </a:lnTo>
                  <a:lnTo>
                    <a:pt x="21" y="22"/>
                  </a:lnTo>
                  <a:lnTo>
                    <a:pt x="19" y="23"/>
                  </a:lnTo>
                  <a:lnTo>
                    <a:pt x="19" y="25"/>
                  </a:lnTo>
                  <a:lnTo>
                    <a:pt x="19" y="26"/>
                  </a:lnTo>
                  <a:lnTo>
                    <a:pt x="19" y="28"/>
                  </a:lnTo>
                  <a:lnTo>
                    <a:pt x="19" y="29"/>
                  </a:lnTo>
                  <a:lnTo>
                    <a:pt x="19" y="31"/>
                  </a:lnTo>
                  <a:lnTo>
                    <a:pt x="21" y="32"/>
                  </a:lnTo>
                  <a:lnTo>
                    <a:pt x="21" y="34"/>
                  </a:lnTo>
                  <a:lnTo>
                    <a:pt x="22" y="35"/>
                  </a:lnTo>
                  <a:lnTo>
                    <a:pt x="22" y="37"/>
                  </a:lnTo>
                  <a:lnTo>
                    <a:pt x="23" y="39"/>
                  </a:lnTo>
                  <a:lnTo>
                    <a:pt x="25" y="40"/>
                  </a:lnTo>
                  <a:lnTo>
                    <a:pt x="27" y="43"/>
                  </a:lnTo>
                  <a:lnTo>
                    <a:pt x="29" y="46"/>
                  </a:lnTo>
                  <a:lnTo>
                    <a:pt x="31" y="49"/>
                  </a:lnTo>
                  <a:lnTo>
                    <a:pt x="34" y="51"/>
                  </a:lnTo>
                  <a:lnTo>
                    <a:pt x="35" y="54"/>
                  </a:lnTo>
                  <a:lnTo>
                    <a:pt x="37" y="56"/>
                  </a:lnTo>
                  <a:lnTo>
                    <a:pt x="38" y="57"/>
                  </a:lnTo>
                  <a:lnTo>
                    <a:pt x="39" y="59"/>
                  </a:lnTo>
                  <a:lnTo>
                    <a:pt x="41" y="59"/>
                  </a:lnTo>
                  <a:lnTo>
                    <a:pt x="39" y="59"/>
                  </a:lnTo>
                  <a:lnTo>
                    <a:pt x="38" y="57"/>
                  </a:lnTo>
                  <a:lnTo>
                    <a:pt x="37" y="56"/>
                  </a:lnTo>
                  <a:lnTo>
                    <a:pt x="33" y="52"/>
                  </a:lnTo>
                  <a:lnTo>
                    <a:pt x="29" y="48"/>
                  </a:lnTo>
                  <a:lnTo>
                    <a:pt x="26" y="46"/>
                  </a:lnTo>
                  <a:lnTo>
                    <a:pt x="25" y="43"/>
                  </a:lnTo>
                  <a:lnTo>
                    <a:pt x="22" y="42"/>
                  </a:lnTo>
                  <a:lnTo>
                    <a:pt x="19" y="40"/>
                  </a:lnTo>
                  <a:lnTo>
                    <a:pt x="19" y="39"/>
                  </a:lnTo>
                  <a:lnTo>
                    <a:pt x="18" y="39"/>
                  </a:lnTo>
                  <a:lnTo>
                    <a:pt x="16" y="37"/>
                  </a:lnTo>
                  <a:lnTo>
                    <a:pt x="15" y="37"/>
                  </a:lnTo>
                  <a:lnTo>
                    <a:pt x="14" y="37"/>
                  </a:lnTo>
                  <a:lnTo>
                    <a:pt x="12" y="37"/>
                  </a:lnTo>
                  <a:lnTo>
                    <a:pt x="11" y="37"/>
                  </a:lnTo>
                  <a:lnTo>
                    <a:pt x="10" y="39"/>
                  </a:lnTo>
                  <a:lnTo>
                    <a:pt x="8" y="39"/>
                  </a:lnTo>
                  <a:lnTo>
                    <a:pt x="8" y="40"/>
                  </a:lnTo>
                  <a:lnTo>
                    <a:pt x="8" y="42"/>
                  </a:lnTo>
                  <a:lnTo>
                    <a:pt x="7" y="42"/>
                  </a:lnTo>
                  <a:lnTo>
                    <a:pt x="7" y="43"/>
                  </a:lnTo>
                  <a:lnTo>
                    <a:pt x="7" y="45"/>
                  </a:lnTo>
                  <a:lnTo>
                    <a:pt x="7" y="46"/>
                  </a:lnTo>
                  <a:lnTo>
                    <a:pt x="7" y="48"/>
                  </a:lnTo>
                  <a:lnTo>
                    <a:pt x="7" y="49"/>
                  </a:lnTo>
                  <a:lnTo>
                    <a:pt x="7" y="51"/>
                  </a:lnTo>
                  <a:lnTo>
                    <a:pt x="8" y="51"/>
                  </a:lnTo>
                  <a:lnTo>
                    <a:pt x="8" y="52"/>
                  </a:lnTo>
                  <a:lnTo>
                    <a:pt x="8" y="54"/>
                  </a:lnTo>
                  <a:lnTo>
                    <a:pt x="10" y="54"/>
                  </a:lnTo>
                  <a:lnTo>
                    <a:pt x="11" y="56"/>
                  </a:lnTo>
                  <a:lnTo>
                    <a:pt x="11" y="57"/>
                  </a:lnTo>
                  <a:lnTo>
                    <a:pt x="12" y="57"/>
                  </a:lnTo>
                  <a:lnTo>
                    <a:pt x="14" y="60"/>
                  </a:lnTo>
                  <a:lnTo>
                    <a:pt x="15" y="62"/>
                  </a:lnTo>
                  <a:lnTo>
                    <a:pt x="18" y="63"/>
                  </a:lnTo>
                  <a:lnTo>
                    <a:pt x="19" y="65"/>
                  </a:lnTo>
                  <a:lnTo>
                    <a:pt x="23" y="68"/>
                  </a:lnTo>
                  <a:lnTo>
                    <a:pt x="26" y="71"/>
                  </a:lnTo>
                  <a:lnTo>
                    <a:pt x="27" y="71"/>
                  </a:lnTo>
                  <a:lnTo>
                    <a:pt x="29" y="73"/>
                  </a:lnTo>
                  <a:lnTo>
                    <a:pt x="27" y="73"/>
                  </a:lnTo>
                  <a:lnTo>
                    <a:pt x="26" y="71"/>
                  </a:lnTo>
                  <a:lnTo>
                    <a:pt x="22" y="69"/>
                  </a:lnTo>
                  <a:lnTo>
                    <a:pt x="18" y="68"/>
                  </a:lnTo>
                  <a:lnTo>
                    <a:pt x="15" y="66"/>
                  </a:lnTo>
                  <a:lnTo>
                    <a:pt x="14" y="66"/>
                  </a:lnTo>
                  <a:lnTo>
                    <a:pt x="11" y="65"/>
                  </a:lnTo>
                  <a:lnTo>
                    <a:pt x="10" y="65"/>
                  </a:lnTo>
                  <a:lnTo>
                    <a:pt x="7" y="63"/>
                  </a:lnTo>
                  <a:lnTo>
                    <a:pt x="6" y="63"/>
                  </a:lnTo>
                  <a:lnTo>
                    <a:pt x="4" y="63"/>
                  </a:lnTo>
                  <a:lnTo>
                    <a:pt x="3" y="65"/>
                  </a:lnTo>
                  <a:lnTo>
                    <a:pt x="2" y="66"/>
                  </a:lnTo>
                  <a:lnTo>
                    <a:pt x="2" y="68"/>
                  </a:lnTo>
                  <a:lnTo>
                    <a:pt x="0" y="68"/>
                  </a:lnTo>
                  <a:lnTo>
                    <a:pt x="0" y="69"/>
                  </a:lnTo>
                  <a:lnTo>
                    <a:pt x="0" y="71"/>
                  </a:lnTo>
                  <a:lnTo>
                    <a:pt x="0" y="73"/>
                  </a:lnTo>
                  <a:lnTo>
                    <a:pt x="2" y="73"/>
                  </a:lnTo>
                  <a:lnTo>
                    <a:pt x="2" y="74"/>
                  </a:lnTo>
                  <a:lnTo>
                    <a:pt x="3" y="76"/>
                  </a:lnTo>
                  <a:lnTo>
                    <a:pt x="6" y="79"/>
                  </a:lnTo>
                  <a:lnTo>
                    <a:pt x="8" y="82"/>
                  </a:lnTo>
                  <a:lnTo>
                    <a:pt x="10" y="85"/>
                  </a:lnTo>
                  <a:lnTo>
                    <a:pt x="11" y="86"/>
                  </a:lnTo>
                  <a:lnTo>
                    <a:pt x="14" y="90"/>
                  </a:lnTo>
                  <a:lnTo>
                    <a:pt x="15" y="91"/>
                  </a:lnTo>
                  <a:lnTo>
                    <a:pt x="16" y="94"/>
                  </a:lnTo>
                  <a:lnTo>
                    <a:pt x="16" y="96"/>
                  </a:lnTo>
                  <a:lnTo>
                    <a:pt x="18" y="97"/>
                  </a:lnTo>
                  <a:lnTo>
                    <a:pt x="19" y="99"/>
                  </a:lnTo>
                  <a:lnTo>
                    <a:pt x="21" y="100"/>
                  </a:lnTo>
                  <a:lnTo>
                    <a:pt x="22" y="102"/>
                  </a:lnTo>
                  <a:lnTo>
                    <a:pt x="23" y="103"/>
                  </a:lnTo>
                  <a:lnTo>
                    <a:pt x="25" y="105"/>
                  </a:lnTo>
                  <a:lnTo>
                    <a:pt x="26" y="107"/>
                  </a:lnTo>
                  <a:lnTo>
                    <a:pt x="27" y="108"/>
                  </a:lnTo>
                  <a:lnTo>
                    <a:pt x="30" y="110"/>
                  </a:lnTo>
                  <a:lnTo>
                    <a:pt x="31" y="111"/>
                  </a:lnTo>
                  <a:lnTo>
                    <a:pt x="33" y="111"/>
                  </a:lnTo>
                  <a:lnTo>
                    <a:pt x="34" y="113"/>
                  </a:lnTo>
                  <a:lnTo>
                    <a:pt x="35" y="114"/>
                  </a:lnTo>
                  <a:lnTo>
                    <a:pt x="38" y="116"/>
                  </a:lnTo>
                  <a:lnTo>
                    <a:pt x="39" y="116"/>
                  </a:lnTo>
                  <a:lnTo>
                    <a:pt x="42" y="117"/>
                  </a:lnTo>
                  <a:lnTo>
                    <a:pt x="43" y="119"/>
                  </a:lnTo>
                  <a:lnTo>
                    <a:pt x="46" y="119"/>
                  </a:lnTo>
                  <a:lnTo>
                    <a:pt x="49" y="120"/>
                  </a:lnTo>
                  <a:lnTo>
                    <a:pt x="50" y="120"/>
                  </a:lnTo>
                  <a:lnTo>
                    <a:pt x="53" y="122"/>
                  </a:lnTo>
                  <a:lnTo>
                    <a:pt x="56" y="122"/>
                  </a:lnTo>
                  <a:lnTo>
                    <a:pt x="58" y="122"/>
                  </a:lnTo>
                  <a:lnTo>
                    <a:pt x="61" y="122"/>
                  </a:lnTo>
                  <a:lnTo>
                    <a:pt x="64" y="122"/>
                  </a:lnTo>
                  <a:lnTo>
                    <a:pt x="66" y="122"/>
                  </a:lnTo>
                  <a:lnTo>
                    <a:pt x="69" y="120"/>
                  </a:lnTo>
                  <a:lnTo>
                    <a:pt x="72" y="120"/>
                  </a:lnTo>
                  <a:lnTo>
                    <a:pt x="74" y="119"/>
                  </a:lnTo>
                  <a:lnTo>
                    <a:pt x="77" y="117"/>
                  </a:lnTo>
                  <a:lnTo>
                    <a:pt x="80" y="116"/>
                  </a:lnTo>
                  <a:lnTo>
                    <a:pt x="83" y="114"/>
                  </a:lnTo>
                  <a:lnTo>
                    <a:pt x="85" y="111"/>
                  </a:lnTo>
                  <a:lnTo>
                    <a:pt x="87" y="111"/>
                  </a:lnTo>
                  <a:lnTo>
                    <a:pt x="88" y="110"/>
                  </a:lnTo>
                  <a:lnTo>
                    <a:pt x="89" y="110"/>
                  </a:lnTo>
                  <a:lnTo>
                    <a:pt x="91" y="108"/>
                  </a:lnTo>
                  <a:lnTo>
                    <a:pt x="92" y="108"/>
                  </a:lnTo>
                  <a:lnTo>
                    <a:pt x="93" y="107"/>
                  </a:lnTo>
                  <a:lnTo>
                    <a:pt x="95" y="105"/>
                  </a:lnTo>
                  <a:lnTo>
                    <a:pt x="95" y="103"/>
                  </a:lnTo>
                  <a:lnTo>
                    <a:pt x="96" y="102"/>
                  </a:lnTo>
                  <a:lnTo>
                    <a:pt x="97" y="100"/>
                  </a:lnTo>
                  <a:lnTo>
                    <a:pt x="99" y="99"/>
                  </a:lnTo>
                  <a:lnTo>
                    <a:pt x="100" y="97"/>
                  </a:lnTo>
                  <a:lnTo>
                    <a:pt x="101" y="96"/>
                  </a:lnTo>
                  <a:lnTo>
                    <a:pt x="103" y="94"/>
                  </a:lnTo>
                  <a:lnTo>
                    <a:pt x="103" y="91"/>
                  </a:lnTo>
                  <a:lnTo>
                    <a:pt x="104" y="90"/>
                  </a:lnTo>
                  <a:lnTo>
                    <a:pt x="105" y="86"/>
                  </a:lnTo>
                  <a:lnTo>
                    <a:pt x="105" y="85"/>
                  </a:lnTo>
                  <a:lnTo>
                    <a:pt x="107" y="82"/>
                  </a:lnTo>
                  <a:lnTo>
                    <a:pt x="108" y="79"/>
                  </a:lnTo>
                  <a:lnTo>
                    <a:pt x="108" y="76"/>
                  </a:lnTo>
                  <a:lnTo>
                    <a:pt x="108" y="73"/>
                  </a:lnTo>
                  <a:lnTo>
                    <a:pt x="108" y="69"/>
                  </a:lnTo>
                  <a:lnTo>
                    <a:pt x="108" y="65"/>
                  </a:lnTo>
                  <a:lnTo>
                    <a:pt x="108" y="62"/>
                  </a:lnTo>
                  <a:lnTo>
                    <a:pt x="108" y="59"/>
                  </a:lnTo>
                  <a:lnTo>
                    <a:pt x="108" y="54"/>
                  </a:lnTo>
                  <a:lnTo>
                    <a:pt x="108" y="49"/>
                  </a:lnTo>
                  <a:lnTo>
                    <a:pt x="107" y="45"/>
                  </a:lnTo>
                  <a:lnTo>
                    <a:pt x="105" y="40"/>
                  </a:lnTo>
                  <a:lnTo>
                    <a:pt x="105" y="35"/>
                  </a:lnTo>
                  <a:lnTo>
                    <a:pt x="104" y="31"/>
                  </a:lnTo>
                  <a:lnTo>
                    <a:pt x="103" y="28"/>
                  </a:lnTo>
                  <a:lnTo>
                    <a:pt x="103" y="25"/>
                  </a:lnTo>
                  <a:lnTo>
                    <a:pt x="101" y="22"/>
                  </a:lnTo>
                  <a:lnTo>
                    <a:pt x="100" y="20"/>
                  </a:lnTo>
                  <a:lnTo>
                    <a:pt x="100" y="18"/>
                  </a:lnTo>
                  <a:lnTo>
                    <a:pt x="100" y="17"/>
                  </a:lnTo>
                  <a:lnTo>
                    <a:pt x="99" y="15"/>
                  </a:lnTo>
                  <a:lnTo>
                    <a:pt x="99" y="14"/>
                  </a:lnTo>
                  <a:lnTo>
                    <a:pt x="97" y="12"/>
                  </a:lnTo>
                  <a:lnTo>
                    <a:pt x="96" y="11"/>
                  </a:lnTo>
                  <a:lnTo>
                    <a:pt x="95" y="11"/>
                  </a:lnTo>
                  <a:lnTo>
                    <a:pt x="95" y="9"/>
                  </a:lnTo>
                  <a:lnTo>
                    <a:pt x="93" y="9"/>
                  </a:lnTo>
                  <a:lnTo>
                    <a:pt x="93" y="8"/>
                  </a:lnTo>
                  <a:lnTo>
                    <a:pt x="92" y="8"/>
                  </a:lnTo>
                  <a:lnTo>
                    <a:pt x="91" y="8"/>
                  </a:lnTo>
                  <a:lnTo>
                    <a:pt x="89" y="8"/>
                  </a:lnTo>
                  <a:close/>
                </a:path>
              </a:pathLst>
            </a:custGeom>
            <a:solidFill>
              <a:srgbClr val="EDCF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417" name="Freeform 133"/>
            <p:cNvSpPr>
              <a:spLocks noEditPoints="1"/>
            </p:cNvSpPr>
            <p:nvPr/>
          </p:nvSpPr>
          <p:spPr bwMode="auto">
            <a:xfrm>
              <a:off x="5357813" y="5192713"/>
              <a:ext cx="88900" cy="98425"/>
            </a:xfrm>
            <a:custGeom>
              <a:avLst/>
              <a:gdLst>
                <a:gd name="T0" fmla="*/ 2147483647 w 112"/>
                <a:gd name="T1" fmla="*/ 2147483647 h 126"/>
                <a:gd name="T2" fmla="*/ 2147483647 w 112"/>
                <a:gd name="T3" fmla="*/ 2147483647 h 126"/>
                <a:gd name="T4" fmla="*/ 2147483647 w 112"/>
                <a:gd name="T5" fmla="*/ 2147483647 h 126"/>
                <a:gd name="T6" fmla="*/ 2147483647 w 112"/>
                <a:gd name="T7" fmla="*/ 2147483647 h 126"/>
                <a:gd name="T8" fmla="*/ 2147483647 w 112"/>
                <a:gd name="T9" fmla="*/ 2147483647 h 126"/>
                <a:gd name="T10" fmla="*/ 2147483647 w 112"/>
                <a:gd name="T11" fmla="*/ 2147483647 h 126"/>
                <a:gd name="T12" fmla="*/ 2147483647 w 112"/>
                <a:gd name="T13" fmla="*/ 2147483647 h 126"/>
                <a:gd name="T14" fmla="*/ 2147483647 w 112"/>
                <a:gd name="T15" fmla="*/ 2147483647 h 126"/>
                <a:gd name="T16" fmla="*/ 2147483647 w 112"/>
                <a:gd name="T17" fmla="*/ 2147483647 h 126"/>
                <a:gd name="T18" fmla="*/ 2147483647 w 112"/>
                <a:gd name="T19" fmla="*/ 2147483647 h 126"/>
                <a:gd name="T20" fmla="*/ 2147483647 w 112"/>
                <a:gd name="T21" fmla="*/ 2147483647 h 126"/>
                <a:gd name="T22" fmla="*/ 0 w 112"/>
                <a:gd name="T23" fmla="*/ 2147483647 h 126"/>
                <a:gd name="T24" fmla="*/ 2147483647 w 112"/>
                <a:gd name="T25" fmla="*/ 2147483647 h 126"/>
                <a:gd name="T26" fmla="*/ 2147483647 w 112"/>
                <a:gd name="T27" fmla="*/ 2147483647 h 126"/>
                <a:gd name="T28" fmla="*/ 2147483647 w 112"/>
                <a:gd name="T29" fmla="*/ 2147483647 h 126"/>
                <a:gd name="T30" fmla="*/ 2147483647 w 112"/>
                <a:gd name="T31" fmla="*/ 2147483647 h 126"/>
                <a:gd name="T32" fmla="*/ 2147483647 w 112"/>
                <a:gd name="T33" fmla="*/ 2147483647 h 126"/>
                <a:gd name="T34" fmla="*/ 2147483647 w 112"/>
                <a:gd name="T35" fmla="*/ 2147483647 h 126"/>
                <a:gd name="T36" fmla="*/ 2147483647 w 112"/>
                <a:gd name="T37" fmla="*/ 2147483647 h 126"/>
                <a:gd name="T38" fmla="*/ 2147483647 w 112"/>
                <a:gd name="T39" fmla="*/ 2147483647 h 126"/>
                <a:gd name="T40" fmla="*/ 2147483647 w 112"/>
                <a:gd name="T41" fmla="*/ 2147483647 h 126"/>
                <a:gd name="T42" fmla="*/ 2147483647 w 112"/>
                <a:gd name="T43" fmla="*/ 2147483647 h 126"/>
                <a:gd name="T44" fmla="*/ 2147483647 w 112"/>
                <a:gd name="T45" fmla="*/ 2147483647 h 126"/>
                <a:gd name="T46" fmla="*/ 2147483647 w 112"/>
                <a:gd name="T47" fmla="*/ 2147483647 h 126"/>
                <a:gd name="T48" fmla="*/ 2147483647 w 112"/>
                <a:gd name="T49" fmla="*/ 2147483647 h 126"/>
                <a:gd name="T50" fmla="*/ 2147483647 w 112"/>
                <a:gd name="T51" fmla="*/ 2147483647 h 126"/>
                <a:gd name="T52" fmla="*/ 2147483647 w 112"/>
                <a:gd name="T53" fmla="*/ 0 h 126"/>
                <a:gd name="T54" fmla="*/ 2147483647 w 112"/>
                <a:gd name="T55" fmla="*/ 2147483647 h 126"/>
                <a:gd name="T56" fmla="*/ 2147483647 w 112"/>
                <a:gd name="T57" fmla="*/ 2147483647 h 126"/>
                <a:gd name="T58" fmla="*/ 2147483647 w 112"/>
                <a:gd name="T59" fmla="*/ 2147483647 h 126"/>
                <a:gd name="T60" fmla="*/ 2147483647 w 112"/>
                <a:gd name="T61" fmla="*/ 2147483647 h 126"/>
                <a:gd name="T62" fmla="*/ 2147483647 w 112"/>
                <a:gd name="T63" fmla="*/ 2147483647 h 126"/>
                <a:gd name="T64" fmla="*/ 2147483647 w 112"/>
                <a:gd name="T65" fmla="*/ 2147483647 h 126"/>
                <a:gd name="T66" fmla="*/ 2147483647 w 112"/>
                <a:gd name="T67" fmla="*/ 2147483647 h 126"/>
                <a:gd name="T68" fmla="*/ 2147483647 w 112"/>
                <a:gd name="T69" fmla="*/ 2147483647 h 126"/>
                <a:gd name="T70" fmla="*/ 2147483647 w 112"/>
                <a:gd name="T71" fmla="*/ 2147483647 h 126"/>
                <a:gd name="T72" fmla="*/ 2147483647 w 112"/>
                <a:gd name="T73" fmla="*/ 2147483647 h 126"/>
                <a:gd name="T74" fmla="*/ 2147483647 w 112"/>
                <a:gd name="T75" fmla="*/ 2147483647 h 126"/>
                <a:gd name="T76" fmla="*/ 2147483647 w 112"/>
                <a:gd name="T77" fmla="*/ 2147483647 h 126"/>
                <a:gd name="T78" fmla="*/ 2147483647 w 112"/>
                <a:gd name="T79" fmla="*/ 2147483647 h 126"/>
                <a:gd name="T80" fmla="*/ 2147483647 w 112"/>
                <a:gd name="T81" fmla="*/ 2147483647 h 126"/>
                <a:gd name="T82" fmla="*/ 2147483647 w 112"/>
                <a:gd name="T83" fmla="*/ 2147483647 h 126"/>
                <a:gd name="T84" fmla="*/ 2147483647 w 112"/>
                <a:gd name="T85" fmla="*/ 2147483647 h 126"/>
                <a:gd name="T86" fmla="*/ 2147483647 w 112"/>
                <a:gd name="T87" fmla="*/ 2147483647 h 126"/>
                <a:gd name="T88" fmla="*/ 2147483647 w 112"/>
                <a:gd name="T89" fmla="*/ 2147483647 h 126"/>
                <a:gd name="T90" fmla="*/ 2147483647 w 112"/>
                <a:gd name="T91" fmla="*/ 2147483647 h 126"/>
                <a:gd name="T92" fmla="*/ 2147483647 w 112"/>
                <a:gd name="T93" fmla="*/ 2147483647 h 126"/>
                <a:gd name="T94" fmla="*/ 2147483647 w 112"/>
                <a:gd name="T95" fmla="*/ 2147483647 h 126"/>
                <a:gd name="T96" fmla="*/ 2147483647 w 112"/>
                <a:gd name="T97" fmla="*/ 2147483647 h 126"/>
                <a:gd name="T98" fmla="*/ 2147483647 w 112"/>
                <a:gd name="T99" fmla="*/ 2147483647 h 126"/>
                <a:gd name="T100" fmla="*/ 2147483647 w 112"/>
                <a:gd name="T101" fmla="*/ 2147483647 h 126"/>
                <a:gd name="T102" fmla="*/ 2147483647 w 112"/>
                <a:gd name="T103" fmla="*/ 2147483647 h 126"/>
                <a:gd name="T104" fmla="*/ 2147483647 w 112"/>
                <a:gd name="T105" fmla="*/ 2147483647 h 126"/>
                <a:gd name="T106" fmla="*/ 2147483647 w 112"/>
                <a:gd name="T107" fmla="*/ 2147483647 h 126"/>
                <a:gd name="T108" fmla="*/ 2147483647 w 112"/>
                <a:gd name="T109" fmla="*/ 2147483647 h 126"/>
                <a:gd name="T110" fmla="*/ 2147483647 w 112"/>
                <a:gd name="T111" fmla="*/ 2147483647 h 126"/>
                <a:gd name="T112" fmla="*/ 2147483647 w 112"/>
                <a:gd name="T113" fmla="*/ 2147483647 h 126"/>
                <a:gd name="T114" fmla="*/ 2147483647 w 112"/>
                <a:gd name="T115" fmla="*/ 2147483647 h 126"/>
                <a:gd name="T116" fmla="*/ 2147483647 w 112"/>
                <a:gd name="T117" fmla="*/ 2147483647 h 126"/>
                <a:gd name="T118" fmla="*/ 2147483647 w 112"/>
                <a:gd name="T119" fmla="*/ 2147483647 h 126"/>
                <a:gd name="T120" fmla="*/ 2147483647 w 112"/>
                <a:gd name="T121" fmla="*/ 2147483647 h 12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12" h="126">
                  <a:moveTo>
                    <a:pt x="39" y="13"/>
                  </a:moveTo>
                  <a:lnTo>
                    <a:pt x="39" y="14"/>
                  </a:lnTo>
                  <a:lnTo>
                    <a:pt x="39" y="16"/>
                  </a:lnTo>
                  <a:lnTo>
                    <a:pt x="40" y="19"/>
                  </a:lnTo>
                  <a:lnTo>
                    <a:pt x="40" y="20"/>
                  </a:lnTo>
                  <a:lnTo>
                    <a:pt x="42" y="24"/>
                  </a:lnTo>
                  <a:lnTo>
                    <a:pt x="43" y="27"/>
                  </a:lnTo>
                  <a:lnTo>
                    <a:pt x="44" y="30"/>
                  </a:lnTo>
                  <a:lnTo>
                    <a:pt x="46" y="33"/>
                  </a:lnTo>
                  <a:lnTo>
                    <a:pt x="47" y="36"/>
                  </a:lnTo>
                  <a:lnTo>
                    <a:pt x="48" y="39"/>
                  </a:lnTo>
                  <a:lnTo>
                    <a:pt x="46" y="36"/>
                  </a:lnTo>
                  <a:lnTo>
                    <a:pt x="44" y="33"/>
                  </a:lnTo>
                  <a:lnTo>
                    <a:pt x="42" y="30"/>
                  </a:lnTo>
                  <a:lnTo>
                    <a:pt x="39" y="27"/>
                  </a:lnTo>
                  <a:lnTo>
                    <a:pt x="38" y="25"/>
                  </a:lnTo>
                  <a:lnTo>
                    <a:pt x="36" y="24"/>
                  </a:lnTo>
                  <a:lnTo>
                    <a:pt x="35" y="22"/>
                  </a:lnTo>
                  <a:lnTo>
                    <a:pt x="34" y="22"/>
                  </a:lnTo>
                  <a:lnTo>
                    <a:pt x="32" y="20"/>
                  </a:lnTo>
                  <a:lnTo>
                    <a:pt x="31" y="19"/>
                  </a:lnTo>
                  <a:lnTo>
                    <a:pt x="30" y="19"/>
                  </a:lnTo>
                  <a:lnTo>
                    <a:pt x="28" y="19"/>
                  </a:lnTo>
                  <a:lnTo>
                    <a:pt x="27" y="19"/>
                  </a:lnTo>
                  <a:lnTo>
                    <a:pt x="26" y="19"/>
                  </a:lnTo>
                  <a:lnTo>
                    <a:pt x="24" y="19"/>
                  </a:lnTo>
                  <a:lnTo>
                    <a:pt x="23" y="20"/>
                  </a:lnTo>
                  <a:lnTo>
                    <a:pt x="22" y="20"/>
                  </a:lnTo>
                  <a:lnTo>
                    <a:pt x="22" y="22"/>
                  </a:lnTo>
                  <a:lnTo>
                    <a:pt x="20" y="22"/>
                  </a:lnTo>
                  <a:lnTo>
                    <a:pt x="20" y="24"/>
                  </a:lnTo>
                  <a:lnTo>
                    <a:pt x="19" y="24"/>
                  </a:lnTo>
                  <a:lnTo>
                    <a:pt x="19" y="25"/>
                  </a:lnTo>
                  <a:lnTo>
                    <a:pt x="19" y="27"/>
                  </a:lnTo>
                  <a:lnTo>
                    <a:pt x="19" y="28"/>
                  </a:lnTo>
                  <a:lnTo>
                    <a:pt x="19" y="30"/>
                  </a:lnTo>
                  <a:lnTo>
                    <a:pt x="19" y="31"/>
                  </a:lnTo>
                  <a:lnTo>
                    <a:pt x="19" y="33"/>
                  </a:lnTo>
                  <a:lnTo>
                    <a:pt x="20" y="34"/>
                  </a:lnTo>
                  <a:lnTo>
                    <a:pt x="20" y="36"/>
                  </a:lnTo>
                  <a:lnTo>
                    <a:pt x="20" y="37"/>
                  </a:lnTo>
                  <a:lnTo>
                    <a:pt x="22" y="39"/>
                  </a:lnTo>
                  <a:lnTo>
                    <a:pt x="23" y="41"/>
                  </a:lnTo>
                  <a:lnTo>
                    <a:pt x="24" y="42"/>
                  </a:lnTo>
                  <a:lnTo>
                    <a:pt x="22" y="41"/>
                  </a:lnTo>
                  <a:lnTo>
                    <a:pt x="20" y="41"/>
                  </a:lnTo>
                  <a:lnTo>
                    <a:pt x="19" y="39"/>
                  </a:lnTo>
                  <a:lnTo>
                    <a:pt x="17" y="37"/>
                  </a:lnTo>
                  <a:lnTo>
                    <a:pt x="16" y="37"/>
                  </a:lnTo>
                  <a:lnTo>
                    <a:pt x="15" y="37"/>
                  </a:lnTo>
                  <a:lnTo>
                    <a:pt x="13" y="37"/>
                  </a:lnTo>
                  <a:lnTo>
                    <a:pt x="12" y="37"/>
                  </a:lnTo>
                  <a:lnTo>
                    <a:pt x="11" y="37"/>
                  </a:lnTo>
                  <a:lnTo>
                    <a:pt x="11" y="39"/>
                  </a:lnTo>
                  <a:lnTo>
                    <a:pt x="9" y="39"/>
                  </a:lnTo>
                  <a:lnTo>
                    <a:pt x="9" y="41"/>
                  </a:lnTo>
                  <a:lnTo>
                    <a:pt x="8" y="41"/>
                  </a:lnTo>
                  <a:lnTo>
                    <a:pt x="8" y="42"/>
                  </a:lnTo>
                  <a:lnTo>
                    <a:pt x="8" y="44"/>
                  </a:lnTo>
                  <a:lnTo>
                    <a:pt x="7" y="45"/>
                  </a:lnTo>
                  <a:lnTo>
                    <a:pt x="7" y="47"/>
                  </a:lnTo>
                  <a:lnTo>
                    <a:pt x="7" y="48"/>
                  </a:lnTo>
                  <a:lnTo>
                    <a:pt x="7" y="50"/>
                  </a:lnTo>
                  <a:lnTo>
                    <a:pt x="7" y="51"/>
                  </a:lnTo>
                  <a:lnTo>
                    <a:pt x="8" y="53"/>
                  </a:lnTo>
                  <a:lnTo>
                    <a:pt x="8" y="54"/>
                  </a:lnTo>
                  <a:lnTo>
                    <a:pt x="8" y="56"/>
                  </a:lnTo>
                  <a:lnTo>
                    <a:pt x="9" y="58"/>
                  </a:lnTo>
                  <a:lnTo>
                    <a:pt x="11" y="59"/>
                  </a:lnTo>
                  <a:lnTo>
                    <a:pt x="12" y="61"/>
                  </a:lnTo>
                  <a:lnTo>
                    <a:pt x="12" y="62"/>
                  </a:lnTo>
                  <a:lnTo>
                    <a:pt x="15" y="64"/>
                  </a:lnTo>
                  <a:lnTo>
                    <a:pt x="17" y="65"/>
                  </a:lnTo>
                  <a:lnTo>
                    <a:pt x="19" y="68"/>
                  </a:lnTo>
                  <a:lnTo>
                    <a:pt x="22" y="70"/>
                  </a:lnTo>
                  <a:lnTo>
                    <a:pt x="17" y="68"/>
                  </a:lnTo>
                  <a:lnTo>
                    <a:pt x="15" y="67"/>
                  </a:lnTo>
                  <a:lnTo>
                    <a:pt x="12" y="65"/>
                  </a:lnTo>
                  <a:lnTo>
                    <a:pt x="9" y="65"/>
                  </a:lnTo>
                  <a:lnTo>
                    <a:pt x="8" y="64"/>
                  </a:lnTo>
                  <a:lnTo>
                    <a:pt x="7" y="64"/>
                  </a:lnTo>
                  <a:lnTo>
                    <a:pt x="5" y="64"/>
                  </a:lnTo>
                  <a:lnTo>
                    <a:pt x="4" y="65"/>
                  </a:lnTo>
                  <a:lnTo>
                    <a:pt x="3" y="67"/>
                  </a:lnTo>
                  <a:lnTo>
                    <a:pt x="1" y="67"/>
                  </a:lnTo>
                  <a:lnTo>
                    <a:pt x="1" y="68"/>
                  </a:lnTo>
                  <a:lnTo>
                    <a:pt x="0" y="70"/>
                  </a:lnTo>
                  <a:lnTo>
                    <a:pt x="0" y="71"/>
                  </a:lnTo>
                  <a:lnTo>
                    <a:pt x="0" y="73"/>
                  </a:lnTo>
                  <a:lnTo>
                    <a:pt x="0" y="75"/>
                  </a:lnTo>
                  <a:lnTo>
                    <a:pt x="1" y="75"/>
                  </a:lnTo>
                  <a:lnTo>
                    <a:pt x="1" y="76"/>
                  </a:lnTo>
                  <a:lnTo>
                    <a:pt x="3" y="78"/>
                  </a:lnTo>
                  <a:lnTo>
                    <a:pt x="3" y="79"/>
                  </a:lnTo>
                  <a:lnTo>
                    <a:pt x="4" y="81"/>
                  </a:lnTo>
                  <a:lnTo>
                    <a:pt x="7" y="84"/>
                  </a:lnTo>
                  <a:lnTo>
                    <a:pt x="8" y="85"/>
                  </a:lnTo>
                  <a:lnTo>
                    <a:pt x="11" y="88"/>
                  </a:lnTo>
                  <a:lnTo>
                    <a:pt x="12" y="90"/>
                  </a:lnTo>
                  <a:lnTo>
                    <a:pt x="12" y="92"/>
                  </a:lnTo>
                  <a:lnTo>
                    <a:pt x="13" y="93"/>
                  </a:lnTo>
                  <a:lnTo>
                    <a:pt x="15" y="95"/>
                  </a:lnTo>
                  <a:lnTo>
                    <a:pt x="16" y="96"/>
                  </a:lnTo>
                  <a:lnTo>
                    <a:pt x="16" y="98"/>
                  </a:lnTo>
                  <a:lnTo>
                    <a:pt x="17" y="99"/>
                  </a:lnTo>
                  <a:lnTo>
                    <a:pt x="19" y="101"/>
                  </a:lnTo>
                  <a:lnTo>
                    <a:pt x="20" y="102"/>
                  </a:lnTo>
                  <a:lnTo>
                    <a:pt x="22" y="104"/>
                  </a:lnTo>
                  <a:lnTo>
                    <a:pt x="23" y="105"/>
                  </a:lnTo>
                  <a:lnTo>
                    <a:pt x="24" y="107"/>
                  </a:lnTo>
                  <a:lnTo>
                    <a:pt x="23" y="107"/>
                  </a:lnTo>
                  <a:lnTo>
                    <a:pt x="24" y="109"/>
                  </a:lnTo>
                  <a:lnTo>
                    <a:pt x="26" y="110"/>
                  </a:lnTo>
                  <a:lnTo>
                    <a:pt x="28" y="112"/>
                  </a:lnTo>
                  <a:lnTo>
                    <a:pt x="30" y="113"/>
                  </a:lnTo>
                  <a:lnTo>
                    <a:pt x="31" y="115"/>
                  </a:lnTo>
                  <a:lnTo>
                    <a:pt x="32" y="115"/>
                  </a:lnTo>
                  <a:lnTo>
                    <a:pt x="35" y="116"/>
                  </a:lnTo>
                  <a:lnTo>
                    <a:pt x="36" y="118"/>
                  </a:lnTo>
                  <a:lnTo>
                    <a:pt x="38" y="119"/>
                  </a:lnTo>
                  <a:lnTo>
                    <a:pt x="40" y="119"/>
                  </a:lnTo>
                  <a:lnTo>
                    <a:pt x="42" y="121"/>
                  </a:lnTo>
                  <a:lnTo>
                    <a:pt x="44" y="122"/>
                  </a:lnTo>
                  <a:lnTo>
                    <a:pt x="47" y="122"/>
                  </a:lnTo>
                  <a:lnTo>
                    <a:pt x="50" y="124"/>
                  </a:lnTo>
                  <a:lnTo>
                    <a:pt x="51" y="124"/>
                  </a:lnTo>
                  <a:lnTo>
                    <a:pt x="54" y="126"/>
                  </a:lnTo>
                  <a:lnTo>
                    <a:pt x="57" y="126"/>
                  </a:lnTo>
                  <a:lnTo>
                    <a:pt x="59" y="126"/>
                  </a:lnTo>
                  <a:lnTo>
                    <a:pt x="62" y="126"/>
                  </a:lnTo>
                  <a:lnTo>
                    <a:pt x="65" y="126"/>
                  </a:lnTo>
                  <a:lnTo>
                    <a:pt x="67" y="126"/>
                  </a:lnTo>
                  <a:lnTo>
                    <a:pt x="70" y="124"/>
                  </a:lnTo>
                  <a:lnTo>
                    <a:pt x="73" y="124"/>
                  </a:lnTo>
                  <a:lnTo>
                    <a:pt x="75" y="122"/>
                  </a:lnTo>
                  <a:lnTo>
                    <a:pt x="78" y="121"/>
                  </a:lnTo>
                  <a:lnTo>
                    <a:pt x="81" y="119"/>
                  </a:lnTo>
                  <a:lnTo>
                    <a:pt x="84" y="118"/>
                  </a:lnTo>
                  <a:lnTo>
                    <a:pt x="88" y="115"/>
                  </a:lnTo>
                  <a:lnTo>
                    <a:pt x="89" y="115"/>
                  </a:lnTo>
                  <a:lnTo>
                    <a:pt x="90" y="113"/>
                  </a:lnTo>
                  <a:lnTo>
                    <a:pt x="92" y="112"/>
                  </a:lnTo>
                  <a:lnTo>
                    <a:pt x="93" y="112"/>
                  </a:lnTo>
                  <a:lnTo>
                    <a:pt x="94" y="110"/>
                  </a:lnTo>
                  <a:lnTo>
                    <a:pt x="96" y="109"/>
                  </a:lnTo>
                  <a:lnTo>
                    <a:pt x="97" y="107"/>
                  </a:lnTo>
                  <a:lnTo>
                    <a:pt x="98" y="105"/>
                  </a:lnTo>
                  <a:lnTo>
                    <a:pt x="100" y="104"/>
                  </a:lnTo>
                  <a:lnTo>
                    <a:pt x="101" y="102"/>
                  </a:lnTo>
                  <a:lnTo>
                    <a:pt x="102" y="99"/>
                  </a:lnTo>
                  <a:lnTo>
                    <a:pt x="104" y="98"/>
                  </a:lnTo>
                  <a:lnTo>
                    <a:pt x="105" y="96"/>
                  </a:lnTo>
                  <a:lnTo>
                    <a:pt x="105" y="93"/>
                  </a:lnTo>
                  <a:lnTo>
                    <a:pt x="106" y="92"/>
                  </a:lnTo>
                  <a:lnTo>
                    <a:pt x="108" y="88"/>
                  </a:lnTo>
                  <a:lnTo>
                    <a:pt x="109" y="87"/>
                  </a:lnTo>
                  <a:lnTo>
                    <a:pt x="109" y="84"/>
                  </a:lnTo>
                  <a:lnTo>
                    <a:pt x="111" y="81"/>
                  </a:lnTo>
                  <a:lnTo>
                    <a:pt x="111" y="78"/>
                  </a:lnTo>
                  <a:lnTo>
                    <a:pt x="111" y="75"/>
                  </a:lnTo>
                  <a:lnTo>
                    <a:pt x="111" y="71"/>
                  </a:lnTo>
                  <a:lnTo>
                    <a:pt x="112" y="67"/>
                  </a:lnTo>
                  <a:lnTo>
                    <a:pt x="111" y="64"/>
                  </a:lnTo>
                  <a:lnTo>
                    <a:pt x="111" y="59"/>
                  </a:lnTo>
                  <a:lnTo>
                    <a:pt x="111" y="56"/>
                  </a:lnTo>
                  <a:lnTo>
                    <a:pt x="111" y="53"/>
                  </a:lnTo>
                  <a:lnTo>
                    <a:pt x="109" y="50"/>
                  </a:lnTo>
                  <a:lnTo>
                    <a:pt x="109" y="47"/>
                  </a:lnTo>
                  <a:lnTo>
                    <a:pt x="109" y="44"/>
                  </a:lnTo>
                  <a:lnTo>
                    <a:pt x="108" y="41"/>
                  </a:lnTo>
                  <a:lnTo>
                    <a:pt x="108" y="37"/>
                  </a:lnTo>
                  <a:lnTo>
                    <a:pt x="106" y="34"/>
                  </a:lnTo>
                  <a:lnTo>
                    <a:pt x="106" y="33"/>
                  </a:lnTo>
                  <a:lnTo>
                    <a:pt x="105" y="30"/>
                  </a:lnTo>
                  <a:lnTo>
                    <a:pt x="105" y="27"/>
                  </a:lnTo>
                  <a:lnTo>
                    <a:pt x="104" y="25"/>
                  </a:lnTo>
                  <a:lnTo>
                    <a:pt x="104" y="22"/>
                  </a:lnTo>
                  <a:lnTo>
                    <a:pt x="102" y="20"/>
                  </a:lnTo>
                  <a:lnTo>
                    <a:pt x="102" y="19"/>
                  </a:lnTo>
                  <a:lnTo>
                    <a:pt x="101" y="16"/>
                  </a:lnTo>
                  <a:lnTo>
                    <a:pt x="100" y="14"/>
                  </a:lnTo>
                  <a:lnTo>
                    <a:pt x="98" y="13"/>
                  </a:lnTo>
                  <a:lnTo>
                    <a:pt x="98" y="11"/>
                  </a:lnTo>
                  <a:lnTo>
                    <a:pt x="97" y="11"/>
                  </a:lnTo>
                  <a:lnTo>
                    <a:pt x="96" y="10"/>
                  </a:lnTo>
                  <a:lnTo>
                    <a:pt x="94" y="8"/>
                  </a:lnTo>
                  <a:lnTo>
                    <a:pt x="93" y="8"/>
                  </a:lnTo>
                  <a:lnTo>
                    <a:pt x="92" y="8"/>
                  </a:lnTo>
                  <a:lnTo>
                    <a:pt x="90" y="8"/>
                  </a:lnTo>
                  <a:lnTo>
                    <a:pt x="89" y="8"/>
                  </a:lnTo>
                  <a:lnTo>
                    <a:pt x="88" y="8"/>
                  </a:lnTo>
                  <a:lnTo>
                    <a:pt x="86" y="10"/>
                  </a:lnTo>
                  <a:lnTo>
                    <a:pt x="85" y="10"/>
                  </a:lnTo>
                  <a:lnTo>
                    <a:pt x="84" y="11"/>
                  </a:lnTo>
                  <a:lnTo>
                    <a:pt x="84" y="13"/>
                  </a:lnTo>
                  <a:lnTo>
                    <a:pt x="82" y="14"/>
                  </a:lnTo>
                  <a:lnTo>
                    <a:pt x="81" y="16"/>
                  </a:lnTo>
                  <a:lnTo>
                    <a:pt x="80" y="17"/>
                  </a:lnTo>
                  <a:lnTo>
                    <a:pt x="80" y="19"/>
                  </a:lnTo>
                  <a:lnTo>
                    <a:pt x="78" y="22"/>
                  </a:lnTo>
                  <a:lnTo>
                    <a:pt x="77" y="24"/>
                  </a:lnTo>
                  <a:lnTo>
                    <a:pt x="77" y="27"/>
                  </a:lnTo>
                  <a:lnTo>
                    <a:pt x="75" y="30"/>
                  </a:lnTo>
                  <a:lnTo>
                    <a:pt x="75" y="31"/>
                  </a:lnTo>
                  <a:lnTo>
                    <a:pt x="74" y="34"/>
                  </a:lnTo>
                  <a:lnTo>
                    <a:pt x="71" y="31"/>
                  </a:lnTo>
                  <a:lnTo>
                    <a:pt x="70" y="27"/>
                  </a:lnTo>
                  <a:lnTo>
                    <a:pt x="67" y="22"/>
                  </a:lnTo>
                  <a:lnTo>
                    <a:pt x="65" y="19"/>
                  </a:lnTo>
                  <a:lnTo>
                    <a:pt x="62" y="16"/>
                  </a:lnTo>
                  <a:lnTo>
                    <a:pt x="61" y="13"/>
                  </a:lnTo>
                  <a:lnTo>
                    <a:pt x="58" y="10"/>
                  </a:lnTo>
                  <a:lnTo>
                    <a:pt x="57" y="8"/>
                  </a:lnTo>
                  <a:lnTo>
                    <a:pt x="55" y="5"/>
                  </a:lnTo>
                  <a:lnTo>
                    <a:pt x="53" y="3"/>
                  </a:lnTo>
                  <a:lnTo>
                    <a:pt x="51" y="2"/>
                  </a:lnTo>
                  <a:lnTo>
                    <a:pt x="50" y="2"/>
                  </a:lnTo>
                  <a:lnTo>
                    <a:pt x="48" y="0"/>
                  </a:lnTo>
                  <a:lnTo>
                    <a:pt x="47" y="0"/>
                  </a:lnTo>
                  <a:lnTo>
                    <a:pt x="46" y="0"/>
                  </a:lnTo>
                  <a:lnTo>
                    <a:pt x="44" y="0"/>
                  </a:lnTo>
                  <a:lnTo>
                    <a:pt x="43" y="0"/>
                  </a:lnTo>
                  <a:lnTo>
                    <a:pt x="42" y="2"/>
                  </a:lnTo>
                  <a:lnTo>
                    <a:pt x="40" y="3"/>
                  </a:lnTo>
                  <a:lnTo>
                    <a:pt x="40" y="5"/>
                  </a:lnTo>
                  <a:lnTo>
                    <a:pt x="40" y="7"/>
                  </a:lnTo>
                  <a:lnTo>
                    <a:pt x="39" y="8"/>
                  </a:lnTo>
                  <a:lnTo>
                    <a:pt x="39" y="10"/>
                  </a:lnTo>
                  <a:lnTo>
                    <a:pt x="39" y="11"/>
                  </a:lnTo>
                  <a:lnTo>
                    <a:pt x="39" y="13"/>
                  </a:lnTo>
                  <a:close/>
                  <a:moveTo>
                    <a:pt x="55" y="48"/>
                  </a:moveTo>
                  <a:lnTo>
                    <a:pt x="55" y="48"/>
                  </a:lnTo>
                  <a:lnTo>
                    <a:pt x="55" y="47"/>
                  </a:lnTo>
                  <a:lnTo>
                    <a:pt x="54" y="42"/>
                  </a:lnTo>
                  <a:lnTo>
                    <a:pt x="51" y="37"/>
                  </a:lnTo>
                  <a:lnTo>
                    <a:pt x="50" y="34"/>
                  </a:lnTo>
                  <a:lnTo>
                    <a:pt x="48" y="31"/>
                  </a:lnTo>
                  <a:lnTo>
                    <a:pt x="47" y="27"/>
                  </a:lnTo>
                  <a:lnTo>
                    <a:pt x="44" y="24"/>
                  </a:lnTo>
                  <a:lnTo>
                    <a:pt x="44" y="20"/>
                  </a:lnTo>
                  <a:lnTo>
                    <a:pt x="43" y="17"/>
                  </a:lnTo>
                  <a:lnTo>
                    <a:pt x="42" y="16"/>
                  </a:lnTo>
                  <a:lnTo>
                    <a:pt x="42" y="14"/>
                  </a:lnTo>
                  <a:lnTo>
                    <a:pt x="42" y="13"/>
                  </a:lnTo>
                  <a:lnTo>
                    <a:pt x="42" y="11"/>
                  </a:lnTo>
                  <a:lnTo>
                    <a:pt x="42" y="10"/>
                  </a:lnTo>
                  <a:lnTo>
                    <a:pt x="43" y="8"/>
                  </a:lnTo>
                  <a:lnTo>
                    <a:pt x="43" y="7"/>
                  </a:lnTo>
                  <a:lnTo>
                    <a:pt x="43" y="5"/>
                  </a:lnTo>
                  <a:lnTo>
                    <a:pt x="44" y="5"/>
                  </a:lnTo>
                  <a:lnTo>
                    <a:pt x="44" y="3"/>
                  </a:lnTo>
                  <a:lnTo>
                    <a:pt x="46" y="3"/>
                  </a:lnTo>
                  <a:lnTo>
                    <a:pt x="47" y="3"/>
                  </a:lnTo>
                  <a:lnTo>
                    <a:pt x="48" y="3"/>
                  </a:lnTo>
                  <a:lnTo>
                    <a:pt x="50" y="5"/>
                  </a:lnTo>
                  <a:lnTo>
                    <a:pt x="51" y="7"/>
                  </a:lnTo>
                  <a:lnTo>
                    <a:pt x="53" y="8"/>
                  </a:lnTo>
                  <a:lnTo>
                    <a:pt x="55" y="10"/>
                  </a:lnTo>
                  <a:lnTo>
                    <a:pt x="57" y="13"/>
                  </a:lnTo>
                  <a:lnTo>
                    <a:pt x="58" y="14"/>
                  </a:lnTo>
                  <a:lnTo>
                    <a:pt x="61" y="17"/>
                  </a:lnTo>
                  <a:lnTo>
                    <a:pt x="62" y="20"/>
                  </a:lnTo>
                  <a:lnTo>
                    <a:pt x="65" y="24"/>
                  </a:lnTo>
                  <a:lnTo>
                    <a:pt x="67" y="28"/>
                  </a:lnTo>
                  <a:lnTo>
                    <a:pt x="69" y="31"/>
                  </a:lnTo>
                  <a:lnTo>
                    <a:pt x="71" y="36"/>
                  </a:lnTo>
                  <a:lnTo>
                    <a:pt x="74" y="41"/>
                  </a:lnTo>
                  <a:lnTo>
                    <a:pt x="75" y="44"/>
                  </a:lnTo>
                  <a:lnTo>
                    <a:pt x="77" y="39"/>
                  </a:lnTo>
                  <a:lnTo>
                    <a:pt x="77" y="36"/>
                  </a:lnTo>
                  <a:lnTo>
                    <a:pt x="78" y="33"/>
                  </a:lnTo>
                  <a:lnTo>
                    <a:pt x="78" y="31"/>
                  </a:lnTo>
                  <a:lnTo>
                    <a:pt x="80" y="28"/>
                  </a:lnTo>
                  <a:lnTo>
                    <a:pt x="80" y="25"/>
                  </a:lnTo>
                  <a:lnTo>
                    <a:pt x="81" y="24"/>
                  </a:lnTo>
                  <a:lnTo>
                    <a:pt x="81" y="20"/>
                  </a:lnTo>
                  <a:lnTo>
                    <a:pt x="82" y="19"/>
                  </a:lnTo>
                  <a:lnTo>
                    <a:pt x="84" y="17"/>
                  </a:lnTo>
                  <a:lnTo>
                    <a:pt x="84" y="16"/>
                  </a:lnTo>
                  <a:lnTo>
                    <a:pt x="85" y="14"/>
                  </a:lnTo>
                  <a:lnTo>
                    <a:pt x="86" y="13"/>
                  </a:lnTo>
                  <a:lnTo>
                    <a:pt x="88" y="13"/>
                  </a:lnTo>
                  <a:lnTo>
                    <a:pt x="88" y="11"/>
                  </a:lnTo>
                  <a:lnTo>
                    <a:pt x="89" y="11"/>
                  </a:lnTo>
                  <a:lnTo>
                    <a:pt x="90" y="11"/>
                  </a:lnTo>
                  <a:lnTo>
                    <a:pt x="92" y="11"/>
                  </a:lnTo>
                  <a:lnTo>
                    <a:pt x="93" y="11"/>
                  </a:lnTo>
                  <a:lnTo>
                    <a:pt x="94" y="13"/>
                  </a:lnTo>
                  <a:lnTo>
                    <a:pt x="96" y="13"/>
                  </a:lnTo>
                  <a:lnTo>
                    <a:pt x="96" y="14"/>
                  </a:lnTo>
                  <a:lnTo>
                    <a:pt x="97" y="16"/>
                  </a:lnTo>
                  <a:lnTo>
                    <a:pt x="98" y="16"/>
                  </a:lnTo>
                  <a:lnTo>
                    <a:pt x="98" y="17"/>
                  </a:lnTo>
                  <a:lnTo>
                    <a:pt x="100" y="19"/>
                  </a:lnTo>
                  <a:lnTo>
                    <a:pt x="100" y="22"/>
                  </a:lnTo>
                  <a:lnTo>
                    <a:pt x="101" y="24"/>
                  </a:lnTo>
                  <a:lnTo>
                    <a:pt x="101" y="25"/>
                  </a:lnTo>
                  <a:lnTo>
                    <a:pt x="102" y="28"/>
                  </a:lnTo>
                  <a:lnTo>
                    <a:pt x="102" y="30"/>
                  </a:lnTo>
                  <a:lnTo>
                    <a:pt x="104" y="33"/>
                  </a:lnTo>
                  <a:lnTo>
                    <a:pt x="104" y="36"/>
                  </a:lnTo>
                  <a:lnTo>
                    <a:pt x="105" y="37"/>
                  </a:lnTo>
                  <a:lnTo>
                    <a:pt x="105" y="41"/>
                  </a:lnTo>
                  <a:lnTo>
                    <a:pt x="106" y="44"/>
                  </a:lnTo>
                  <a:lnTo>
                    <a:pt x="106" y="47"/>
                  </a:lnTo>
                  <a:lnTo>
                    <a:pt x="106" y="50"/>
                  </a:lnTo>
                  <a:lnTo>
                    <a:pt x="108" y="53"/>
                  </a:lnTo>
                  <a:lnTo>
                    <a:pt x="108" y="56"/>
                  </a:lnTo>
                  <a:lnTo>
                    <a:pt x="108" y="61"/>
                  </a:lnTo>
                  <a:lnTo>
                    <a:pt x="108" y="64"/>
                  </a:lnTo>
                  <a:lnTo>
                    <a:pt x="108" y="67"/>
                  </a:lnTo>
                  <a:lnTo>
                    <a:pt x="108" y="70"/>
                  </a:lnTo>
                  <a:lnTo>
                    <a:pt x="108" y="75"/>
                  </a:lnTo>
                  <a:lnTo>
                    <a:pt x="108" y="78"/>
                  </a:lnTo>
                  <a:lnTo>
                    <a:pt x="108" y="79"/>
                  </a:lnTo>
                  <a:lnTo>
                    <a:pt x="106" y="82"/>
                  </a:lnTo>
                  <a:lnTo>
                    <a:pt x="106" y="85"/>
                  </a:lnTo>
                  <a:lnTo>
                    <a:pt x="105" y="87"/>
                  </a:lnTo>
                  <a:lnTo>
                    <a:pt x="104" y="90"/>
                  </a:lnTo>
                  <a:lnTo>
                    <a:pt x="104" y="92"/>
                  </a:lnTo>
                  <a:lnTo>
                    <a:pt x="102" y="95"/>
                  </a:lnTo>
                  <a:lnTo>
                    <a:pt x="101" y="96"/>
                  </a:lnTo>
                  <a:lnTo>
                    <a:pt x="100" y="98"/>
                  </a:lnTo>
                  <a:lnTo>
                    <a:pt x="100" y="99"/>
                  </a:lnTo>
                  <a:lnTo>
                    <a:pt x="98" y="101"/>
                  </a:lnTo>
                  <a:lnTo>
                    <a:pt x="97" y="102"/>
                  </a:lnTo>
                  <a:lnTo>
                    <a:pt x="96" y="104"/>
                  </a:lnTo>
                  <a:lnTo>
                    <a:pt x="94" y="105"/>
                  </a:lnTo>
                  <a:lnTo>
                    <a:pt x="93" y="107"/>
                  </a:lnTo>
                  <a:lnTo>
                    <a:pt x="92" y="109"/>
                  </a:lnTo>
                  <a:lnTo>
                    <a:pt x="90" y="110"/>
                  </a:lnTo>
                  <a:lnTo>
                    <a:pt x="89" y="110"/>
                  </a:lnTo>
                  <a:lnTo>
                    <a:pt x="88" y="112"/>
                  </a:lnTo>
                  <a:lnTo>
                    <a:pt x="86" y="112"/>
                  </a:lnTo>
                  <a:lnTo>
                    <a:pt x="86" y="113"/>
                  </a:lnTo>
                  <a:lnTo>
                    <a:pt x="85" y="113"/>
                  </a:lnTo>
                  <a:lnTo>
                    <a:pt x="84" y="115"/>
                  </a:lnTo>
                  <a:lnTo>
                    <a:pt x="81" y="116"/>
                  </a:lnTo>
                  <a:lnTo>
                    <a:pt x="78" y="118"/>
                  </a:lnTo>
                  <a:lnTo>
                    <a:pt x="75" y="119"/>
                  </a:lnTo>
                  <a:lnTo>
                    <a:pt x="73" y="121"/>
                  </a:lnTo>
                  <a:lnTo>
                    <a:pt x="71" y="121"/>
                  </a:lnTo>
                  <a:lnTo>
                    <a:pt x="69" y="121"/>
                  </a:lnTo>
                  <a:lnTo>
                    <a:pt x="66" y="122"/>
                  </a:lnTo>
                  <a:lnTo>
                    <a:pt x="63" y="122"/>
                  </a:lnTo>
                  <a:lnTo>
                    <a:pt x="62" y="122"/>
                  </a:lnTo>
                  <a:lnTo>
                    <a:pt x="59" y="122"/>
                  </a:lnTo>
                  <a:lnTo>
                    <a:pt x="58" y="122"/>
                  </a:lnTo>
                  <a:lnTo>
                    <a:pt x="55" y="122"/>
                  </a:lnTo>
                  <a:lnTo>
                    <a:pt x="53" y="121"/>
                  </a:lnTo>
                  <a:lnTo>
                    <a:pt x="51" y="121"/>
                  </a:lnTo>
                  <a:lnTo>
                    <a:pt x="48" y="121"/>
                  </a:lnTo>
                  <a:lnTo>
                    <a:pt x="47" y="119"/>
                  </a:lnTo>
                  <a:lnTo>
                    <a:pt x="44" y="119"/>
                  </a:lnTo>
                  <a:lnTo>
                    <a:pt x="43" y="118"/>
                  </a:lnTo>
                  <a:lnTo>
                    <a:pt x="42" y="118"/>
                  </a:lnTo>
                  <a:lnTo>
                    <a:pt x="40" y="116"/>
                  </a:lnTo>
                  <a:lnTo>
                    <a:pt x="38" y="115"/>
                  </a:lnTo>
                  <a:lnTo>
                    <a:pt x="36" y="115"/>
                  </a:lnTo>
                  <a:lnTo>
                    <a:pt x="35" y="113"/>
                  </a:lnTo>
                  <a:lnTo>
                    <a:pt x="32" y="112"/>
                  </a:lnTo>
                  <a:lnTo>
                    <a:pt x="31" y="110"/>
                  </a:lnTo>
                  <a:lnTo>
                    <a:pt x="28" y="109"/>
                  </a:lnTo>
                  <a:lnTo>
                    <a:pt x="27" y="107"/>
                  </a:lnTo>
                  <a:lnTo>
                    <a:pt x="28" y="107"/>
                  </a:lnTo>
                  <a:lnTo>
                    <a:pt x="27" y="105"/>
                  </a:lnTo>
                  <a:lnTo>
                    <a:pt x="26" y="104"/>
                  </a:lnTo>
                  <a:lnTo>
                    <a:pt x="24" y="102"/>
                  </a:lnTo>
                  <a:lnTo>
                    <a:pt x="23" y="101"/>
                  </a:lnTo>
                  <a:lnTo>
                    <a:pt x="22" y="99"/>
                  </a:lnTo>
                  <a:lnTo>
                    <a:pt x="20" y="98"/>
                  </a:lnTo>
                  <a:lnTo>
                    <a:pt x="19" y="96"/>
                  </a:lnTo>
                  <a:lnTo>
                    <a:pt x="17" y="95"/>
                  </a:lnTo>
                  <a:lnTo>
                    <a:pt x="17" y="93"/>
                  </a:lnTo>
                  <a:lnTo>
                    <a:pt x="16" y="92"/>
                  </a:lnTo>
                  <a:lnTo>
                    <a:pt x="15" y="90"/>
                  </a:lnTo>
                  <a:lnTo>
                    <a:pt x="13" y="88"/>
                  </a:lnTo>
                  <a:lnTo>
                    <a:pt x="12" y="87"/>
                  </a:lnTo>
                  <a:lnTo>
                    <a:pt x="11" y="84"/>
                  </a:lnTo>
                  <a:lnTo>
                    <a:pt x="8" y="81"/>
                  </a:lnTo>
                  <a:lnTo>
                    <a:pt x="7" y="79"/>
                  </a:lnTo>
                  <a:lnTo>
                    <a:pt x="5" y="78"/>
                  </a:lnTo>
                  <a:lnTo>
                    <a:pt x="4" y="76"/>
                  </a:lnTo>
                  <a:lnTo>
                    <a:pt x="4" y="75"/>
                  </a:lnTo>
                  <a:lnTo>
                    <a:pt x="3" y="73"/>
                  </a:lnTo>
                  <a:lnTo>
                    <a:pt x="3" y="71"/>
                  </a:lnTo>
                  <a:lnTo>
                    <a:pt x="4" y="70"/>
                  </a:lnTo>
                  <a:lnTo>
                    <a:pt x="4" y="68"/>
                  </a:lnTo>
                  <a:lnTo>
                    <a:pt x="5" y="68"/>
                  </a:lnTo>
                  <a:lnTo>
                    <a:pt x="7" y="67"/>
                  </a:lnTo>
                  <a:lnTo>
                    <a:pt x="8" y="67"/>
                  </a:lnTo>
                  <a:lnTo>
                    <a:pt x="11" y="68"/>
                  </a:lnTo>
                  <a:lnTo>
                    <a:pt x="13" y="70"/>
                  </a:lnTo>
                  <a:lnTo>
                    <a:pt x="15" y="70"/>
                  </a:lnTo>
                  <a:lnTo>
                    <a:pt x="17" y="71"/>
                  </a:lnTo>
                  <a:lnTo>
                    <a:pt x="20" y="73"/>
                  </a:lnTo>
                  <a:lnTo>
                    <a:pt x="22" y="73"/>
                  </a:lnTo>
                  <a:lnTo>
                    <a:pt x="26" y="76"/>
                  </a:lnTo>
                  <a:lnTo>
                    <a:pt x="28" y="76"/>
                  </a:lnTo>
                  <a:lnTo>
                    <a:pt x="30" y="76"/>
                  </a:lnTo>
                  <a:lnTo>
                    <a:pt x="31" y="76"/>
                  </a:lnTo>
                  <a:lnTo>
                    <a:pt x="31" y="75"/>
                  </a:lnTo>
                  <a:lnTo>
                    <a:pt x="31" y="73"/>
                  </a:lnTo>
                  <a:lnTo>
                    <a:pt x="30" y="71"/>
                  </a:lnTo>
                  <a:lnTo>
                    <a:pt x="28" y="71"/>
                  </a:lnTo>
                  <a:lnTo>
                    <a:pt x="27" y="70"/>
                  </a:lnTo>
                  <a:lnTo>
                    <a:pt x="24" y="68"/>
                  </a:lnTo>
                  <a:lnTo>
                    <a:pt x="22" y="67"/>
                  </a:lnTo>
                  <a:lnTo>
                    <a:pt x="20" y="64"/>
                  </a:lnTo>
                  <a:lnTo>
                    <a:pt x="17" y="62"/>
                  </a:lnTo>
                  <a:lnTo>
                    <a:pt x="16" y="61"/>
                  </a:lnTo>
                  <a:lnTo>
                    <a:pt x="15" y="59"/>
                  </a:lnTo>
                  <a:lnTo>
                    <a:pt x="13" y="58"/>
                  </a:lnTo>
                  <a:lnTo>
                    <a:pt x="12" y="56"/>
                  </a:lnTo>
                  <a:lnTo>
                    <a:pt x="12" y="54"/>
                  </a:lnTo>
                  <a:lnTo>
                    <a:pt x="11" y="54"/>
                  </a:lnTo>
                  <a:lnTo>
                    <a:pt x="11" y="53"/>
                  </a:lnTo>
                  <a:lnTo>
                    <a:pt x="9" y="51"/>
                  </a:lnTo>
                  <a:lnTo>
                    <a:pt x="9" y="50"/>
                  </a:lnTo>
                  <a:lnTo>
                    <a:pt x="9" y="48"/>
                  </a:lnTo>
                  <a:lnTo>
                    <a:pt x="9" y="47"/>
                  </a:lnTo>
                  <a:lnTo>
                    <a:pt x="9" y="45"/>
                  </a:lnTo>
                  <a:lnTo>
                    <a:pt x="11" y="44"/>
                  </a:lnTo>
                  <a:lnTo>
                    <a:pt x="11" y="42"/>
                  </a:lnTo>
                  <a:lnTo>
                    <a:pt x="12" y="42"/>
                  </a:lnTo>
                  <a:lnTo>
                    <a:pt x="12" y="41"/>
                  </a:lnTo>
                  <a:lnTo>
                    <a:pt x="13" y="41"/>
                  </a:lnTo>
                  <a:lnTo>
                    <a:pt x="15" y="41"/>
                  </a:lnTo>
                  <a:lnTo>
                    <a:pt x="16" y="41"/>
                  </a:lnTo>
                  <a:lnTo>
                    <a:pt x="17" y="42"/>
                  </a:lnTo>
                  <a:lnTo>
                    <a:pt x="19" y="42"/>
                  </a:lnTo>
                  <a:lnTo>
                    <a:pt x="22" y="44"/>
                  </a:lnTo>
                  <a:lnTo>
                    <a:pt x="23" y="45"/>
                  </a:lnTo>
                  <a:lnTo>
                    <a:pt x="24" y="47"/>
                  </a:lnTo>
                  <a:lnTo>
                    <a:pt x="27" y="50"/>
                  </a:lnTo>
                  <a:lnTo>
                    <a:pt x="30" y="53"/>
                  </a:lnTo>
                  <a:lnTo>
                    <a:pt x="32" y="54"/>
                  </a:lnTo>
                  <a:lnTo>
                    <a:pt x="35" y="58"/>
                  </a:lnTo>
                  <a:lnTo>
                    <a:pt x="36" y="59"/>
                  </a:lnTo>
                  <a:lnTo>
                    <a:pt x="39" y="61"/>
                  </a:lnTo>
                  <a:lnTo>
                    <a:pt x="39" y="62"/>
                  </a:lnTo>
                  <a:lnTo>
                    <a:pt x="40" y="62"/>
                  </a:lnTo>
                  <a:lnTo>
                    <a:pt x="40" y="64"/>
                  </a:lnTo>
                  <a:lnTo>
                    <a:pt x="42" y="64"/>
                  </a:lnTo>
                  <a:lnTo>
                    <a:pt x="42" y="62"/>
                  </a:lnTo>
                  <a:lnTo>
                    <a:pt x="43" y="62"/>
                  </a:lnTo>
                  <a:lnTo>
                    <a:pt x="43" y="61"/>
                  </a:lnTo>
                  <a:lnTo>
                    <a:pt x="42" y="59"/>
                  </a:lnTo>
                  <a:lnTo>
                    <a:pt x="40" y="58"/>
                  </a:lnTo>
                  <a:lnTo>
                    <a:pt x="39" y="56"/>
                  </a:lnTo>
                  <a:lnTo>
                    <a:pt x="36" y="53"/>
                  </a:lnTo>
                  <a:lnTo>
                    <a:pt x="32" y="50"/>
                  </a:lnTo>
                  <a:lnTo>
                    <a:pt x="31" y="48"/>
                  </a:lnTo>
                  <a:lnTo>
                    <a:pt x="30" y="45"/>
                  </a:lnTo>
                  <a:lnTo>
                    <a:pt x="28" y="44"/>
                  </a:lnTo>
                  <a:lnTo>
                    <a:pt x="27" y="42"/>
                  </a:lnTo>
                  <a:lnTo>
                    <a:pt x="26" y="41"/>
                  </a:lnTo>
                  <a:lnTo>
                    <a:pt x="24" y="37"/>
                  </a:lnTo>
                  <a:lnTo>
                    <a:pt x="23" y="36"/>
                  </a:lnTo>
                  <a:lnTo>
                    <a:pt x="23" y="34"/>
                  </a:lnTo>
                  <a:lnTo>
                    <a:pt x="22" y="33"/>
                  </a:lnTo>
                  <a:lnTo>
                    <a:pt x="22" y="31"/>
                  </a:lnTo>
                  <a:lnTo>
                    <a:pt x="22" y="30"/>
                  </a:lnTo>
                  <a:lnTo>
                    <a:pt x="22" y="28"/>
                  </a:lnTo>
                  <a:lnTo>
                    <a:pt x="22" y="27"/>
                  </a:lnTo>
                  <a:lnTo>
                    <a:pt x="22" y="25"/>
                  </a:lnTo>
                  <a:lnTo>
                    <a:pt x="23" y="25"/>
                  </a:lnTo>
                  <a:lnTo>
                    <a:pt x="23" y="24"/>
                  </a:lnTo>
                  <a:lnTo>
                    <a:pt x="24" y="24"/>
                  </a:lnTo>
                  <a:lnTo>
                    <a:pt x="24" y="22"/>
                  </a:lnTo>
                  <a:lnTo>
                    <a:pt x="26" y="22"/>
                  </a:lnTo>
                  <a:lnTo>
                    <a:pt x="27" y="22"/>
                  </a:lnTo>
                  <a:lnTo>
                    <a:pt x="28" y="22"/>
                  </a:lnTo>
                  <a:lnTo>
                    <a:pt x="30" y="22"/>
                  </a:lnTo>
                  <a:lnTo>
                    <a:pt x="31" y="24"/>
                  </a:lnTo>
                  <a:lnTo>
                    <a:pt x="32" y="24"/>
                  </a:lnTo>
                  <a:lnTo>
                    <a:pt x="34" y="25"/>
                  </a:lnTo>
                  <a:lnTo>
                    <a:pt x="35" y="27"/>
                  </a:lnTo>
                  <a:lnTo>
                    <a:pt x="36" y="28"/>
                  </a:lnTo>
                  <a:lnTo>
                    <a:pt x="38" y="28"/>
                  </a:lnTo>
                  <a:lnTo>
                    <a:pt x="39" y="30"/>
                  </a:lnTo>
                  <a:lnTo>
                    <a:pt x="42" y="33"/>
                  </a:lnTo>
                  <a:lnTo>
                    <a:pt x="44" y="37"/>
                  </a:lnTo>
                  <a:lnTo>
                    <a:pt x="46" y="41"/>
                  </a:lnTo>
                  <a:lnTo>
                    <a:pt x="48" y="44"/>
                  </a:lnTo>
                  <a:lnTo>
                    <a:pt x="51" y="47"/>
                  </a:lnTo>
                  <a:lnTo>
                    <a:pt x="53" y="48"/>
                  </a:lnTo>
                  <a:lnTo>
                    <a:pt x="53" y="50"/>
                  </a:lnTo>
                  <a:lnTo>
                    <a:pt x="54" y="50"/>
                  </a:lnTo>
                  <a:lnTo>
                    <a:pt x="55" y="50"/>
                  </a:lnTo>
                  <a:lnTo>
                    <a:pt x="55" y="48"/>
                  </a:lnTo>
                  <a:close/>
                </a:path>
              </a:pathLst>
            </a:custGeom>
            <a:solidFill>
              <a:srgbClr val="E8B7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418" name="Freeform 134"/>
            <p:cNvSpPr>
              <a:spLocks/>
            </p:cNvSpPr>
            <p:nvPr/>
          </p:nvSpPr>
          <p:spPr bwMode="auto">
            <a:xfrm>
              <a:off x="5697538" y="5284788"/>
              <a:ext cx="69850" cy="88900"/>
            </a:xfrm>
            <a:custGeom>
              <a:avLst/>
              <a:gdLst>
                <a:gd name="T0" fmla="*/ 2147483647 w 87"/>
                <a:gd name="T1" fmla="*/ 2147483647 h 113"/>
                <a:gd name="T2" fmla="*/ 2147483647 w 87"/>
                <a:gd name="T3" fmla="*/ 2147483647 h 113"/>
                <a:gd name="T4" fmla="*/ 2147483647 w 87"/>
                <a:gd name="T5" fmla="*/ 2147483647 h 113"/>
                <a:gd name="T6" fmla="*/ 2147483647 w 87"/>
                <a:gd name="T7" fmla="*/ 2147483647 h 113"/>
                <a:gd name="T8" fmla="*/ 2147483647 w 87"/>
                <a:gd name="T9" fmla="*/ 2147483647 h 113"/>
                <a:gd name="T10" fmla="*/ 2147483647 w 87"/>
                <a:gd name="T11" fmla="*/ 2147483647 h 113"/>
                <a:gd name="T12" fmla="*/ 2147483647 w 87"/>
                <a:gd name="T13" fmla="*/ 2147483647 h 113"/>
                <a:gd name="T14" fmla="*/ 2147483647 w 87"/>
                <a:gd name="T15" fmla="*/ 2147483647 h 113"/>
                <a:gd name="T16" fmla="*/ 2147483647 w 87"/>
                <a:gd name="T17" fmla="*/ 2147483647 h 113"/>
                <a:gd name="T18" fmla="*/ 2147483647 w 87"/>
                <a:gd name="T19" fmla="*/ 2147483647 h 113"/>
                <a:gd name="T20" fmla="*/ 2147483647 w 87"/>
                <a:gd name="T21" fmla="*/ 2147483647 h 113"/>
                <a:gd name="T22" fmla="*/ 2147483647 w 87"/>
                <a:gd name="T23" fmla="*/ 2147483647 h 113"/>
                <a:gd name="T24" fmla="*/ 2147483647 w 87"/>
                <a:gd name="T25" fmla="*/ 2147483647 h 113"/>
                <a:gd name="T26" fmla="*/ 2147483647 w 87"/>
                <a:gd name="T27" fmla="*/ 2147483647 h 113"/>
                <a:gd name="T28" fmla="*/ 2147483647 w 87"/>
                <a:gd name="T29" fmla="*/ 2147483647 h 113"/>
                <a:gd name="T30" fmla="*/ 2147483647 w 87"/>
                <a:gd name="T31" fmla="*/ 2147483647 h 113"/>
                <a:gd name="T32" fmla="*/ 2147483647 w 87"/>
                <a:gd name="T33" fmla="*/ 2147483647 h 113"/>
                <a:gd name="T34" fmla="*/ 2147483647 w 87"/>
                <a:gd name="T35" fmla="*/ 2147483647 h 113"/>
                <a:gd name="T36" fmla="*/ 2147483647 w 87"/>
                <a:gd name="T37" fmla="*/ 2147483647 h 113"/>
                <a:gd name="T38" fmla="*/ 2147483647 w 87"/>
                <a:gd name="T39" fmla="*/ 0 h 113"/>
                <a:gd name="T40" fmla="*/ 2147483647 w 87"/>
                <a:gd name="T41" fmla="*/ 0 h 113"/>
                <a:gd name="T42" fmla="*/ 2147483647 w 87"/>
                <a:gd name="T43" fmla="*/ 0 h 113"/>
                <a:gd name="T44" fmla="*/ 2147483647 w 87"/>
                <a:gd name="T45" fmla="*/ 2147483647 h 113"/>
                <a:gd name="T46" fmla="*/ 2147483647 w 87"/>
                <a:gd name="T47" fmla="*/ 2147483647 h 113"/>
                <a:gd name="T48" fmla="*/ 2147483647 w 87"/>
                <a:gd name="T49" fmla="*/ 2147483647 h 113"/>
                <a:gd name="T50" fmla="*/ 2147483647 w 87"/>
                <a:gd name="T51" fmla="*/ 2147483647 h 113"/>
                <a:gd name="T52" fmla="*/ 2147483647 w 87"/>
                <a:gd name="T53" fmla="*/ 2147483647 h 113"/>
                <a:gd name="T54" fmla="*/ 2147483647 w 87"/>
                <a:gd name="T55" fmla="*/ 2147483647 h 113"/>
                <a:gd name="T56" fmla="*/ 2147483647 w 87"/>
                <a:gd name="T57" fmla="*/ 2147483647 h 113"/>
                <a:gd name="T58" fmla="*/ 2147483647 w 87"/>
                <a:gd name="T59" fmla="*/ 2147483647 h 113"/>
                <a:gd name="T60" fmla="*/ 2147483647 w 87"/>
                <a:gd name="T61" fmla="*/ 2147483647 h 113"/>
                <a:gd name="T62" fmla="*/ 2147483647 w 87"/>
                <a:gd name="T63" fmla="*/ 2147483647 h 113"/>
                <a:gd name="T64" fmla="*/ 2147483647 w 87"/>
                <a:gd name="T65" fmla="*/ 2147483647 h 113"/>
                <a:gd name="T66" fmla="*/ 2147483647 w 87"/>
                <a:gd name="T67" fmla="*/ 2147483647 h 113"/>
                <a:gd name="T68" fmla="*/ 2147483647 w 87"/>
                <a:gd name="T69" fmla="*/ 2147483647 h 113"/>
                <a:gd name="T70" fmla="*/ 2147483647 w 87"/>
                <a:gd name="T71" fmla="*/ 2147483647 h 113"/>
                <a:gd name="T72" fmla="*/ 2147483647 w 87"/>
                <a:gd name="T73" fmla="*/ 2147483647 h 113"/>
                <a:gd name="T74" fmla="*/ 2147483647 w 87"/>
                <a:gd name="T75" fmla="*/ 2147483647 h 113"/>
                <a:gd name="T76" fmla="*/ 2147483647 w 87"/>
                <a:gd name="T77" fmla="*/ 2147483647 h 113"/>
                <a:gd name="T78" fmla="*/ 2147483647 w 87"/>
                <a:gd name="T79" fmla="*/ 2147483647 h 113"/>
                <a:gd name="T80" fmla="*/ 2147483647 w 87"/>
                <a:gd name="T81" fmla="*/ 2147483647 h 113"/>
                <a:gd name="T82" fmla="*/ 2147483647 w 87"/>
                <a:gd name="T83" fmla="*/ 2147483647 h 113"/>
                <a:gd name="T84" fmla="*/ 2147483647 w 87"/>
                <a:gd name="T85" fmla="*/ 2147483647 h 113"/>
                <a:gd name="T86" fmla="*/ 2147483647 w 87"/>
                <a:gd name="T87" fmla="*/ 2147483647 h 113"/>
                <a:gd name="T88" fmla="*/ 2147483647 w 87"/>
                <a:gd name="T89" fmla="*/ 2147483647 h 113"/>
                <a:gd name="T90" fmla="*/ 2147483647 w 87"/>
                <a:gd name="T91" fmla="*/ 2147483647 h 113"/>
                <a:gd name="T92" fmla="*/ 2147483647 w 87"/>
                <a:gd name="T93" fmla="*/ 2147483647 h 113"/>
                <a:gd name="T94" fmla="*/ 2147483647 w 87"/>
                <a:gd name="T95" fmla="*/ 2147483647 h 113"/>
                <a:gd name="T96" fmla="*/ 2147483647 w 87"/>
                <a:gd name="T97" fmla="*/ 2147483647 h 113"/>
                <a:gd name="T98" fmla="*/ 2147483647 w 87"/>
                <a:gd name="T99" fmla="*/ 2147483647 h 113"/>
                <a:gd name="T100" fmla="*/ 2147483647 w 87"/>
                <a:gd name="T101" fmla="*/ 2147483647 h 113"/>
                <a:gd name="T102" fmla="*/ 2147483647 w 87"/>
                <a:gd name="T103" fmla="*/ 2147483647 h 113"/>
                <a:gd name="T104" fmla="*/ 2147483647 w 87"/>
                <a:gd name="T105" fmla="*/ 2147483647 h 113"/>
                <a:gd name="T106" fmla="*/ 2147483647 w 87"/>
                <a:gd name="T107" fmla="*/ 2147483647 h 113"/>
                <a:gd name="T108" fmla="*/ 2147483647 w 87"/>
                <a:gd name="T109" fmla="*/ 2147483647 h 113"/>
                <a:gd name="T110" fmla="*/ 2147483647 w 87"/>
                <a:gd name="T111" fmla="*/ 2147483647 h 113"/>
                <a:gd name="T112" fmla="*/ 0 w 87"/>
                <a:gd name="T113" fmla="*/ 2147483647 h 113"/>
                <a:gd name="T114" fmla="*/ 2147483647 w 87"/>
                <a:gd name="T115" fmla="*/ 2147483647 h 113"/>
                <a:gd name="T116" fmla="*/ 2147483647 w 87"/>
                <a:gd name="T117" fmla="*/ 2147483647 h 11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87" h="113">
                  <a:moveTo>
                    <a:pt x="8" y="78"/>
                  </a:moveTo>
                  <a:lnTo>
                    <a:pt x="7" y="78"/>
                  </a:lnTo>
                  <a:lnTo>
                    <a:pt x="7" y="76"/>
                  </a:lnTo>
                  <a:lnTo>
                    <a:pt x="5" y="76"/>
                  </a:lnTo>
                  <a:lnTo>
                    <a:pt x="5" y="74"/>
                  </a:lnTo>
                  <a:lnTo>
                    <a:pt x="4" y="73"/>
                  </a:lnTo>
                  <a:lnTo>
                    <a:pt x="2" y="71"/>
                  </a:lnTo>
                  <a:lnTo>
                    <a:pt x="2" y="70"/>
                  </a:lnTo>
                  <a:lnTo>
                    <a:pt x="1" y="68"/>
                  </a:lnTo>
                  <a:lnTo>
                    <a:pt x="1" y="67"/>
                  </a:lnTo>
                  <a:lnTo>
                    <a:pt x="1" y="65"/>
                  </a:lnTo>
                  <a:lnTo>
                    <a:pt x="1" y="64"/>
                  </a:lnTo>
                  <a:lnTo>
                    <a:pt x="2" y="62"/>
                  </a:lnTo>
                  <a:lnTo>
                    <a:pt x="2" y="61"/>
                  </a:lnTo>
                  <a:lnTo>
                    <a:pt x="4" y="61"/>
                  </a:lnTo>
                  <a:lnTo>
                    <a:pt x="4" y="59"/>
                  </a:lnTo>
                  <a:lnTo>
                    <a:pt x="5" y="59"/>
                  </a:lnTo>
                  <a:lnTo>
                    <a:pt x="5" y="57"/>
                  </a:lnTo>
                  <a:lnTo>
                    <a:pt x="7" y="57"/>
                  </a:lnTo>
                  <a:lnTo>
                    <a:pt x="8" y="57"/>
                  </a:lnTo>
                  <a:lnTo>
                    <a:pt x="9" y="56"/>
                  </a:lnTo>
                  <a:lnTo>
                    <a:pt x="11" y="56"/>
                  </a:lnTo>
                  <a:lnTo>
                    <a:pt x="12" y="54"/>
                  </a:lnTo>
                  <a:lnTo>
                    <a:pt x="13" y="54"/>
                  </a:lnTo>
                  <a:lnTo>
                    <a:pt x="15" y="54"/>
                  </a:lnTo>
                  <a:lnTo>
                    <a:pt x="15" y="53"/>
                  </a:lnTo>
                  <a:lnTo>
                    <a:pt x="13" y="53"/>
                  </a:lnTo>
                  <a:lnTo>
                    <a:pt x="13" y="51"/>
                  </a:lnTo>
                  <a:lnTo>
                    <a:pt x="12" y="50"/>
                  </a:lnTo>
                  <a:lnTo>
                    <a:pt x="12" y="48"/>
                  </a:lnTo>
                  <a:lnTo>
                    <a:pt x="11" y="47"/>
                  </a:lnTo>
                  <a:lnTo>
                    <a:pt x="11" y="45"/>
                  </a:lnTo>
                  <a:lnTo>
                    <a:pt x="11" y="44"/>
                  </a:lnTo>
                  <a:lnTo>
                    <a:pt x="11" y="42"/>
                  </a:lnTo>
                  <a:lnTo>
                    <a:pt x="11" y="40"/>
                  </a:lnTo>
                  <a:lnTo>
                    <a:pt x="12" y="39"/>
                  </a:lnTo>
                  <a:lnTo>
                    <a:pt x="12" y="37"/>
                  </a:lnTo>
                  <a:lnTo>
                    <a:pt x="13" y="36"/>
                  </a:lnTo>
                  <a:lnTo>
                    <a:pt x="15" y="34"/>
                  </a:lnTo>
                  <a:lnTo>
                    <a:pt x="16" y="34"/>
                  </a:lnTo>
                  <a:lnTo>
                    <a:pt x="16" y="33"/>
                  </a:lnTo>
                  <a:lnTo>
                    <a:pt x="17" y="33"/>
                  </a:lnTo>
                  <a:lnTo>
                    <a:pt x="19" y="31"/>
                  </a:lnTo>
                  <a:lnTo>
                    <a:pt x="20" y="31"/>
                  </a:lnTo>
                  <a:lnTo>
                    <a:pt x="21" y="31"/>
                  </a:lnTo>
                  <a:lnTo>
                    <a:pt x="23" y="31"/>
                  </a:lnTo>
                  <a:lnTo>
                    <a:pt x="24" y="30"/>
                  </a:lnTo>
                  <a:lnTo>
                    <a:pt x="25" y="30"/>
                  </a:lnTo>
                  <a:lnTo>
                    <a:pt x="24" y="28"/>
                  </a:lnTo>
                  <a:lnTo>
                    <a:pt x="23" y="28"/>
                  </a:lnTo>
                  <a:lnTo>
                    <a:pt x="21" y="27"/>
                  </a:lnTo>
                  <a:lnTo>
                    <a:pt x="21" y="25"/>
                  </a:lnTo>
                  <a:lnTo>
                    <a:pt x="20" y="25"/>
                  </a:lnTo>
                  <a:lnTo>
                    <a:pt x="20" y="23"/>
                  </a:lnTo>
                  <a:lnTo>
                    <a:pt x="19" y="22"/>
                  </a:lnTo>
                  <a:lnTo>
                    <a:pt x="17" y="20"/>
                  </a:lnTo>
                  <a:lnTo>
                    <a:pt x="17" y="19"/>
                  </a:lnTo>
                  <a:lnTo>
                    <a:pt x="17" y="17"/>
                  </a:lnTo>
                  <a:lnTo>
                    <a:pt x="17" y="16"/>
                  </a:lnTo>
                  <a:lnTo>
                    <a:pt x="17" y="14"/>
                  </a:lnTo>
                  <a:lnTo>
                    <a:pt x="17" y="13"/>
                  </a:lnTo>
                  <a:lnTo>
                    <a:pt x="17" y="11"/>
                  </a:lnTo>
                  <a:lnTo>
                    <a:pt x="17" y="10"/>
                  </a:lnTo>
                  <a:lnTo>
                    <a:pt x="19" y="8"/>
                  </a:lnTo>
                  <a:lnTo>
                    <a:pt x="20" y="6"/>
                  </a:lnTo>
                  <a:lnTo>
                    <a:pt x="21" y="5"/>
                  </a:lnTo>
                  <a:lnTo>
                    <a:pt x="23" y="5"/>
                  </a:lnTo>
                  <a:lnTo>
                    <a:pt x="24" y="3"/>
                  </a:lnTo>
                  <a:lnTo>
                    <a:pt x="25" y="3"/>
                  </a:lnTo>
                  <a:lnTo>
                    <a:pt x="27" y="2"/>
                  </a:lnTo>
                  <a:lnTo>
                    <a:pt x="28" y="2"/>
                  </a:lnTo>
                  <a:lnTo>
                    <a:pt x="29" y="2"/>
                  </a:lnTo>
                  <a:lnTo>
                    <a:pt x="31" y="0"/>
                  </a:lnTo>
                  <a:lnTo>
                    <a:pt x="32" y="0"/>
                  </a:lnTo>
                  <a:lnTo>
                    <a:pt x="33" y="0"/>
                  </a:lnTo>
                  <a:lnTo>
                    <a:pt x="35" y="0"/>
                  </a:lnTo>
                  <a:lnTo>
                    <a:pt x="38" y="0"/>
                  </a:lnTo>
                  <a:lnTo>
                    <a:pt x="39" y="0"/>
                  </a:lnTo>
                  <a:lnTo>
                    <a:pt x="40" y="0"/>
                  </a:lnTo>
                  <a:lnTo>
                    <a:pt x="42" y="0"/>
                  </a:lnTo>
                  <a:lnTo>
                    <a:pt x="43" y="0"/>
                  </a:lnTo>
                  <a:lnTo>
                    <a:pt x="46" y="0"/>
                  </a:lnTo>
                  <a:lnTo>
                    <a:pt x="47" y="0"/>
                  </a:lnTo>
                  <a:lnTo>
                    <a:pt x="48" y="0"/>
                  </a:lnTo>
                  <a:lnTo>
                    <a:pt x="50" y="0"/>
                  </a:lnTo>
                  <a:lnTo>
                    <a:pt x="52" y="2"/>
                  </a:lnTo>
                  <a:lnTo>
                    <a:pt x="54" y="2"/>
                  </a:lnTo>
                  <a:lnTo>
                    <a:pt x="55" y="2"/>
                  </a:lnTo>
                  <a:lnTo>
                    <a:pt x="58" y="2"/>
                  </a:lnTo>
                  <a:lnTo>
                    <a:pt x="59" y="3"/>
                  </a:lnTo>
                  <a:lnTo>
                    <a:pt x="60" y="3"/>
                  </a:lnTo>
                  <a:lnTo>
                    <a:pt x="63" y="5"/>
                  </a:lnTo>
                  <a:lnTo>
                    <a:pt x="65" y="5"/>
                  </a:lnTo>
                  <a:lnTo>
                    <a:pt x="66" y="5"/>
                  </a:lnTo>
                  <a:lnTo>
                    <a:pt x="67" y="6"/>
                  </a:lnTo>
                  <a:lnTo>
                    <a:pt x="69" y="6"/>
                  </a:lnTo>
                  <a:lnTo>
                    <a:pt x="70" y="8"/>
                  </a:lnTo>
                  <a:lnTo>
                    <a:pt x="71" y="8"/>
                  </a:lnTo>
                  <a:lnTo>
                    <a:pt x="73" y="10"/>
                  </a:lnTo>
                  <a:lnTo>
                    <a:pt x="74" y="11"/>
                  </a:lnTo>
                  <a:lnTo>
                    <a:pt x="75" y="11"/>
                  </a:lnTo>
                  <a:lnTo>
                    <a:pt x="77" y="13"/>
                  </a:lnTo>
                  <a:lnTo>
                    <a:pt x="78" y="13"/>
                  </a:lnTo>
                  <a:lnTo>
                    <a:pt x="79" y="14"/>
                  </a:lnTo>
                  <a:lnTo>
                    <a:pt x="81" y="16"/>
                  </a:lnTo>
                  <a:lnTo>
                    <a:pt x="82" y="17"/>
                  </a:lnTo>
                  <a:lnTo>
                    <a:pt x="83" y="19"/>
                  </a:lnTo>
                  <a:lnTo>
                    <a:pt x="85" y="20"/>
                  </a:lnTo>
                  <a:lnTo>
                    <a:pt x="85" y="22"/>
                  </a:lnTo>
                  <a:lnTo>
                    <a:pt x="86" y="22"/>
                  </a:lnTo>
                  <a:lnTo>
                    <a:pt x="86" y="23"/>
                  </a:lnTo>
                  <a:lnTo>
                    <a:pt x="86" y="25"/>
                  </a:lnTo>
                  <a:lnTo>
                    <a:pt x="86" y="27"/>
                  </a:lnTo>
                  <a:lnTo>
                    <a:pt x="87" y="28"/>
                  </a:lnTo>
                  <a:lnTo>
                    <a:pt x="86" y="30"/>
                  </a:lnTo>
                  <a:lnTo>
                    <a:pt x="86" y="31"/>
                  </a:lnTo>
                  <a:lnTo>
                    <a:pt x="86" y="33"/>
                  </a:lnTo>
                  <a:lnTo>
                    <a:pt x="86" y="34"/>
                  </a:lnTo>
                  <a:lnTo>
                    <a:pt x="85" y="34"/>
                  </a:lnTo>
                  <a:lnTo>
                    <a:pt x="85" y="36"/>
                  </a:lnTo>
                  <a:lnTo>
                    <a:pt x="83" y="36"/>
                  </a:lnTo>
                  <a:lnTo>
                    <a:pt x="83" y="37"/>
                  </a:lnTo>
                  <a:lnTo>
                    <a:pt x="82" y="37"/>
                  </a:lnTo>
                  <a:lnTo>
                    <a:pt x="81" y="39"/>
                  </a:lnTo>
                  <a:lnTo>
                    <a:pt x="79" y="39"/>
                  </a:lnTo>
                  <a:lnTo>
                    <a:pt x="79" y="40"/>
                  </a:lnTo>
                  <a:lnTo>
                    <a:pt x="78" y="40"/>
                  </a:lnTo>
                  <a:lnTo>
                    <a:pt x="77" y="40"/>
                  </a:lnTo>
                  <a:lnTo>
                    <a:pt x="75" y="42"/>
                  </a:lnTo>
                  <a:lnTo>
                    <a:pt x="74" y="42"/>
                  </a:lnTo>
                  <a:lnTo>
                    <a:pt x="73" y="42"/>
                  </a:lnTo>
                  <a:lnTo>
                    <a:pt x="74" y="44"/>
                  </a:lnTo>
                  <a:lnTo>
                    <a:pt x="74" y="45"/>
                  </a:lnTo>
                  <a:lnTo>
                    <a:pt x="75" y="45"/>
                  </a:lnTo>
                  <a:lnTo>
                    <a:pt x="77" y="47"/>
                  </a:lnTo>
                  <a:lnTo>
                    <a:pt x="77" y="48"/>
                  </a:lnTo>
                  <a:lnTo>
                    <a:pt x="78" y="48"/>
                  </a:lnTo>
                  <a:lnTo>
                    <a:pt x="78" y="50"/>
                  </a:lnTo>
                  <a:lnTo>
                    <a:pt x="79" y="51"/>
                  </a:lnTo>
                  <a:lnTo>
                    <a:pt x="79" y="53"/>
                  </a:lnTo>
                  <a:lnTo>
                    <a:pt x="81" y="54"/>
                  </a:lnTo>
                  <a:lnTo>
                    <a:pt x="81" y="56"/>
                  </a:lnTo>
                  <a:lnTo>
                    <a:pt x="81" y="57"/>
                  </a:lnTo>
                  <a:lnTo>
                    <a:pt x="81" y="59"/>
                  </a:lnTo>
                  <a:lnTo>
                    <a:pt x="81" y="61"/>
                  </a:lnTo>
                  <a:lnTo>
                    <a:pt x="79" y="62"/>
                  </a:lnTo>
                  <a:lnTo>
                    <a:pt x="79" y="64"/>
                  </a:lnTo>
                  <a:lnTo>
                    <a:pt x="78" y="64"/>
                  </a:lnTo>
                  <a:lnTo>
                    <a:pt x="78" y="65"/>
                  </a:lnTo>
                  <a:lnTo>
                    <a:pt x="77" y="67"/>
                  </a:lnTo>
                  <a:lnTo>
                    <a:pt x="75" y="67"/>
                  </a:lnTo>
                  <a:lnTo>
                    <a:pt x="74" y="68"/>
                  </a:lnTo>
                  <a:lnTo>
                    <a:pt x="73" y="68"/>
                  </a:lnTo>
                  <a:lnTo>
                    <a:pt x="73" y="70"/>
                  </a:lnTo>
                  <a:lnTo>
                    <a:pt x="71" y="70"/>
                  </a:lnTo>
                  <a:lnTo>
                    <a:pt x="70" y="70"/>
                  </a:lnTo>
                  <a:lnTo>
                    <a:pt x="69" y="70"/>
                  </a:lnTo>
                  <a:lnTo>
                    <a:pt x="67" y="71"/>
                  </a:lnTo>
                  <a:lnTo>
                    <a:pt x="69" y="73"/>
                  </a:lnTo>
                  <a:lnTo>
                    <a:pt x="69" y="74"/>
                  </a:lnTo>
                  <a:lnTo>
                    <a:pt x="70" y="76"/>
                  </a:lnTo>
                  <a:lnTo>
                    <a:pt x="71" y="78"/>
                  </a:lnTo>
                  <a:lnTo>
                    <a:pt x="71" y="79"/>
                  </a:lnTo>
                  <a:lnTo>
                    <a:pt x="71" y="81"/>
                  </a:lnTo>
                  <a:lnTo>
                    <a:pt x="71" y="82"/>
                  </a:lnTo>
                  <a:lnTo>
                    <a:pt x="71" y="84"/>
                  </a:lnTo>
                  <a:lnTo>
                    <a:pt x="70" y="85"/>
                  </a:lnTo>
                  <a:lnTo>
                    <a:pt x="70" y="87"/>
                  </a:lnTo>
                  <a:lnTo>
                    <a:pt x="69" y="87"/>
                  </a:lnTo>
                  <a:lnTo>
                    <a:pt x="69" y="88"/>
                  </a:lnTo>
                  <a:lnTo>
                    <a:pt x="67" y="88"/>
                  </a:lnTo>
                  <a:lnTo>
                    <a:pt x="66" y="88"/>
                  </a:lnTo>
                  <a:lnTo>
                    <a:pt x="66" y="90"/>
                  </a:lnTo>
                  <a:lnTo>
                    <a:pt x="65" y="90"/>
                  </a:lnTo>
                  <a:lnTo>
                    <a:pt x="63" y="91"/>
                  </a:lnTo>
                  <a:lnTo>
                    <a:pt x="62" y="91"/>
                  </a:lnTo>
                  <a:lnTo>
                    <a:pt x="60" y="91"/>
                  </a:lnTo>
                  <a:lnTo>
                    <a:pt x="59" y="91"/>
                  </a:lnTo>
                  <a:lnTo>
                    <a:pt x="58" y="91"/>
                  </a:lnTo>
                  <a:lnTo>
                    <a:pt x="56" y="93"/>
                  </a:lnTo>
                  <a:lnTo>
                    <a:pt x="58" y="93"/>
                  </a:lnTo>
                  <a:lnTo>
                    <a:pt x="58" y="95"/>
                  </a:lnTo>
                  <a:lnTo>
                    <a:pt x="58" y="96"/>
                  </a:lnTo>
                  <a:lnTo>
                    <a:pt x="59" y="98"/>
                  </a:lnTo>
                  <a:lnTo>
                    <a:pt x="59" y="99"/>
                  </a:lnTo>
                  <a:lnTo>
                    <a:pt x="59" y="101"/>
                  </a:lnTo>
                  <a:lnTo>
                    <a:pt x="59" y="102"/>
                  </a:lnTo>
                  <a:lnTo>
                    <a:pt x="59" y="104"/>
                  </a:lnTo>
                  <a:lnTo>
                    <a:pt x="58" y="104"/>
                  </a:lnTo>
                  <a:lnTo>
                    <a:pt x="58" y="105"/>
                  </a:lnTo>
                  <a:lnTo>
                    <a:pt x="56" y="107"/>
                  </a:lnTo>
                  <a:lnTo>
                    <a:pt x="55" y="108"/>
                  </a:lnTo>
                  <a:lnTo>
                    <a:pt x="54" y="108"/>
                  </a:lnTo>
                  <a:lnTo>
                    <a:pt x="52" y="110"/>
                  </a:lnTo>
                  <a:lnTo>
                    <a:pt x="51" y="110"/>
                  </a:lnTo>
                  <a:lnTo>
                    <a:pt x="50" y="110"/>
                  </a:lnTo>
                  <a:lnTo>
                    <a:pt x="50" y="112"/>
                  </a:lnTo>
                  <a:lnTo>
                    <a:pt x="48" y="112"/>
                  </a:lnTo>
                  <a:lnTo>
                    <a:pt x="47" y="112"/>
                  </a:lnTo>
                  <a:lnTo>
                    <a:pt x="46" y="112"/>
                  </a:lnTo>
                  <a:lnTo>
                    <a:pt x="44" y="112"/>
                  </a:lnTo>
                  <a:lnTo>
                    <a:pt x="43" y="113"/>
                  </a:lnTo>
                  <a:lnTo>
                    <a:pt x="42" y="113"/>
                  </a:lnTo>
                  <a:lnTo>
                    <a:pt x="40" y="113"/>
                  </a:lnTo>
                  <a:lnTo>
                    <a:pt x="39" y="113"/>
                  </a:lnTo>
                  <a:lnTo>
                    <a:pt x="38" y="113"/>
                  </a:lnTo>
                  <a:lnTo>
                    <a:pt x="35" y="113"/>
                  </a:lnTo>
                  <a:lnTo>
                    <a:pt x="32" y="112"/>
                  </a:lnTo>
                  <a:lnTo>
                    <a:pt x="31" y="112"/>
                  </a:lnTo>
                  <a:lnTo>
                    <a:pt x="29" y="112"/>
                  </a:lnTo>
                  <a:lnTo>
                    <a:pt x="28" y="112"/>
                  </a:lnTo>
                  <a:lnTo>
                    <a:pt x="27" y="110"/>
                  </a:lnTo>
                  <a:lnTo>
                    <a:pt x="23" y="110"/>
                  </a:lnTo>
                  <a:lnTo>
                    <a:pt x="20" y="108"/>
                  </a:lnTo>
                  <a:lnTo>
                    <a:pt x="17" y="108"/>
                  </a:lnTo>
                  <a:lnTo>
                    <a:pt x="15" y="107"/>
                  </a:lnTo>
                  <a:lnTo>
                    <a:pt x="13" y="105"/>
                  </a:lnTo>
                  <a:lnTo>
                    <a:pt x="12" y="105"/>
                  </a:lnTo>
                  <a:lnTo>
                    <a:pt x="12" y="104"/>
                  </a:lnTo>
                  <a:lnTo>
                    <a:pt x="11" y="104"/>
                  </a:lnTo>
                  <a:lnTo>
                    <a:pt x="9" y="102"/>
                  </a:lnTo>
                  <a:lnTo>
                    <a:pt x="8" y="102"/>
                  </a:lnTo>
                  <a:lnTo>
                    <a:pt x="7" y="101"/>
                  </a:lnTo>
                  <a:lnTo>
                    <a:pt x="5" y="99"/>
                  </a:lnTo>
                  <a:lnTo>
                    <a:pt x="4" y="98"/>
                  </a:lnTo>
                  <a:lnTo>
                    <a:pt x="2" y="98"/>
                  </a:lnTo>
                  <a:lnTo>
                    <a:pt x="2" y="96"/>
                  </a:lnTo>
                  <a:lnTo>
                    <a:pt x="2" y="95"/>
                  </a:lnTo>
                  <a:lnTo>
                    <a:pt x="1" y="95"/>
                  </a:lnTo>
                  <a:lnTo>
                    <a:pt x="1" y="93"/>
                  </a:lnTo>
                  <a:lnTo>
                    <a:pt x="0" y="91"/>
                  </a:lnTo>
                  <a:lnTo>
                    <a:pt x="0" y="90"/>
                  </a:lnTo>
                  <a:lnTo>
                    <a:pt x="0" y="88"/>
                  </a:lnTo>
                  <a:lnTo>
                    <a:pt x="0" y="87"/>
                  </a:lnTo>
                  <a:lnTo>
                    <a:pt x="0" y="85"/>
                  </a:lnTo>
                  <a:lnTo>
                    <a:pt x="1" y="84"/>
                  </a:lnTo>
                  <a:lnTo>
                    <a:pt x="1" y="82"/>
                  </a:lnTo>
                  <a:lnTo>
                    <a:pt x="2" y="82"/>
                  </a:lnTo>
                  <a:lnTo>
                    <a:pt x="4" y="81"/>
                  </a:lnTo>
                  <a:lnTo>
                    <a:pt x="5" y="79"/>
                  </a:lnTo>
                  <a:lnTo>
                    <a:pt x="7" y="79"/>
                  </a:lnTo>
                  <a:lnTo>
                    <a:pt x="8" y="78"/>
                  </a:lnTo>
                  <a:close/>
                </a:path>
              </a:pathLst>
            </a:custGeom>
            <a:solidFill>
              <a:srgbClr val="EDCF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419" name="Freeform 135"/>
            <p:cNvSpPr>
              <a:spLocks noEditPoints="1"/>
            </p:cNvSpPr>
            <p:nvPr/>
          </p:nvSpPr>
          <p:spPr bwMode="auto">
            <a:xfrm>
              <a:off x="5697538" y="5283200"/>
              <a:ext cx="71438" cy="92075"/>
            </a:xfrm>
            <a:custGeom>
              <a:avLst/>
              <a:gdLst>
                <a:gd name="T0" fmla="*/ 2147483647 w 91"/>
                <a:gd name="T1" fmla="*/ 2147483647 h 116"/>
                <a:gd name="T2" fmla="*/ 2147483647 w 91"/>
                <a:gd name="T3" fmla="*/ 2147483647 h 116"/>
                <a:gd name="T4" fmla="*/ 2147483647 w 91"/>
                <a:gd name="T5" fmla="*/ 2147483647 h 116"/>
                <a:gd name="T6" fmla="*/ 2147483647 w 91"/>
                <a:gd name="T7" fmla="*/ 2147483647 h 116"/>
                <a:gd name="T8" fmla="*/ 2147483647 w 91"/>
                <a:gd name="T9" fmla="*/ 2147483647 h 116"/>
                <a:gd name="T10" fmla="*/ 2147483647 w 91"/>
                <a:gd name="T11" fmla="*/ 2147483647 h 116"/>
                <a:gd name="T12" fmla="*/ 2147483647 w 91"/>
                <a:gd name="T13" fmla="*/ 2147483647 h 116"/>
                <a:gd name="T14" fmla="*/ 2147483647 w 91"/>
                <a:gd name="T15" fmla="*/ 2147483647 h 116"/>
                <a:gd name="T16" fmla="*/ 0 w 91"/>
                <a:gd name="T17" fmla="*/ 2147483647 h 116"/>
                <a:gd name="T18" fmla="*/ 2147483647 w 91"/>
                <a:gd name="T19" fmla="*/ 2147483647 h 116"/>
                <a:gd name="T20" fmla="*/ 2147483647 w 91"/>
                <a:gd name="T21" fmla="*/ 2147483647 h 116"/>
                <a:gd name="T22" fmla="*/ 2147483647 w 91"/>
                <a:gd name="T23" fmla="*/ 2147483647 h 116"/>
                <a:gd name="T24" fmla="*/ 2147483647 w 91"/>
                <a:gd name="T25" fmla="*/ 2147483647 h 116"/>
                <a:gd name="T26" fmla="*/ 2147483647 w 91"/>
                <a:gd name="T27" fmla="*/ 2147483647 h 116"/>
                <a:gd name="T28" fmla="*/ 2147483647 w 91"/>
                <a:gd name="T29" fmla="*/ 2147483647 h 116"/>
                <a:gd name="T30" fmla="*/ 2147483647 w 91"/>
                <a:gd name="T31" fmla="*/ 2147483647 h 116"/>
                <a:gd name="T32" fmla="*/ 2147483647 w 91"/>
                <a:gd name="T33" fmla="*/ 2147483647 h 116"/>
                <a:gd name="T34" fmla="*/ 2147483647 w 91"/>
                <a:gd name="T35" fmla="*/ 2147483647 h 116"/>
                <a:gd name="T36" fmla="*/ 2147483647 w 91"/>
                <a:gd name="T37" fmla="*/ 2147483647 h 116"/>
                <a:gd name="T38" fmla="*/ 2147483647 w 91"/>
                <a:gd name="T39" fmla="*/ 2147483647 h 116"/>
                <a:gd name="T40" fmla="*/ 2147483647 w 91"/>
                <a:gd name="T41" fmla="*/ 2147483647 h 116"/>
                <a:gd name="T42" fmla="*/ 2147483647 w 91"/>
                <a:gd name="T43" fmla="*/ 2147483647 h 116"/>
                <a:gd name="T44" fmla="*/ 2147483647 w 91"/>
                <a:gd name="T45" fmla="*/ 2147483647 h 116"/>
                <a:gd name="T46" fmla="*/ 2147483647 w 91"/>
                <a:gd name="T47" fmla="*/ 2147483647 h 116"/>
                <a:gd name="T48" fmla="*/ 2147483647 w 91"/>
                <a:gd name="T49" fmla="*/ 2147483647 h 116"/>
                <a:gd name="T50" fmla="*/ 2147483647 w 91"/>
                <a:gd name="T51" fmla="*/ 0 h 116"/>
                <a:gd name="T52" fmla="*/ 2147483647 w 91"/>
                <a:gd name="T53" fmla="*/ 2147483647 h 116"/>
                <a:gd name="T54" fmla="*/ 2147483647 w 91"/>
                <a:gd name="T55" fmla="*/ 2147483647 h 116"/>
                <a:gd name="T56" fmla="*/ 2147483647 w 91"/>
                <a:gd name="T57" fmla="*/ 2147483647 h 116"/>
                <a:gd name="T58" fmla="*/ 2147483647 w 91"/>
                <a:gd name="T59" fmla="*/ 2147483647 h 116"/>
                <a:gd name="T60" fmla="*/ 2147483647 w 91"/>
                <a:gd name="T61" fmla="*/ 2147483647 h 116"/>
                <a:gd name="T62" fmla="*/ 2147483647 w 91"/>
                <a:gd name="T63" fmla="*/ 2147483647 h 116"/>
                <a:gd name="T64" fmla="*/ 2147483647 w 91"/>
                <a:gd name="T65" fmla="*/ 2147483647 h 116"/>
                <a:gd name="T66" fmla="*/ 2147483647 w 91"/>
                <a:gd name="T67" fmla="*/ 2147483647 h 116"/>
                <a:gd name="T68" fmla="*/ 2147483647 w 91"/>
                <a:gd name="T69" fmla="*/ 2147483647 h 116"/>
                <a:gd name="T70" fmla="*/ 2147483647 w 91"/>
                <a:gd name="T71" fmla="*/ 2147483647 h 116"/>
                <a:gd name="T72" fmla="*/ 2147483647 w 91"/>
                <a:gd name="T73" fmla="*/ 2147483647 h 116"/>
                <a:gd name="T74" fmla="*/ 2147483647 w 91"/>
                <a:gd name="T75" fmla="*/ 2147483647 h 116"/>
                <a:gd name="T76" fmla="*/ 2147483647 w 91"/>
                <a:gd name="T77" fmla="*/ 2147483647 h 116"/>
                <a:gd name="T78" fmla="*/ 2147483647 w 91"/>
                <a:gd name="T79" fmla="*/ 2147483647 h 116"/>
                <a:gd name="T80" fmla="*/ 2147483647 w 91"/>
                <a:gd name="T81" fmla="*/ 2147483647 h 116"/>
                <a:gd name="T82" fmla="*/ 2147483647 w 91"/>
                <a:gd name="T83" fmla="*/ 2147483647 h 116"/>
                <a:gd name="T84" fmla="*/ 2147483647 w 91"/>
                <a:gd name="T85" fmla="*/ 2147483647 h 116"/>
                <a:gd name="T86" fmla="*/ 2147483647 w 91"/>
                <a:gd name="T87" fmla="*/ 2147483647 h 116"/>
                <a:gd name="T88" fmla="*/ 2147483647 w 91"/>
                <a:gd name="T89" fmla="*/ 2147483647 h 116"/>
                <a:gd name="T90" fmla="*/ 2147483647 w 91"/>
                <a:gd name="T91" fmla="*/ 2147483647 h 116"/>
                <a:gd name="T92" fmla="*/ 2147483647 w 91"/>
                <a:gd name="T93" fmla="*/ 2147483647 h 116"/>
                <a:gd name="T94" fmla="*/ 2147483647 w 91"/>
                <a:gd name="T95" fmla="*/ 2147483647 h 116"/>
                <a:gd name="T96" fmla="*/ 2147483647 w 91"/>
                <a:gd name="T97" fmla="*/ 2147483647 h 116"/>
                <a:gd name="T98" fmla="*/ 2147483647 w 91"/>
                <a:gd name="T99" fmla="*/ 2147483647 h 116"/>
                <a:gd name="T100" fmla="*/ 2147483647 w 91"/>
                <a:gd name="T101" fmla="*/ 2147483647 h 116"/>
                <a:gd name="T102" fmla="*/ 2147483647 w 91"/>
                <a:gd name="T103" fmla="*/ 2147483647 h 116"/>
                <a:gd name="T104" fmla="*/ 2147483647 w 91"/>
                <a:gd name="T105" fmla="*/ 2147483647 h 116"/>
                <a:gd name="T106" fmla="*/ 2147483647 w 91"/>
                <a:gd name="T107" fmla="*/ 2147483647 h 116"/>
                <a:gd name="T108" fmla="*/ 2147483647 w 91"/>
                <a:gd name="T109" fmla="*/ 2147483647 h 116"/>
                <a:gd name="T110" fmla="*/ 2147483647 w 91"/>
                <a:gd name="T111" fmla="*/ 2147483647 h 116"/>
                <a:gd name="T112" fmla="*/ 2147483647 w 91"/>
                <a:gd name="T113" fmla="*/ 2147483647 h 11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91" h="116">
                  <a:moveTo>
                    <a:pt x="18" y="14"/>
                  </a:moveTo>
                  <a:lnTo>
                    <a:pt x="18" y="14"/>
                  </a:lnTo>
                  <a:lnTo>
                    <a:pt x="17" y="15"/>
                  </a:lnTo>
                  <a:lnTo>
                    <a:pt x="18" y="17"/>
                  </a:lnTo>
                  <a:lnTo>
                    <a:pt x="18" y="18"/>
                  </a:lnTo>
                  <a:lnTo>
                    <a:pt x="18" y="20"/>
                  </a:lnTo>
                  <a:lnTo>
                    <a:pt x="18" y="21"/>
                  </a:lnTo>
                  <a:lnTo>
                    <a:pt x="19" y="21"/>
                  </a:lnTo>
                  <a:lnTo>
                    <a:pt x="19" y="23"/>
                  </a:lnTo>
                  <a:lnTo>
                    <a:pt x="19" y="24"/>
                  </a:lnTo>
                  <a:lnTo>
                    <a:pt x="21" y="24"/>
                  </a:lnTo>
                  <a:lnTo>
                    <a:pt x="21" y="26"/>
                  </a:lnTo>
                  <a:lnTo>
                    <a:pt x="22" y="26"/>
                  </a:lnTo>
                  <a:lnTo>
                    <a:pt x="22" y="28"/>
                  </a:lnTo>
                  <a:lnTo>
                    <a:pt x="23" y="28"/>
                  </a:lnTo>
                  <a:lnTo>
                    <a:pt x="23" y="29"/>
                  </a:lnTo>
                  <a:lnTo>
                    <a:pt x="25" y="31"/>
                  </a:lnTo>
                  <a:lnTo>
                    <a:pt x="23" y="31"/>
                  </a:lnTo>
                  <a:lnTo>
                    <a:pt x="22" y="31"/>
                  </a:lnTo>
                  <a:lnTo>
                    <a:pt x="21" y="32"/>
                  </a:lnTo>
                  <a:lnTo>
                    <a:pt x="19" y="32"/>
                  </a:lnTo>
                  <a:lnTo>
                    <a:pt x="18" y="32"/>
                  </a:lnTo>
                  <a:lnTo>
                    <a:pt x="18" y="34"/>
                  </a:lnTo>
                  <a:lnTo>
                    <a:pt x="17" y="34"/>
                  </a:lnTo>
                  <a:lnTo>
                    <a:pt x="15" y="35"/>
                  </a:lnTo>
                  <a:lnTo>
                    <a:pt x="14" y="37"/>
                  </a:lnTo>
                  <a:lnTo>
                    <a:pt x="13" y="38"/>
                  </a:lnTo>
                  <a:lnTo>
                    <a:pt x="13" y="40"/>
                  </a:lnTo>
                  <a:lnTo>
                    <a:pt x="11" y="41"/>
                  </a:lnTo>
                  <a:lnTo>
                    <a:pt x="11" y="43"/>
                  </a:lnTo>
                  <a:lnTo>
                    <a:pt x="11" y="45"/>
                  </a:lnTo>
                  <a:lnTo>
                    <a:pt x="11" y="46"/>
                  </a:lnTo>
                  <a:lnTo>
                    <a:pt x="11" y="48"/>
                  </a:lnTo>
                  <a:lnTo>
                    <a:pt x="13" y="49"/>
                  </a:lnTo>
                  <a:lnTo>
                    <a:pt x="13" y="51"/>
                  </a:lnTo>
                  <a:lnTo>
                    <a:pt x="14" y="52"/>
                  </a:lnTo>
                  <a:lnTo>
                    <a:pt x="14" y="54"/>
                  </a:lnTo>
                  <a:lnTo>
                    <a:pt x="15" y="54"/>
                  </a:lnTo>
                  <a:lnTo>
                    <a:pt x="14" y="55"/>
                  </a:lnTo>
                  <a:lnTo>
                    <a:pt x="13" y="55"/>
                  </a:lnTo>
                  <a:lnTo>
                    <a:pt x="11" y="55"/>
                  </a:lnTo>
                  <a:lnTo>
                    <a:pt x="10" y="55"/>
                  </a:lnTo>
                  <a:lnTo>
                    <a:pt x="9" y="57"/>
                  </a:lnTo>
                  <a:lnTo>
                    <a:pt x="7" y="58"/>
                  </a:lnTo>
                  <a:lnTo>
                    <a:pt x="6" y="58"/>
                  </a:lnTo>
                  <a:lnTo>
                    <a:pt x="4" y="60"/>
                  </a:lnTo>
                  <a:lnTo>
                    <a:pt x="3" y="62"/>
                  </a:lnTo>
                  <a:lnTo>
                    <a:pt x="3" y="63"/>
                  </a:lnTo>
                  <a:lnTo>
                    <a:pt x="2" y="63"/>
                  </a:lnTo>
                  <a:lnTo>
                    <a:pt x="2" y="65"/>
                  </a:lnTo>
                  <a:lnTo>
                    <a:pt x="2" y="66"/>
                  </a:lnTo>
                  <a:lnTo>
                    <a:pt x="2" y="68"/>
                  </a:lnTo>
                  <a:lnTo>
                    <a:pt x="2" y="69"/>
                  </a:lnTo>
                  <a:lnTo>
                    <a:pt x="3" y="71"/>
                  </a:lnTo>
                  <a:lnTo>
                    <a:pt x="3" y="72"/>
                  </a:lnTo>
                  <a:lnTo>
                    <a:pt x="4" y="74"/>
                  </a:lnTo>
                  <a:lnTo>
                    <a:pt x="6" y="75"/>
                  </a:lnTo>
                  <a:lnTo>
                    <a:pt x="6" y="77"/>
                  </a:lnTo>
                  <a:lnTo>
                    <a:pt x="7" y="79"/>
                  </a:lnTo>
                  <a:lnTo>
                    <a:pt x="6" y="80"/>
                  </a:lnTo>
                  <a:lnTo>
                    <a:pt x="4" y="80"/>
                  </a:lnTo>
                  <a:lnTo>
                    <a:pt x="4" y="82"/>
                  </a:lnTo>
                  <a:lnTo>
                    <a:pt x="3" y="82"/>
                  </a:lnTo>
                  <a:lnTo>
                    <a:pt x="3" y="83"/>
                  </a:lnTo>
                  <a:lnTo>
                    <a:pt x="2" y="83"/>
                  </a:lnTo>
                  <a:lnTo>
                    <a:pt x="2" y="85"/>
                  </a:lnTo>
                  <a:lnTo>
                    <a:pt x="0" y="86"/>
                  </a:lnTo>
                  <a:lnTo>
                    <a:pt x="0" y="88"/>
                  </a:lnTo>
                  <a:lnTo>
                    <a:pt x="0" y="89"/>
                  </a:lnTo>
                  <a:lnTo>
                    <a:pt x="0" y="91"/>
                  </a:lnTo>
                  <a:lnTo>
                    <a:pt x="0" y="92"/>
                  </a:lnTo>
                  <a:lnTo>
                    <a:pt x="0" y="94"/>
                  </a:lnTo>
                  <a:lnTo>
                    <a:pt x="2" y="94"/>
                  </a:lnTo>
                  <a:lnTo>
                    <a:pt x="2" y="96"/>
                  </a:lnTo>
                  <a:lnTo>
                    <a:pt x="2" y="97"/>
                  </a:lnTo>
                  <a:lnTo>
                    <a:pt x="3" y="97"/>
                  </a:lnTo>
                  <a:lnTo>
                    <a:pt x="4" y="99"/>
                  </a:lnTo>
                  <a:lnTo>
                    <a:pt x="4" y="100"/>
                  </a:lnTo>
                  <a:lnTo>
                    <a:pt x="6" y="102"/>
                  </a:lnTo>
                  <a:lnTo>
                    <a:pt x="7" y="103"/>
                  </a:lnTo>
                  <a:lnTo>
                    <a:pt x="9" y="105"/>
                  </a:lnTo>
                  <a:lnTo>
                    <a:pt x="11" y="105"/>
                  </a:lnTo>
                  <a:lnTo>
                    <a:pt x="13" y="106"/>
                  </a:lnTo>
                  <a:lnTo>
                    <a:pt x="14" y="108"/>
                  </a:lnTo>
                  <a:lnTo>
                    <a:pt x="15" y="108"/>
                  </a:lnTo>
                  <a:lnTo>
                    <a:pt x="18" y="109"/>
                  </a:lnTo>
                  <a:lnTo>
                    <a:pt x="19" y="111"/>
                  </a:lnTo>
                  <a:lnTo>
                    <a:pt x="22" y="111"/>
                  </a:lnTo>
                  <a:lnTo>
                    <a:pt x="23" y="113"/>
                  </a:lnTo>
                  <a:lnTo>
                    <a:pt x="26" y="113"/>
                  </a:lnTo>
                  <a:lnTo>
                    <a:pt x="27" y="114"/>
                  </a:lnTo>
                  <a:lnTo>
                    <a:pt x="30" y="114"/>
                  </a:lnTo>
                  <a:lnTo>
                    <a:pt x="31" y="114"/>
                  </a:lnTo>
                  <a:lnTo>
                    <a:pt x="34" y="114"/>
                  </a:lnTo>
                  <a:lnTo>
                    <a:pt x="37" y="116"/>
                  </a:lnTo>
                  <a:lnTo>
                    <a:pt x="38" y="116"/>
                  </a:lnTo>
                  <a:lnTo>
                    <a:pt x="41" y="116"/>
                  </a:lnTo>
                  <a:lnTo>
                    <a:pt x="42" y="116"/>
                  </a:lnTo>
                  <a:lnTo>
                    <a:pt x="45" y="116"/>
                  </a:lnTo>
                  <a:lnTo>
                    <a:pt x="46" y="116"/>
                  </a:lnTo>
                  <a:lnTo>
                    <a:pt x="48" y="114"/>
                  </a:lnTo>
                  <a:lnTo>
                    <a:pt x="50" y="114"/>
                  </a:lnTo>
                  <a:lnTo>
                    <a:pt x="52" y="114"/>
                  </a:lnTo>
                  <a:lnTo>
                    <a:pt x="53" y="113"/>
                  </a:lnTo>
                  <a:lnTo>
                    <a:pt x="54" y="113"/>
                  </a:lnTo>
                  <a:lnTo>
                    <a:pt x="56" y="111"/>
                  </a:lnTo>
                  <a:lnTo>
                    <a:pt x="57" y="111"/>
                  </a:lnTo>
                  <a:lnTo>
                    <a:pt x="58" y="109"/>
                  </a:lnTo>
                  <a:lnTo>
                    <a:pt x="60" y="108"/>
                  </a:lnTo>
                  <a:lnTo>
                    <a:pt x="61" y="108"/>
                  </a:lnTo>
                  <a:lnTo>
                    <a:pt x="61" y="106"/>
                  </a:lnTo>
                  <a:lnTo>
                    <a:pt x="62" y="105"/>
                  </a:lnTo>
                  <a:lnTo>
                    <a:pt x="62" y="103"/>
                  </a:lnTo>
                  <a:lnTo>
                    <a:pt x="62" y="102"/>
                  </a:lnTo>
                  <a:lnTo>
                    <a:pt x="62" y="100"/>
                  </a:lnTo>
                  <a:lnTo>
                    <a:pt x="62" y="99"/>
                  </a:lnTo>
                  <a:lnTo>
                    <a:pt x="61" y="96"/>
                  </a:lnTo>
                  <a:lnTo>
                    <a:pt x="61" y="94"/>
                  </a:lnTo>
                  <a:lnTo>
                    <a:pt x="62" y="94"/>
                  </a:lnTo>
                  <a:lnTo>
                    <a:pt x="64" y="94"/>
                  </a:lnTo>
                  <a:lnTo>
                    <a:pt x="65" y="94"/>
                  </a:lnTo>
                  <a:lnTo>
                    <a:pt x="67" y="92"/>
                  </a:lnTo>
                  <a:lnTo>
                    <a:pt x="68" y="92"/>
                  </a:lnTo>
                  <a:lnTo>
                    <a:pt x="69" y="91"/>
                  </a:lnTo>
                  <a:lnTo>
                    <a:pt x="71" y="91"/>
                  </a:lnTo>
                  <a:lnTo>
                    <a:pt x="71" y="89"/>
                  </a:lnTo>
                  <a:lnTo>
                    <a:pt x="72" y="89"/>
                  </a:lnTo>
                  <a:lnTo>
                    <a:pt x="72" y="88"/>
                  </a:lnTo>
                  <a:lnTo>
                    <a:pt x="73" y="88"/>
                  </a:lnTo>
                  <a:lnTo>
                    <a:pt x="73" y="86"/>
                  </a:lnTo>
                  <a:lnTo>
                    <a:pt x="75" y="86"/>
                  </a:lnTo>
                  <a:lnTo>
                    <a:pt x="75" y="85"/>
                  </a:lnTo>
                  <a:lnTo>
                    <a:pt x="75" y="83"/>
                  </a:lnTo>
                  <a:lnTo>
                    <a:pt x="75" y="82"/>
                  </a:lnTo>
                  <a:lnTo>
                    <a:pt x="75" y="80"/>
                  </a:lnTo>
                  <a:lnTo>
                    <a:pt x="75" y="79"/>
                  </a:lnTo>
                  <a:lnTo>
                    <a:pt x="73" y="77"/>
                  </a:lnTo>
                  <a:lnTo>
                    <a:pt x="73" y="75"/>
                  </a:lnTo>
                  <a:lnTo>
                    <a:pt x="72" y="74"/>
                  </a:lnTo>
                  <a:lnTo>
                    <a:pt x="71" y="72"/>
                  </a:lnTo>
                  <a:lnTo>
                    <a:pt x="72" y="72"/>
                  </a:lnTo>
                  <a:lnTo>
                    <a:pt x="73" y="72"/>
                  </a:lnTo>
                  <a:lnTo>
                    <a:pt x="75" y="71"/>
                  </a:lnTo>
                  <a:lnTo>
                    <a:pt x="76" y="71"/>
                  </a:lnTo>
                  <a:lnTo>
                    <a:pt x="77" y="71"/>
                  </a:lnTo>
                  <a:lnTo>
                    <a:pt x="79" y="69"/>
                  </a:lnTo>
                  <a:lnTo>
                    <a:pt x="80" y="68"/>
                  </a:lnTo>
                  <a:lnTo>
                    <a:pt x="81" y="66"/>
                  </a:lnTo>
                  <a:lnTo>
                    <a:pt x="83" y="65"/>
                  </a:lnTo>
                  <a:lnTo>
                    <a:pt x="83" y="63"/>
                  </a:lnTo>
                  <a:lnTo>
                    <a:pt x="84" y="62"/>
                  </a:lnTo>
                  <a:lnTo>
                    <a:pt x="84" y="60"/>
                  </a:lnTo>
                  <a:lnTo>
                    <a:pt x="84" y="58"/>
                  </a:lnTo>
                  <a:lnTo>
                    <a:pt x="84" y="57"/>
                  </a:lnTo>
                  <a:lnTo>
                    <a:pt x="84" y="55"/>
                  </a:lnTo>
                  <a:lnTo>
                    <a:pt x="84" y="54"/>
                  </a:lnTo>
                  <a:lnTo>
                    <a:pt x="83" y="52"/>
                  </a:lnTo>
                  <a:lnTo>
                    <a:pt x="83" y="51"/>
                  </a:lnTo>
                  <a:lnTo>
                    <a:pt x="81" y="51"/>
                  </a:lnTo>
                  <a:lnTo>
                    <a:pt x="81" y="49"/>
                  </a:lnTo>
                  <a:lnTo>
                    <a:pt x="80" y="49"/>
                  </a:lnTo>
                  <a:lnTo>
                    <a:pt x="80" y="48"/>
                  </a:lnTo>
                  <a:lnTo>
                    <a:pt x="79" y="46"/>
                  </a:lnTo>
                  <a:lnTo>
                    <a:pt x="77" y="45"/>
                  </a:lnTo>
                  <a:lnTo>
                    <a:pt x="79" y="43"/>
                  </a:lnTo>
                  <a:lnTo>
                    <a:pt x="80" y="43"/>
                  </a:lnTo>
                  <a:lnTo>
                    <a:pt x="81" y="43"/>
                  </a:lnTo>
                  <a:lnTo>
                    <a:pt x="81" y="41"/>
                  </a:lnTo>
                  <a:lnTo>
                    <a:pt x="83" y="41"/>
                  </a:lnTo>
                  <a:lnTo>
                    <a:pt x="84" y="41"/>
                  </a:lnTo>
                  <a:lnTo>
                    <a:pt x="85" y="40"/>
                  </a:lnTo>
                  <a:lnTo>
                    <a:pt x="87" y="38"/>
                  </a:lnTo>
                  <a:lnTo>
                    <a:pt x="88" y="37"/>
                  </a:lnTo>
                  <a:lnTo>
                    <a:pt x="89" y="35"/>
                  </a:lnTo>
                  <a:lnTo>
                    <a:pt x="89" y="34"/>
                  </a:lnTo>
                  <a:lnTo>
                    <a:pt x="89" y="32"/>
                  </a:lnTo>
                  <a:lnTo>
                    <a:pt x="91" y="31"/>
                  </a:lnTo>
                  <a:lnTo>
                    <a:pt x="91" y="29"/>
                  </a:lnTo>
                  <a:lnTo>
                    <a:pt x="89" y="28"/>
                  </a:lnTo>
                  <a:lnTo>
                    <a:pt x="89" y="26"/>
                  </a:lnTo>
                  <a:lnTo>
                    <a:pt x="89" y="24"/>
                  </a:lnTo>
                  <a:lnTo>
                    <a:pt x="89" y="23"/>
                  </a:lnTo>
                  <a:lnTo>
                    <a:pt x="88" y="23"/>
                  </a:lnTo>
                  <a:lnTo>
                    <a:pt x="88" y="21"/>
                  </a:lnTo>
                  <a:lnTo>
                    <a:pt x="87" y="20"/>
                  </a:lnTo>
                  <a:lnTo>
                    <a:pt x="85" y="18"/>
                  </a:lnTo>
                  <a:lnTo>
                    <a:pt x="85" y="17"/>
                  </a:lnTo>
                  <a:lnTo>
                    <a:pt x="84" y="17"/>
                  </a:lnTo>
                  <a:lnTo>
                    <a:pt x="83" y="15"/>
                  </a:lnTo>
                  <a:lnTo>
                    <a:pt x="83" y="14"/>
                  </a:lnTo>
                  <a:lnTo>
                    <a:pt x="81" y="14"/>
                  </a:lnTo>
                  <a:lnTo>
                    <a:pt x="80" y="12"/>
                  </a:lnTo>
                  <a:lnTo>
                    <a:pt x="79" y="12"/>
                  </a:lnTo>
                  <a:lnTo>
                    <a:pt x="77" y="11"/>
                  </a:lnTo>
                  <a:lnTo>
                    <a:pt x="76" y="9"/>
                  </a:lnTo>
                  <a:lnTo>
                    <a:pt x="75" y="9"/>
                  </a:lnTo>
                  <a:lnTo>
                    <a:pt x="73" y="7"/>
                  </a:lnTo>
                  <a:lnTo>
                    <a:pt x="72" y="7"/>
                  </a:lnTo>
                  <a:lnTo>
                    <a:pt x="71" y="6"/>
                  </a:lnTo>
                  <a:lnTo>
                    <a:pt x="68" y="4"/>
                  </a:lnTo>
                  <a:lnTo>
                    <a:pt x="65" y="4"/>
                  </a:lnTo>
                  <a:lnTo>
                    <a:pt x="61" y="3"/>
                  </a:lnTo>
                  <a:lnTo>
                    <a:pt x="58" y="1"/>
                  </a:lnTo>
                  <a:lnTo>
                    <a:pt x="56" y="1"/>
                  </a:lnTo>
                  <a:lnTo>
                    <a:pt x="54" y="1"/>
                  </a:lnTo>
                  <a:lnTo>
                    <a:pt x="52" y="0"/>
                  </a:lnTo>
                  <a:lnTo>
                    <a:pt x="50" y="0"/>
                  </a:lnTo>
                  <a:lnTo>
                    <a:pt x="49" y="0"/>
                  </a:lnTo>
                  <a:lnTo>
                    <a:pt x="46" y="0"/>
                  </a:lnTo>
                  <a:lnTo>
                    <a:pt x="45" y="0"/>
                  </a:lnTo>
                  <a:lnTo>
                    <a:pt x="44" y="0"/>
                  </a:lnTo>
                  <a:lnTo>
                    <a:pt x="42" y="0"/>
                  </a:lnTo>
                  <a:lnTo>
                    <a:pt x="40" y="0"/>
                  </a:lnTo>
                  <a:lnTo>
                    <a:pt x="38" y="0"/>
                  </a:lnTo>
                  <a:lnTo>
                    <a:pt x="37" y="0"/>
                  </a:lnTo>
                  <a:lnTo>
                    <a:pt x="35" y="0"/>
                  </a:lnTo>
                  <a:lnTo>
                    <a:pt x="34" y="0"/>
                  </a:lnTo>
                  <a:lnTo>
                    <a:pt x="33" y="0"/>
                  </a:lnTo>
                  <a:lnTo>
                    <a:pt x="31" y="1"/>
                  </a:lnTo>
                  <a:lnTo>
                    <a:pt x="30" y="1"/>
                  </a:lnTo>
                  <a:lnTo>
                    <a:pt x="29" y="1"/>
                  </a:lnTo>
                  <a:lnTo>
                    <a:pt x="27" y="3"/>
                  </a:lnTo>
                  <a:lnTo>
                    <a:pt x="26" y="3"/>
                  </a:lnTo>
                  <a:lnTo>
                    <a:pt x="25" y="3"/>
                  </a:lnTo>
                  <a:lnTo>
                    <a:pt x="23" y="4"/>
                  </a:lnTo>
                  <a:lnTo>
                    <a:pt x="22" y="6"/>
                  </a:lnTo>
                  <a:lnTo>
                    <a:pt x="21" y="6"/>
                  </a:lnTo>
                  <a:lnTo>
                    <a:pt x="21" y="7"/>
                  </a:lnTo>
                  <a:lnTo>
                    <a:pt x="19" y="7"/>
                  </a:lnTo>
                  <a:lnTo>
                    <a:pt x="19" y="9"/>
                  </a:lnTo>
                  <a:lnTo>
                    <a:pt x="18" y="11"/>
                  </a:lnTo>
                  <a:lnTo>
                    <a:pt x="18" y="12"/>
                  </a:lnTo>
                  <a:lnTo>
                    <a:pt x="18" y="14"/>
                  </a:lnTo>
                  <a:close/>
                  <a:moveTo>
                    <a:pt x="29" y="111"/>
                  </a:moveTo>
                  <a:lnTo>
                    <a:pt x="26" y="109"/>
                  </a:lnTo>
                  <a:lnTo>
                    <a:pt x="25" y="109"/>
                  </a:lnTo>
                  <a:lnTo>
                    <a:pt x="22" y="108"/>
                  </a:lnTo>
                  <a:lnTo>
                    <a:pt x="21" y="108"/>
                  </a:lnTo>
                  <a:lnTo>
                    <a:pt x="19" y="106"/>
                  </a:lnTo>
                  <a:lnTo>
                    <a:pt x="17" y="106"/>
                  </a:lnTo>
                  <a:lnTo>
                    <a:pt x="15" y="105"/>
                  </a:lnTo>
                  <a:lnTo>
                    <a:pt x="14" y="105"/>
                  </a:lnTo>
                  <a:lnTo>
                    <a:pt x="13" y="103"/>
                  </a:lnTo>
                  <a:lnTo>
                    <a:pt x="11" y="102"/>
                  </a:lnTo>
                  <a:lnTo>
                    <a:pt x="10" y="100"/>
                  </a:lnTo>
                  <a:lnTo>
                    <a:pt x="9" y="100"/>
                  </a:lnTo>
                  <a:lnTo>
                    <a:pt x="7" y="99"/>
                  </a:lnTo>
                  <a:lnTo>
                    <a:pt x="6" y="97"/>
                  </a:lnTo>
                  <a:lnTo>
                    <a:pt x="6" y="96"/>
                  </a:lnTo>
                  <a:lnTo>
                    <a:pt x="4" y="96"/>
                  </a:lnTo>
                  <a:lnTo>
                    <a:pt x="4" y="94"/>
                  </a:lnTo>
                  <a:lnTo>
                    <a:pt x="3" y="92"/>
                  </a:lnTo>
                  <a:lnTo>
                    <a:pt x="3" y="91"/>
                  </a:lnTo>
                  <a:lnTo>
                    <a:pt x="3" y="89"/>
                  </a:lnTo>
                  <a:lnTo>
                    <a:pt x="3" y="88"/>
                  </a:lnTo>
                  <a:lnTo>
                    <a:pt x="3" y="86"/>
                  </a:lnTo>
                  <a:lnTo>
                    <a:pt x="4" y="85"/>
                  </a:lnTo>
                  <a:lnTo>
                    <a:pt x="6" y="83"/>
                  </a:lnTo>
                  <a:lnTo>
                    <a:pt x="7" y="82"/>
                  </a:lnTo>
                  <a:lnTo>
                    <a:pt x="9" y="82"/>
                  </a:lnTo>
                  <a:lnTo>
                    <a:pt x="10" y="82"/>
                  </a:lnTo>
                  <a:lnTo>
                    <a:pt x="10" y="80"/>
                  </a:lnTo>
                  <a:lnTo>
                    <a:pt x="13" y="80"/>
                  </a:lnTo>
                  <a:lnTo>
                    <a:pt x="11" y="79"/>
                  </a:lnTo>
                  <a:lnTo>
                    <a:pt x="10" y="77"/>
                  </a:lnTo>
                  <a:lnTo>
                    <a:pt x="9" y="77"/>
                  </a:lnTo>
                  <a:lnTo>
                    <a:pt x="9" y="75"/>
                  </a:lnTo>
                  <a:lnTo>
                    <a:pt x="7" y="74"/>
                  </a:lnTo>
                  <a:lnTo>
                    <a:pt x="7" y="72"/>
                  </a:lnTo>
                  <a:lnTo>
                    <a:pt x="6" y="72"/>
                  </a:lnTo>
                  <a:lnTo>
                    <a:pt x="6" y="71"/>
                  </a:lnTo>
                  <a:lnTo>
                    <a:pt x="4" y="69"/>
                  </a:lnTo>
                  <a:lnTo>
                    <a:pt x="4" y="68"/>
                  </a:lnTo>
                  <a:lnTo>
                    <a:pt x="4" y="66"/>
                  </a:lnTo>
                  <a:lnTo>
                    <a:pt x="4" y="65"/>
                  </a:lnTo>
                  <a:lnTo>
                    <a:pt x="6" y="63"/>
                  </a:lnTo>
                  <a:lnTo>
                    <a:pt x="7" y="62"/>
                  </a:lnTo>
                  <a:lnTo>
                    <a:pt x="7" y="60"/>
                  </a:lnTo>
                  <a:lnTo>
                    <a:pt x="9" y="60"/>
                  </a:lnTo>
                  <a:lnTo>
                    <a:pt x="10" y="60"/>
                  </a:lnTo>
                  <a:lnTo>
                    <a:pt x="10" y="58"/>
                  </a:lnTo>
                  <a:lnTo>
                    <a:pt x="11" y="58"/>
                  </a:lnTo>
                  <a:lnTo>
                    <a:pt x="13" y="58"/>
                  </a:lnTo>
                  <a:lnTo>
                    <a:pt x="14" y="58"/>
                  </a:lnTo>
                  <a:lnTo>
                    <a:pt x="14" y="57"/>
                  </a:lnTo>
                  <a:lnTo>
                    <a:pt x="15" y="57"/>
                  </a:lnTo>
                  <a:lnTo>
                    <a:pt x="17" y="57"/>
                  </a:lnTo>
                  <a:lnTo>
                    <a:pt x="19" y="57"/>
                  </a:lnTo>
                  <a:lnTo>
                    <a:pt x="18" y="54"/>
                  </a:lnTo>
                  <a:lnTo>
                    <a:pt x="17" y="54"/>
                  </a:lnTo>
                  <a:lnTo>
                    <a:pt x="17" y="52"/>
                  </a:lnTo>
                  <a:lnTo>
                    <a:pt x="15" y="51"/>
                  </a:lnTo>
                  <a:lnTo>
                    <a:pt x="15" y="49"/>
                  </a:lnTo>
                  <a:lnTo>
                    <a:pt x="14" y="48"/>
                  </a:lnTo>
                  <a:lnTo>
                    <a:pt x="14" y="46"/>
                  </a:lnTo>
                  <a:lnTo>
                    <a:pt x="14" y="45"/>
                  </a:lnTo>
                  <a:lnTo>
                    <a:pt x="14" y="43"/>
                  </a:lnTo>
                  <a:lnTo>
                    <a:pt x="14" y="41"/>
                  </a:lnTo>
                  <a:lnTo>
                    <a:pt x="15" y="40"/>
                  </a:lnTo>
                  <a:lnTo>
                    <a:pt x="15" y="38"/>
                  </a:lnTo>
                  <a:lnTo>
                    <a:pt x="17" y="38"/>
                  </a:lnTo>
                  <a:lnTo>
                    <a:pt x="17" y="37"/>
                  </a:lnTo>
                  <a:lnTo>
                    <a:pt x="18" y="37"/>
                  </a:lnTo>
                  <a:lnTo>
                    <a:pt x="19" y="35"/>
                  </a:lnTo>
                  <a:lnTo>
                    <a:pt x="21" y="35"/>
                  </a:lnTo>
                  <a:lnTo>
                    <a:pt x="21" y="34"/>
                  </a:lnTo>
                  <a:lnTo>
                    <a:pt x="22" y="34"/>
                  </a:lnTo>
                  <a:lnTo>
                    <a:pt x="23" y="34"/>
                  </a:lnTo>
                  <a:lnTo>
                    <a:pt x="25" y="32"/>
                  </a:lnTo>
                  <a:lnTo>
                    <a:pt x="26" y="32"/>
                  </a:lnTo>
                  <a:lnTo>
                    <a:pt x="27" y="32"/>
                  </a:lnTo>
                  <a:lnTo>
                    <a:pt x="30" y="32"/>
                  </a:lnTo>
                  <a:lnTo>
                    <a:pt x="27" y="29"/>
                  </a:lnTo>
                  <a:lnTo>
                    <a:pt x="26" y="28"/>
                  </a:lnTo>
                  <a:lnTo>
                    <a:pt x="25" y="26"/>
                  </a:lnTo>
                  <a:lnTo>
                    <a:pt x="23" y="26"/>
                  </a:lnTo>
                  <a:lnTo>
                    <a:pt x="23" y="24"/>
                  </a:lnTo>
                  <a:lnTo>
                    <a:pt x="22" y="23"/>
                  </a:lnTo>
                  <a:lnTo>
                    <a:pt x="21" y="21"/>
                  </a:lnTo>
                  <a:lnTo>
                    <a:pt x="21" y="20"/>
                  </a:lnTo>
                  <a:lnTo>
                    <a:pt x="21" y="18"/>
                  </a:lnTo>
                  <a:lnTo>
                    <a:pt x="21" y="17"/>
                  </a:lnTo>
                  <a:lnTo>
                    <a:pt x="19" y="17"/>
                  </a:lnTo>
                  <a:lnTo>
                    <a:pt x="19" y="15"/>
                  </a:lnTo>
                  <a:lnTo>
                    <a:pt x="21" y="14"/>
                  </a:lnTo>
                  <a:lnTo>
                    <a:pt x="21" y="12"/>
                  </a:lnTo>
                  <a:lnTo>
                    <a:pt x="21" y="11"/>
                  </a:lnTo>
                  <a:lnTo>
                    <a:pt x="22" y="11"/>
                  </a:lnTo>
                  <a:lnTo>
                    <a:pt x="22" y="9"/>
                  </a:lnTo>
                  <a:lnTo>
                    <a:pt x="23" y="7"/>
                  </a:lnTo>
                  <a:lnTo>
                    <a:pt x="25" y="7"/>
                  </a:lnTo>
                  <a:lnTo>
                    <a:pt x="26" y="6"/>
                  </a:lnTo>
                  <a:lnTo>
                    <a:pt x="27" y="6"/>
                  </a:lnTo>
                  <a:lnTo>
                    <a:pt x="29" y="4"/>
                  </a:lnTo>
                  <a:lnTo>
                    <a:pt x="30" y="4"/>
                  </a:lnTo>
                  <a:lnTo>
                    <a:pt x="31" y="4"/>
                  </a:lnTo>
                  <a:lnTo>
                    <a:pt x="33" y="3"/>
                  </a:lnTo>
                  <a:lnTo>
                    <a:pt x="34" y="3"/>
                  </a:lnTo>
                  <a:lnTo>
                    <a:pt x="35" y="3"/>
                  </a:lnTo>
                  <a:lnTo>
                    <a:pt x="37" y="3"/>
                  </a:lnTo>
                  <a:lnTo>
                    <a:pt x="38" y="3"/>
                  </a:lnTo>
                  <a:lnTo>
                    <a:pt x="40" y="3"/>
                  </a:lnTo>
                  <a:lnTo>
                    <a:pt x="41" y="3"/>
                  </a:lnTo>
                  <a:lnTo>
                    <a:pt x="42" y="3"/>
                  </a:lnTo>
                  <a:lnTo>
                    <a:pt x="44" y="3"/>
                  </a:lnTo>
                  <a:lnTo>
                    <a:pt x="48" y="3"/>
                  </a:lnTo>
                  <a:lnTo>
                    <a:pt x="50" y="3"/>
                  </a:lnTo>
                  <a:lnTo>
                    <a:pt x="52" y="3"/>
                  </a:lnTo>
                  <a:lnTo>
                    <a:pt x="54" y="4"/>
                  </a:lnTo>
                  <a:lnTo>
                    <a:pt x="56" y="4"/>
                  </a:lnTo>
                  <a:lnTo>
                    <a:pt x="57" y="4"/>
                  </a:lnTo>
                  <a:lnTo>
                    <a:pt x="58" y="4"/>
                  </a:lnTo>
                  <a:lnTo>
                    <a:pt x="61" y="6"/>
                  </a:lnTo>
                  <a:lnTo>
                    <a:pt x="62" y="6"/>
                  </a:lnTo>
                  <a:lnTo>
                    <a:pt x="64" y="6"/>
                  </a:lnTo>
                  <a:lnTo>
                    <a:pt x="65" y="7"/>
                  </a:lnTo>
                  <a:lnTo>
                    <a:pt x="67" y="7"/>
                  </a:lnTo>
                  <a:lnTo>
                    <a:pt x="69" y="9"/>
                  </a:lnTo>
                  <a:lnTo>
                    <a:pt x="71" y="9"/>
                  </a:lnTo>
                  <a:lnTo>
                    <a:pt x="72" y="11"/>
                  </a:lnTo>
                  <a:lnTo>
                    <a:pt x="73" y="11"/>
                  </a:lnTo>
                  <a:lnTo>
                    <a:pt x="75" y="12"/>
                  </a:lnTo>
                  <a:lnTo>
                    <a:pt x="76" y="12"/>
                  </a:lnTo>
                  <a:lnTo>
                    <a:pt x="77" y="14"/>
                  </a:lnTo>
                  <a:lnTo>
                    <a:pt x="79" y="15"/>
                  </a:lnTo>
                  <a:lnTo>
                    <a:pt x="80" y="17"/>
                  </a:lnTo>
                  <a:lnTo>
                    <a:pt x="81" y="17"/>
                  </a:lnTo>
                  <a:lnTo>
                    <a:pt x="81" y="18"/>
                  </a:lnTo>
                  <a:lnTo>
                    <a:pt x="83" y="18"/>
                  </a:lnTo>
                  <a:lnTo>
                    <a:pt x="84" y="20"/>
                  </a:lnTo>
                  <a:lnTo>
                    <a:pt x="84" y="21"/>
                  </a:lnTo>
                  <a:lnTo>
                    <a:pt x="85" y="21"/>
                  </a:lnTo>
                  <a:lnTo>
                    <a:pt x="85" y="23"/>
                  </a:lnTo>
                  <a:lnTo>
                    <a:pt x="87" y="24"/>
                  </a:lnTo>
                  <a:lnTo>
                    <a:pt x="87" y="26"/>
                  </a:lnTo>
                  <a:lnTo>
                    <a:pt x="88" y="28"/>
                  </a:lnTo>
                  <a:lnTo>
                    <a:pt x="88" y="29"/>
                  </a:lnTo>
                  <a:lnTo>
                    <a:pt x="88" y="31"/>
                  </a:lnTo>
                  <a:lnTo>
                    <a:pt x="88" y="32"/>
                  </a:lnTo>
                  <a:lnTo>
                    <a:pt x="87" y="32"/>
                  </a:lnTo>
                  <a:lnTo>
                    <a:pt x="87" y="34"/>
                  </a:lnTo>
                  <a:lnTo>
                    <a:pt x="85" y="35"/>
                  </a:lnTo>
                  <a:lnTo>
                    <a:pt x="85" y="37"/>
                  </a:lnTo>
                  <a:lnTo>
                    <a:pt x="84" y="37"/>
                  </a:lnTo>
                  <a:lnTo>
                    <a:pt x="83" y="38"/>
                  </a:lnTo>
                  <a:lnTo>
                    <a:pt x="81" y="40"/>
                  </a:lnTo>
                  <a:lnTo>
                    <a:pt x="80" y="40"/>
                  </a:lnTo>
                  <a:lnTo>
                    <a:pt x="79" y="40"/>
                  </a:lnTo>
                  <a:lnTo>
                    <a:pt x="79" y="41"/>
                  </a:lnTo>
                  <a:lnTo>
                    <a:pt x="77" y="41"/>
                  </a:lnTo>
                  <a:lnTo>
                    <a:pt x="76" y="41"/>
                  </a:lnTo>
                  <a:lnTo>
                    <a:pt x="75" y="41"/>
                  </a:lnTo>
                  <a:lnTo>
                    <a:pt x="71" y="43"/>
                  </a:lnTo>
                  <a:lnTo>
                    <a:pt x="73" y="45"/>
                  </a:lnTo>
                  <a:lnTo>
                    <a:pt x="75" y="46"/>
                  </a:lnTo>
                  <a:lnTo>
                    <a:pt x="76" y="46"/>
                  </a:lnTo>
                  <a:lnTo>
                    <a:pt x="76" y="48"/>
                  </a:lnTo>
                  <a:lnTo>
                    <a:pt x="77" y="49"/>
                  </a:lnTo>
                  <a:lnTo>
                    <a:pt x="79" y="49"/>
                  </a:lnTo>
                  <a:lnTo>
                    <a:pt x="79" y="51"/>
                  </a:lnTo>
                  <a:lnTo>
                    <a:pt x="80" y="52"/>
                  </a:lnTo>
                  <a:lnTo>
                    <a:pt x="80" y="54"/>
                  </a:lnTo>
                  <a:lnTo>
                    <a:pt x="81" y="55"/>
                  </a:lnTo>
                  <a:lnTo>
                    <a:pt x="81" y="57"/>
                  </a:lnTo>
                  <a:lnTo>
                    <a:pt x="81" y="58"/>
                  </a:lnTo>
                  <a:lnTo>
                    <a:pt x="81" y="60"/>
                  </a:lnTo>
                  <a:lnTo>
                    <a:pt x="81" y="62"/>
                  </a:lnTo>
                  <a:lnTo>
                    <a:pt x="80" y="63"/>
                  </a:lnTo>
                  <a:lnTo>
                    <a:pt x="80" y="65"/>
                  </a:lnTo>
                  <a:lnTo>
                    <a:pt x="79" y="65"/>
                  </a:lnTo>
                  <a:lnTo>
                    <a:pt x="79" y="66"/>
                  </a:lnTo>
                  <a:lnTo>
                    <a:pt x="77" y="66"/>
                  </a:lnTo>
                  <a:lnTo>
                    <a:pt x="76" y="68"/>
                  </a:lnTo>
                  <a:lnTo>
                    <a:pt x="75" y="68"/>
                  </a:lnTo>
                  <a:lnTo>
                    <a:pt x="73" y="69"/>
                  </a:lnTo>
                  <a:lnTo>
                    <a:pt x="72" y="69"/>
                  </a:lnTo>
                  <a:lnTo>
                    <a:pt x="71" y="71"/>
                  </a:lnTo>
                  <a:lnTo>
                    <a:pt x="69" y="71"/>
                  </a:lnTo>
                  <a:lnTo>
                    <a:pt x="67" y="71"/>
                  </a:lnTo>
                  <a:lnTo>
                    <a:pt x="68" y="72"/>
                  </a:lnTo>
                  <a:lnTo>
                    <a:pt x="69" y="74"/>
                  </a:lnTo>
                  <a:lnTo>
                    <a:pt x="69" y="75"/>
                  </a:lnTo>
                  <a:lnTo>
                    <a:pt x="71" y="77"/>
                  </a:lnTo>
                  <a:lnTo>
                    <a:pt x="72" y="79"/>
                  </a:lnTo>
                  <a:lnTo>
                    <a:pt x="72" y="80"/>
                  </a:lnTo>
                  <a:lnTo>
                    <a:pt x="72" y="82"/>
                  </a:lnTo>
                  <a:lnTo>
                    <a:pt x="72" y="83"/>
                  </a:lnTo>
                  <a:lnTo>
                    <a:pt x="72" y="85"/>
                  </a:lnTo>
                  <a:lnTo>
                    <a:pt x="71" y="86"/>
                  </a:lnTo>
                  <a:lnTo>
                    <a:pt x="71" y="88"/>
                  </a:lnTo>
                  <a:lnTo>
                    <a:pt x="69" y="88"/>
                  </a:lnTo>
                  <a:lnTo>
                    <a:pt x="68" y="89"/>
                  </a:lnTo>
                  <a:lnTo>
                    <a:pt x="67" y="89"/>
                  </a:lnTo>
                  <a:lnTo>
                    <a:pt x="65" y="91"/>
                  </a:lnTo>
                  <a:lnTo>
                    <a:pt x="64" y="91"/>
                  </a:lnTo>
                  <a:lnTo>
                    <a:pt x="62" y="91"/>
                  </a:lnTo>
                  <a:lnTo>
                    <a:pt x="61" y="91"/>
                  </a:lnTo>
                  <a:lnTo>
                    <a:pt x="60" y="92"/>
                  </a:lnTo>
                  <a:lnTo>
                    <a:pt x="58" y="92"/>
                  </a:lnTo>
                  <a:lnTo>
                    <a:pt x="56" y="92"/>
                  </a:lnTo>
                  <a:lnTo>
                    <a:pt x="57" y="94"/>
                  </a:lnTo>
                  <a:lnTo>
                    <a:pt x="58" y="96"/>
                  </a:lnTo>
                  <a:lnTo>
                    <a:pt x="58" y="97"/>
                  </a:lnTo>
                  <a:lnTo>
                    <a:pt x="60" y="99"/>
                  </a:lnTo>
                  <a:lnTo>
                    <a:pt x="60" y="100"/>
                  </a:lnTo>
                  <a:lnTo>
                    <a:pt x="60" y="102"/>
                  </a:lnTo>
                  <a:lnTo>
                    <a:pt x="60" y="103"/>
                  </a:lnTo>
                  <a:lnTo>
                    <a:pt x="60" y="105"/>
                  </a:lnTo>
                  <a:lnTo>
                    <a:pt x="58" y="105"/>
                  </a:lnTo>
                  <a:lnTo>
                    <a:pt x="58" y="106"/>
                  </a:lnTo>
                  <a:lnTo>
                    <a:pt x="57" y="108"/>
                  </a:lnTo>
                  <a:lnTo>
                    <a:pt x="56" y="108"/>
                  </a:lnTo>
                  <a:lnTo>
                    <a:pt x="54" y="109"/>
                  </a:lnTo>
                  <a:lnTo>
                    <a:pt x="53" y="109"/>
                  </a:lnTo>
                  <a:lnTo>
                    <a:pt x="52" y="111"/>
                  </a:lnTo>
                  <a:lnTo>
                    <a:pt x="50" y="111"/>
                  </a:lnTo>
                  <a:lnTo>
                    <a:pt x="49" y="111"/>
                  </a:lnTo>
                  <a:lnTo>
                    <a:pt x="48" y="111"/>
                  </a:lnTo>
                  <a:lnTo>
                    <a:pt x="46" y="113"/>
                  </a:lnTo>
                  <a:lnTo>
                    <a:pt x="44" y="113"/>
                  </a:lnTo>
                  <a:lnTo>
                    <a:pt x="42" y="113"/>
                  </a:lnTo>
                  <a:lnTo>
                    <a:pt x="41" y="113"/>
                  </a:lnTo>
                  <a:lnTo>
                    <a:pt x="38" y="113"/>
                  </a:lnTo>
                  <a:lnTo>
                    <a:pt x="37" y="113"/>
                  </a:lnTo>
                  <a:lnTo>
                    <a:pt x="34" y="111"/>
                  </a:lnTo>
                  <a:lnTo>
                    <a:pt x="33" y="111"/>
                  </a:lnTo>
                  <a:lnTo>
                    <a:pt x="30" y="111"/>
                  </a:lnTo>
                  <a:lnTo>
                    <a:pt x="29" y="111"/>
                  </a:lnTo>
                  <a:close/>
                </a:path>
              </a:pathLst>
            </a:custGeom>
            <a:solidFill>
              <a:srgbClr val="E8B7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420" name="Freeform 136"/>
            <p:cNvSpPr>
              <a:spLocks/>
            </p:cNvSpPr>
            <p:nvPr/>
          </p:nvSpPr>
          <p:spPr bwMode="auto">
            <a:xfrm>
              <a:off x="5684838" y="5273675"/>
              <a:ext cx="36513" cy="68263"/>
            </a:xfrm>
            <a:custGeom>
              <a:avLst/>
              <a:gdLst>
                <a:gd name="T0" fmla="*/ 2147483647 w 45"/>
                <a:gd name="T1" fmla="*/ 2147483647 h 85"/>
                <a:gd name="T2" fmla="*/ 2147483647 w 45"/>
                <a:gd name="T3" fmla="*/ 2147483647 h 85"/>
                <a:gd name="T4" fmla="*/ 2147483647 w 45"/>
                <a:gd name="T5" fmla="*/ 2147483647 h 85"/>
                <a:gd name="T6" fmla="*/ 0 w 45"/>
                <a:gd name="T7" fmla="*/ 2147483647 h 85"/>
                <a:gd name="T8" fmla="*/ 2147483647 w 45"/>
                <a:gd name="T9" fmla="*/ 2147483647 h 85"/>
                <a:gd name="T10" fmla="*/ 2147483647 w 45"/>
                <a:gd name="T11" fmla="*/ 2147483647 h 85"/>
                <a:gd name="T12" fmla="*/ 2147483647 w 45"/>
                <a:gd name="T13" fmla="*/ 2147483647 h 85"/>
                <a:gd name="T14" fmla="*/ 2147483647 w 45"/>
                <a:gd name="T15" fmla="*/ 2147483647 h 85"/>
                <a:gd name="T16" fmla="*/ 2147483647 w 45"/>
                <a:gd name="T17" fmla="*/ 2147483647 h 85"/>
                <a:gd name="T18" fmla="*/ 2147483647 w 45"/>
                <a:gd name="T19" fmla="*/ 2147483647 h 85"/>
                <a:gd name="T20" fmla="*/ 2147483647 w 45"/>
                <a:gd name="T21" fmla="*/ 2147483647 h 85"/>
                <a:gd name="T22" fmla="*/ 2147483647 w 45"/>
                <a:gd name="T23" fmla="*/ 2147483647 h 85"/>
                <a:gd name="T24" fmla="*/ 2147483647 w 45"/>
                <a:gd name="T25" fmla="*/ 2147483647 h 85"/>
                <a:gd name="T26" fmla="*/ 2147483647 w 45"/>
                <a:gd name="T27" fmla="*/ 2147483647 h 85"/>
                <a:gd name="T28" fmla="*/ 2147483647 w 45"/>
                <a:gd name="T29" fmla="*/ 2147483647 h 85"/>
                <a:gd name="T30" fmla="*/ 2147483647 w 45"/>
                <a:gd name="T31" fmla="*/ 2147483647 h 85"/>
                <a:gd name="T32" fmla="*/ 2147483647 w 45"/>
                <a:gd name="T33" fmla="*/ 2147483647 h 85"/>
                <a:gd name="T34" fmla="*/ 2147483647 w 45"/>
                <a:gd name="T35" fmla="*/ 2147483647 h 85"/>
                <a:gd name="T36" fmla="*/ 2147483647 w 45"/>
                <a:gd name="T37" fmla="*/ 2147483647 h 85"/>
                <a:gd name="T38" fmla="*/ 2147483647 w 45"/>
                <a:gd name="T39" fmla="*/ 2147483647 h 85"/>
                <a:gd name="T40" fmla="*/ 2147483647 w 45"/>
                <a:gd name="T41" fmla="*/ 2147483647 h 85"/>
                <a:gd name="T42" fmla="*/ 2147483647 w 45"/>
                <a:gd name="T43" fmla="*/ 2147483647 h 85"/>
                <a:gd name="T44" fmla="*/ 2147483647 w 45"/>
                <a:gd name="T45" fmla="*/ 2147483647 h 85"/>
                <a:gd name="T46" fmla="*/ 2147483647 w 45"/>
                <a:gd name="T47" fmla="*/ 2147483647 h 85"/>
                <a:gd name="T48" fmla="*/ 2147483647 w 45"/>
                <a:gd name="T49" fmla="*/ 2147483647 h 85"/>
                <a:gd name="T50" fmla="*/ 2147483647 w 45"/>
                <a:gd name="T51" fmla="*/ 2147483647 h 85"/>
                <a:gd name="T52" fmla="*/ 2147483647 w 45"/>
                <a:gd name="T53" fmla="*/ 2147483647 h 85"/>
                <a:gd name="T54" fmla="*/ 2147483647 w 45"/>
                <a:gd name="T55" fmla="*/ 2147483647 h 85"/>
                <a:gd name="T56" fmla="*/ 2147483647 w 45"/>
                <a:gd name="T57" fmla="*/ 2147483647 h 85"/>
                <a:gd name="T58" fmla="*/ 2147483647 w 45"/>
                <a:gd name="T59" fmla="*/ 2147483647 h 85"/>
                <a:gd name="T60" fmla="*/ 2147483647 w 45"/>
                <a:gd name="T61" fmla="*/ 2147483647 h 85"/>
                <a:gd name="T62" fmla="*/ 2147483647 w 45"/>
                <a:gd name="T63" fmla="*/ 2147483647 h 85"/>
                <a:gd name="T64" fmla="*/ 2147483647 w 45"/>
                <a:gd name="T65" fmla="*/ 2147483647 h 85"/>
                <a:gd name="T66" fmla="*/ 2147483647 w 45"/>
                <a:gd name="T67" fmla="*/ 2147483647 h 85"/>
                <a:gd name="T68" fmla="*/ 2147483647 w 45"/>
                <a:gd name="T69" fmla="*/ 2147483647 h 85"/>
                <a:gd name="T70" fmla="*/ 2147483647 w 45"/>
                <a:gd name="T71" fmla="*/ 2147483647 h 85"/>
                <a:gd name="T72" fmla="*/ 2147483647 w 45"/>
                <a:gd name="T73" fmla="*/ 2147483647 h 85"/>
                <a:gd name="T74" fmla="*/ 2147483647 w 45"/>
                <a:gd name="T75" fmla="*/ 2147483647 h 85"/>
                <a:gd name="T76" fmla="*/ 2147483647 w 45"/>
                <a:gd name="T77" fmla="*/ 2147483647 h 85"/>
                <a:gd name="T78" fmla="*/ 2147483647 w 45"/>
                <a:gd name="T79" fmla="*/ 2147483647 h 85"/>
                <a:gd name="T80" fmla="*/ 2147483647 w 45"/>
                <a:gd name="T81" fmla="*/ 2147483647 h 85"/>
                <a:gd name="T82" fmla="*/ 2147483647 w 45"/>
                <a:gd name="T83" fmla="*/ 2147483647 h 85"/>
                <a:gd name="T84" fmla="*/ 2147483647 w 45"/>
                <a:gd name="T85" fmla="*/ 2147483647 h 8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45" h="85">
                  <a:moveTo>
                    <a:pt x="2" y="35"/>
                  </a:moveTo>
                  <a:lnTo>
                    <a:pt x="2" y="39"/>
                  </a:lnTo>
                  <a:lnTo>
                    <a:pt x="2" y="40"/>
                  </a:lnTo>
                  <a:lnTo>
                    <a:pt x="1" y="42"/>
                  </a:lnTo>
                  <a:lnTo>
                    <a:pt x="1" y="45"/>
                  </a:lnTo>
                  <a:lnTo>
                    <a:pt x="1" y="46"/>
                  </a:lnTo>
                  <a:lnTo>
                    <a:pt x="1" y="49"/>
                  </a:lnTo>
                  <a:lnTo>
                    <a:pt x="1" y="51"/>
                  </a:lnTo>
                  <a:lnTo>
                    <a:pt x="1" y="52"/>
                  </a:lnTo>
                  <a:lnTo>
                    <a:pt x="0" y="54"/>
                  </a:lnTo>
                  <a:lnTo>
                    <a:pt x="0" y="57"/>
                  </a:lnTo>
                  <a:lnTo>
                    <a:pt x="0" y="59"/>
                  </a:lnTo>
                  <a:lnTo>
                    <a:pt x="1" y="60"/>
                  </a:lnTo>
                  <a:lnTo>
                    <a:pt x="1" y="62"/>
                  </a:lnTo>
                  <a:lnTo>
                    <a:pt x="1" y="63"/>
                  </a:lnTo>
                  <a:lnTo>
                    <a:pt x="1" y="65"/>
                  </a:lnTo>
                  <a:lnTo>
                    <a:pt x="1" y="68"/>
                  </a:lnTo>
                  <a:lnTo>
                    <a:pt x="1" y="69"/>
                  </a:lnTo>
                  <a:lnTo>
                    <a:pt x="2" y="71"/>
                  </a:lnTo>
                  <a:lnTo>
                    <a:pt x="2" y="73"/>
                  </a:lnTo>
                  <a:lnTo>
                    <a:pt x="4" y="74"/>
                  </a:lnTo>
                  <a:lnTo>
                    <a:pt x="4" y="76"/>
                  </a:lnTo>
                  <a:lnTo>
                    <a:pt x="5" y="77"/>
                  </a:lnTo>
                  <a:lnTo>
                    <a:pt x="5" y="79"/>
                  </a:lnTo>
                  <a:lnTo>
                    <a:pt x="6" y="79"/>
                  </a:lnTo>
                  <a:lnTo>
                    <a:pt x="6" y="80"/>
                  </a:lnTo>
                  <a:lnTo>
                    <a:pt x="8" y="80"/>
                  </a:lnTo>
                  <a:lnTo>
                    <a:pt x="9" y="82"/>
                  </a:lnTo>
                  <a:lnTo>
                    <a:pt x="10" y="83"/>
                  </a:lnTo>
                  <a:lnTo>
                    <a:pt x="12" y="83"/>
                  </a:lnTo>
                  <a:lnTo>
                    <a:pt x="13" y="85"/>
                  </a:lnTo>
                  <a:lnTo>
                    <a:pt x="14" y="85"/>
                  </a:lnTo>
                  <a:lnTo>
                    <a:pt x="16" y="85"/>
                  </a:lnTo>
                  <a:lnTo>
                    <a:pt x="17" y="85"/>
                  </a:lnTo>
                  <a:lnTo>
                    <a:pt x="18" y="83"/>
                  </a:lnTo>
                  <a:lnTo>
                    <a:pt x="20" y="83"/>
                  </a:lnTo>
                  <a:lnTo>
                    <a:pt x="21" y="83"/>
                  </a:lnTo>
                  <a:lnTo>
                    <a:pt x="23" y="82"/>
                  </a:lnTo>
                  <a:lnTo>
                    <a:pt x="24" y="82"/>
                  </a:lnTo>
                  <a:lnTo>
                    <a:pt x="25" y="80"/>
                  </a:lnTo>
                  <a:lnTo>
                    <a:pt x="27" y="80"/>
                  </a:lnTo>
                  <a:lnTo>
                    <a:pt x="28" y="79"/>
                  </a:lnTo>
                  <a:lnTo>
                    <a:pt x="28" y="77"/>
                  </a:lnTo>
                  <a:lnTo>
                    <a:pt x="29" y="76"/>
                  </a:lnTo>
                  <a:lnTo>
                    <a:pt x="31" y="76"/>
                  </a:lnTo>
                  <a:lnTo>
                    <a:pt x="32" y="74"/>
                  </a:lnTo>
                  <a:lnTo>
                    <a:pt x="32" y="73"/>
                  </a:lnTo>
                  <a:lnTo>
                    <a:pt x="33" y="71"/>
                  </a:lnTo>
                  <a:lnTo>
                    <a:pt x="35" y="69"/>
                  </a:lnTo>
                  <a:lnTo>
                    <a:pt x="35" y="68"/>
                  </a:lnTo>
                  <a:lnTo>
                    <a:pt x="36" y="66"/>
                  </a:lnTo>
                  <a:lnTo>
                    <a:pt x="37" y="65"/>
                  </a:lnTo>
                  <a:lnTo>
                    <a:pt x="37" y="63"/>
                  </a:lnTo>
                  <a:lnTo>
                    <a:pt x="39" y="62"/>
                  </a:lnTo>
                  <a:lnTo>
                    <a:pt x="40" y="59"/>
                  </a:lnTo>
                  <a:lnTo>
                    <a:pt x="40" y="57"/>
                  </a:lnTo>
                  <a:lnTo>
                    <a:pt x="41" y="56"/>
                  </a:lnTo>
                  <a:lnTo>
                    <a:pt x="41" y="54"/>
                  </a:lnTo>
                  <a:lnTo>
                    <a:pt x="43" y="51"/>
                  </a:lnTo>
                  <a:lnTo>
                    <a:pt x="43" y="49"/>
                  </a:lnTo>
                  <a:lnTo>
                    <a:pt x="43" y="46"/>
                  </a:lnTo>
                  <a:lnTo>
                    <a:pt x="44" y="45"/>
                  </a:lnTo>
                  <a:lnTo>
                    <a:pt x="44" y="43"/>
                  </a:lnTo>
                  <a:lnTo>
                    <a:pt x="44" y="40"/>
                  </a:lnTo>
                  <a:lnTo>
                    <a:pt x="44" y="39"/>
                  </a:lnTo>
                  <a:lnTo>
                    <a:pt x="45" y="37"/>
                  </a:lnTo>
                  <a:lnTo>
                    <a:pt x="45" y="34"/>
                  </a:lnTo>
                  <a:lnTo>
                    <a:pt x="45" y="32"/>
                  </a:lnTo>
                  <a:lnTo>
                    <a:pt x="45" y="31"/>
                  </a:lnTo>
                  <a:lnTo>
                    <a:pt x="45" y="29"/>
                  </a:lnTo>
                  <a:lnTo>
                    <a:pt x="45" y="26"/>
                  </a:lnTo>
                  <a:lnTo>
                    <a:pt x="45" y="25"/>
                  </a:lnTo>
                  <a:lnTo>
                    <a:pt x="45" y="23"/>
                  </a:lnTo>
                  <a:lnTo>
                    <a:pt x="45" y="22"/>
                  </a:lnTo>
                  <a:lnTo>
                    <a:pt x="44" y="20"/>
                  </a:lnTo>
                  <a:lnTo>
                    <a:pt x="44" y="18"/>
                  </a:lnTo>
                  <a:lnTo>
                    <a:pt x="44" y="17"/>
                  </a:lnTo>
                  <a:lnTo>
                    <a:pt x="44" y="15"/>
                  </a:lnTo>
                  <a:lnTo>
                    <a:pt x="43" y="14"/>
                  </a:lnTo>
                  <a:lnTo>
                    <a:pt x="43" y="12"/>
                  </a:lnTo>
                  <a:lnTo>
                    <a:pt x="41" y="11"/>
                  </a:lnTo>
                  <a:lnTo>
                    <a:pt x="41" y="9"/>
                  </a:lnTo>
                  <a:lnTo>
                    <a:pt x="41" y="8"/>
                  </a:lnTo>
                  <a:lnTo>
                    <a:pt x="40" y="8"/>
                  </a:lnTo>
                  <a:lnTo>
                    <a:pt x="40" y="6"/>
                  </a:lnTo>
                  <a:lnTo>
                    <a:pt x="39" y="5"/>
                  </a:lnTo>
                  <a:lnTo>
                    <a:pt x="37" y="5"/>
                  </a:lnTo>
                  <a:lnTo>
                    <a:pt x="37" y="3"/>
                  </a:lnTo>
                  <a:lnTo>
                    <a:pt x="36" y="3"/>
                  </a:lnTo>
                  <a:lnTo>
                    <a:pt x="35" y="1"/>
                  </a:lnTo>
                  <a:lnTo>
                    <a:pt x="33" y="1"/>
                  </a:lnTo>
                  <a:lnTo>
                    <a:pt x="32" y="1"/>
                  </a:lnTo>
                  <a:lnTo>
                    <a:pt x="31" y="1"/>
                  </a:lnTo>
                  <a:lnTo>
                    <a:pt x="31" y="0"/>
                  </a:lnTo>
                  <a:lnTo>
                    <a:pt x="29" y="1"/>
                  </a:lnTo>
                  <a:lnTo>
                    <a:pt x="28" y="1"/>
                  </a:lnTo>
                  <a:lnTo>
                    <a:pt x="27" y="1"/>
                  </a:lnTo>
                  <a:lnTo>
                    <a:pt x="25" y="1"/>
                  </a:lnTo>
                  <a:lnTo>
                    <a:pt x="24" y="3"/>
                  </a:lnTo>
                  <a:lnTo>
                    <a:pt x="23" y="3"/>
                  </a:lnTo>
                  <a:lnTo>
                    <a:pt x="21" y="5"/>
                  </a:lnTo>
                  <a:lnTo>
                    <a:pt x="20" y="5"/>
                  </a:lnTo>
                  <a:lnTo>
                    <a:pt x="20" y="6"/>
                  </a:lnTo>
                  <a:lnTo>
                    <a:pt x="18" y="6"/>
                  </a:lnTo>
                  <a:lnTo>
                    <a:pt x="17" y="8"/>
                  </a:lnTo>
                  <a:lnTo>
                    <a:pt x="16" y="9"/>
                  </a:lnTo>
                  <a:lnTo>
                    <a:pt x="14" y="9"/>
                  </a:lnTo>
                  <a:lnTo>
                    <a:pt x="14" y="11"/>
                  </a:lnTo>
                  <a:lnTo>
                    <a:pt x="13" y="12"/>
                  </a:lnTo>
                  <a:lnTo>
                    <a:pt x="12" y="14"/>
                  </a:lnTo>
                  <a:lnTo>
                    <a:pt x="12" y="15"/>
                  </a:lnTo>
                  <a:lnTo>
                    <a:pt x="10" y="17"/>
                  </a:lnTo>
                  <a:lnTo>
                    <a:pt x="9" y="18"/>
                  </a:lnTo>
                  <a:lnTo>
                    <a:pt x="9" y="20"/>
                  </a:lnTo>
                  <a:lnTo>
                    <a:pt x="8" y="22"/>
                  </a:lnTo>
                  <a:lnTo>
                    <a:pt x="6" y="25"/>
                  </a:lnTo>
                  <a:lnTo>
                    <a:pt x="6" y="26"/>
                  </a:lnTo>
                  <a:lnTo>
                    <a:pt x="5" y="28"/>
                  </a:lnTo>
                  <a:lnTo>
                    <a:pt x="5" y="29"/>
                  </a:lnTo>
                  <a:lnTo>
                    <a:pt x="4" y="32"/>
                  </a:lnTo>
                  <a:lnTo>
                    <a:pt x="4" y="34"/>
                  </a:lnTo>
                  <a:lnTo>
                    <a:pt x="2" y="35"/>
                  </a:lnTo>
                  <a:close/>
                </a:path>
              </a:pathLst>
            </a:custGeom>
            <a:solidFill>
              <a:srgbClr val="EDCF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421" name="Freeform 137"/>
            <p:cNvSpPr>
              <a:spLocks noEditPoints="1"/>
            </p:cNvSpPr>
            <p:nvPr/>
          </p:nvSpPr>
          <p:spPr bwMode="auto">
            <a:xfrm>
              <a:off x="5684838" y="5273675"/>
              <a:ext cx="36513" cy="69850"/>
            </a:xfrm>
            <a:custGeom>
              <a:avLst/>
              <a:gdLst>
                <a:gd name="T0" fmla="*/ 2147483647 w 47"/>
                <a:gd name="T1" fmla="*/ 2147483647 h 88"/>
                <a:gd name="T2" fmla="*/ 2147483647 w 47"/>
                <a:gd name="T3" fmla="*/ 2147483647 h 88"/>
                <a:gd name="T4" fmla="*/ 2147483647 w 47"/>
                <a:gd name="T5" fmla="*/ 2147483647 h 88"/>
                <a:gd name="T6" fmla="*/ 2147483647 w 47"/>
                <a:gd name="T7" fmla="*/ 2147483647 h 88"/>
                <a:gd name="T8" fmla="*/ 2147483647 w 47"/>
                <a:gd name="T9" fmla="*/ 2147483647 h 88"/>
                <a:gd name="T10" fmla="*/ 0 w 47"/>
                <a:gd name="T11" fmla="*/ 2147483647 h 88"/>
                <a:gd name="T12" fmla="*/ 2147483647 w 47"/>
                <a:gd name="T13" fmla="*/ 2147483647 h 88"/>
                <a:gd name="T14" fmla="*/ 2147483647 w 47"/>
                <a:gd name="T15" fmla="*/ 2147483647 h 88"/>
                <a:gd name="T16" fmla="*/ 2147483647 w 47"/>
                <a:gd name="T17" fmla="*/ 2147483647 h 88"/>
                <a:gd name="T18" fmla="*/ 2147483647 w 47"/>
                <a:gd name="T19" fmla="*/ 2147483647 h 88"/>
                <a:gd name="T20" fmla="*/ 2147483647 w 47"/>
                <a:gd name="T21" fmla="*/ 2147483647 h 88"/>
                <a:gd name="T22" fmla="*/ 2147483647 w 47"/>
                <a:gd name="T23" fmla="*/ 2147483647 h 88"/>
                <a:gd name="T24" fmla="*/ 2147483647 w 47"/>
                <a:gd name="T25" fmla="*/ 2147483647 h 88"/>
                <a:gd name="T26" fmla="*/ 2147483647 w 47"/>
                <a:gd name="T27" fmla="*/ 2147483647 h 88"/>
                <a:gd name="T28" fmla="*/ 2147483647 w 47"/>
                <a:gd name="T29" fmla="*/ 2147483647 h 88"/>
                <a:gd name="T30" fmla="*/ 2147483647 w 47"/>
                <a:gd name="T31" fmla="*/ 2147483647 h 88"/>
                <a:gd name="T32" fmla="*/ 2147483647 w 47"/>
                <a:gd name="T33" fmla="*/ 2147483647 h 88"/>
                <a:gd name="T34" fmla="*/ 2147483647 w 47"/>
                <a:gd name="T35" fmla="*/ 2147483647 h 88"/>
                <a:gd name="T36" fmla="*/ 2147483647 w 47"/>
                <a:gd name="T37" fmla="*/ 2147483647 h 88"/>
                <a:gd name="T38" fmla="*/ 2147483647 w 47"/>
                <a:gd name="T39" fmla="*/ 2147483647 h 88"/>
                <a:gd name="T40" fmla="*/ 2147483647 w 47"/>
                <a:gd name="T41" fmla="*/ 2147483647 h 88"/>
                <a:gd name="T42" fmla="*/ 2147483647 w 47"/>
                <a:gd name="T43" fmla="*/ 2147483647 h 88"/>
                <a:gd name="T44" fmla="*/ 2147483647 w 47"/>
                <a:gd name="T45" fmla="*/ 2147483647 h 88"/>
                <a:gd name="T46" fmla="*/ 2147483647 w 47"/>
                <a:gd name="T47" fmla="*/ 2147483647 h 88"/>
                <a:gd name="T48" fmla="*/ 2147483647 w 47"/>
                <a:gd name="T49" fmla="*/ 2147483647 h 88"/>
                <a:gd name="T50" fmla="*/ 2147483647 w 47"/>
                <a:gd name="T51" fmla="*/ 0 h 88"/>
                <a:gd name="T52" fmla="*/ 2147483647 w 47"/>
                <a:gd name="T53" fmla="*/ 2147483647 h 88"/>
                <a:gd name="T54" fmla="*/ 2147483647 w 47"/>
                <a:gd name="T55" fmla="*/ 2147483647 h 88"/>
                <a:gd name="T56" fmla="*/ 2147483647 w 47"/>
                <a:gd name="T57" fmla="*/ 2147483647 h 88"/>
                <a:gd name="T58" fmla="*/ 2147483647 w 47"/>
                <a:gd name="T59" fmla="*/ 2147483647 h 88"/>
                <a:gd name="T60" fmla="*/ 2147483647 w 47"/>
                <a:gd name="T61" fmla="*/ 2147483647 h 88"/>
                <a:gd name="T62" fmla="*/ 2147483647 w 47"/>
                <a:gd name="T63" fmla="*/ 2147483647 h 88"/>
                <a:gd name="T64" fmla="*/ 2147483647 w 47"/>
                <a:gd name="T65" fmla="*/ 2147483647 h 88"/>
                <a:gd name="T66" fmla="*/ 2147483647 w 47"/>
                <a:gd name="T67" fmla="*/ 2147483647 h 88"/>
                <a:gd name="T68" fmla="*/ 2147483647 w 47"/>
                <a:gd name="T69" fmla="*/ 2147483647 h 88"/>
                <a:gd name="T70" fmla="*/ 2147483647 w 47"/>
                <a:gd name="T71" fmla="*/ 2147483647 h 88"/>
                <a:gd name="T72" fmla="*/ 2147483647 w 47"/>
                <a:gd name="T73" fmla="*/ 2147483647 h 88"/>
                <a:gd name="T74" fmla="*/ 2147483647 w 47"/>
                <a:gd name="T75" fmla="*/ 2147483647 h 88"/>
                <a:gd name="T76" fmla="*/ 2147483647 w 47"/>
                <a:gd name="T77" fmla="*/ 2147483647 h 88"/>
                <a:gd name="T78" fmla="*/ 2147483647 w 47"/>
                <a:gd name="T79" fmla="*/ 2147483647 h 88"/>
                <a:gd name="T80" fmla="*/ 2147483647 w 47"/>
                <a:gd name="T81" fmla="*/ 2147483647 h 88"/>
                <a:gd name="T82" fmla="*/ 2147483647 w 47"/>
                <a:gd name="T83" fmla="*/ 2147483647 h 88"/>
                <a:gd name="T84" fmla="*/ 2147483647 w 47"/>
                <a:gd name="T85" fmla="*/ 2147483647 h 88"/>
                <a:gd name="T86" fmla="*/ 2147483647 w 47"/>
                <a:gd name="T87" fmla="*/ 2147483647 h 88"/>
                <a:gd name="T88" fmla="*/ 2147483647 w 47"/>
                <a:gd name="T89" fmla="*/ 2147483647 h 88"/>
                <a:gd name="T90" fmla="*/ 2147483647 w 47"/>
                <a:gd name="T91" fmla="*/ 2147483647 h 88"/>
                <a:gd name="T92" fmla="*/ 2147483647 w 47"/>
                <a:gd name="T93" fmla="*/ 2147483647 h 88"/>
                <a:gd name="T94" fmla="*/ 2147483647 w 47"/>
                <a:gd name="T95" fmla="*/ 2147483647 h 88"/>
                <a:gd name="T96" fmla="*/ 2147483647 w 47"/>
                <a:gd name="T97" fmla="*/ 2147483647 h 88"/>
                <a:gd name="T98" fmla="*/ 2147483647 w 47"/>
                <a:gd name="T99" fmla="*/ 2147483647 h 88"/>
                <a:gd name="T100" fmla="*/ 2147483647 w 47"/>
                <a:gd name="T101" fmla="*/ 2147483647 h 88"/>
                <a:gd name="T102" fmla="*/ 2147483647 w 47"/>
                <a:gd name="T103" fmla="*/ 2147483647 h 88"/>
                <a:gd name="T104" fmla="*/ 2147483647 w 47"/>
                <a:gd name="T105" fmla="*/ 2147483647 h 88"/>
                <a:gd name="T106" fmla="*/ 2147483647 w 47"/>
                <a:gd name="T107" fmla="*/ 2147483647 h 88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47" h="88">
                  <a:moveTo>
                    <a:pt x="23" y="3"/>
                  </a:moveTo>
                  <a:lnTo>
                    <a:pt x="22" y="5"/>
                  </a:lnTo>
                  <a:lnTo>
                    <a:pt x="20" y="7"/>
                  </a:lnTo>
                  <a:lnTo>
                    <a:pt x="19" y="8"/>
                  </a:lnTo>
                  <a:lnTo>
                    <a:pt x="18" y="10"/>
                  </a:lnTo>
                  <a:lnTo>
                    <a:pt x="15" y="11"/>
                  </a:lnTo>
                  <a:lnTo>
                    <a:pt x="14" y="13"/>
                  </a:lnTo>
                  <a:lnTo>
                    <a:pt x="12" y="14"/>
                  </a:lnTo>
                  <a:lnTo>
                    <a:pt x="11" y="17"/>
                  </a:lnTo>
                  <a:lnTo>
                    <a:pt x="11" y="19"/>
                  </a:lnTo>
                  <a:lnTo>
                    <a:pt x="10" y="22"/>
                  </a:lnTo>
                  <a:lnTo>
                    <a:pt x="8" y="24"/>
                  </a:lnTo>
                  <a:lnTo>
                    <a:pt x="7" y="27"/>
                  </a:lnTo>
                  <a:lnTo>
                    <a:pt x="6" y="30"/>
                  </a:lnTo>
                  <a:lnTo>
                    <a:pt x="6" y="31"/>
                  </a:lnTo>
                  <a:lnTo>
                    <a:pt x="4" y="34"/>
                  </a:lnTo>
                  <a:lnTo>
                    <a:pt x="3" y="37"/>
                  </a:lnTo>
                  <a:lnTo>
                    <a:pt x="3" y="41"/>
                  </a:lnTo>
                  <a:lnTo>
                    <a:pt x="2" y="44"/>
                  </a:lnTo>
                  <a:lnTo>
                    <a:pt x="2" y="47"/>
                  </a:lnTo>
                  <a:lnTo>
                    <a:pt x="2" y="50"/>
                  </a:lnTo>
                  <a:lnTo>
                    <a:pt x="2" y="51"/>
                  </a:lnTo>
                  <a:lnTo>
                    <a:pt x="2" y="54"/>
                  </a:lnTo>
                  <a:lnTo>
                    <a:pt x="0" y="58"/>
                  </a:lnTo>
                  <a:lnTo>
                    <a:pt x="2" y="61"/>
                  </a:lnTo>
                  <a:lnTo>
                    <a:pt x="2" y="62"/>
                  </a:lnTo>
                  <a:lnTo>
                    <a:pt x="2" y="65"/>
                  </a:lnTo>
                  <a:lnTo>
                    <a:pt x="2" y="68"/>
                  </a:lnTo>
                  <a:lnTo>
                    <a:pt x="2" y="70"/>
                  </a:lnTo>
                  <a:lnTo>
                    <a:pt x="3" y="73"/>
                  </a:lnTo>
                  <a:lnTo>
                    <a:pt x="3" y="75"/>
                  </a:lnTo>
                  <a:lnTo>
                    <a:pt x="4" y="76"/>
                  </a:lnTo>
                  <a:lnTo>
                    <a:pt x="4" y="79"/>
                  </a:lnTo>
                  <a:lnTo>
                    <a:pt x="6" y="81"/>
                  </a:lnTo>
                  <a:lnTo>
                    <a:pt x="7" y="82"/>
                  </a:lnTo>
                  <a:lnTo>
                    <a:pt x="8" y="84"/>
                  </a:lnTo>
                  <a:lnTo>
                    <a:pt x="10" y="85"/>
                  </a:lnTo>
                  <a:lnTo>
                    <a:pt x="11" y="87"/>
                  </a:lnTo>
                  <a:lnTo>
                    <a:pt x="12" y="87"/>
                  </a:lnTo>
                  <a:lnTo>
                    <a:pt x="14" y="87"/>
                  </a:lnTo>
                  <a:lnTo>
                    <a:pt x="15" y="88"/>
                  </a:lnTo>
                  <a:lnTo>
                    <a:pt x="16" y="88"/>
                  </a:lnTo>
                  <a:lnTo>
                    <a:pt x="18" y="88"/>
                  </a:lnTo>
                  <a:lnTo>
                    <a:pt x="19" y="88"/>
                  </a:lnTo>
                  <a:lnTo>
                    <a:pt x="20" y="87"/>
                  </a:lnTo>
                  <a:lnTo>
                    <a:pt x="22" y="87"/>
                  </a:lnTo>
                  <a:lnTo>
                    <a:pt x="23" y="87"/>
                  </a:lnTo>
                  <a:lnTo>
                    <a:pt x="25" y="85"/>
                  </a:lnTo>
                  <a:lnTo>
                    <a:pt x="27" y="84"/>
                  </a:lnTo>
                  <a:lnTo>
                    <a:pt x="29" y="82"/>
                  </a:lnTo>
                  <a:lnTo>
                    <a:pt x="30" y="81"/>
                  </a:lnTo>
                  <a:lnTo>
                    <a:pt x="31" y="81"/>
                  </a:lnTo>
                  <a:lnTo>
                    <a:pt x="33" y="78"/>
                  </a:lnTo>
                  <a:lnTo>
                    <a:pt x="34" y="76"/>
                  </a:lnTo>
                  <a:lnTo>
                    <a:pt x="35" y="75"/>
                  </a:lnTo>
                  <a:lnTo>
                    <a:pt x="37" y="71"/>
                  </a:lnTo>
                  <a:lnTo>
                    <a:pt x="38" y="70"/>
                  </a:lnTo>
                  <a:lnTo>
                    <a:pt x="39" y="67"/>
                  </a:lnTo>
                  <a:lnTo>
                    <a:pt x="41" y="65"/>
                  </a:lnTo>
                  <a:lnTo>
                    <a:pt x="41" y="62"/>
                  </a:lnTo>
                  <a:lnTo>
                    <a:pt x="42" y="59"/>
                  </a:lnTo>
                  <a:lnTo>
                    <a:pt x="43" y="58"/>
                  </a:lnTo>
                  <a:lnTo>
                    <a:pt x="43" y="54"/>
                  </a:lnTo>
                  <a:lnTo>
                    <a:pt x="45" y="51"/>
                  </a:lnTo>
                  <a:lnTo>
                    <a:pt x="45" y="50"/>
                  </a:lnTo>
                  <a:lnTo>
                    <a:pt x="46" y="47"/>
                  </a:lnTo>
                  <a:lnTo>
                    <a:pt x="46" y="45"/>
                  </a:lnTo>
                  <a:lnTo>
                    <a:pt x="46" y="42"/>
                  </a:lnTo>
                  <a:lnTo>
                    <a:pt x="46" y="41"/>
                  </a:lnTo>
                  <a:lnTo>
                    <a:pt x="47" y="39"/>
                  </a:lnTo>
                  <a:lnTo>
                    <a:pt x="47" y="36"/>
                  </a:lnTo>
                  <a:lnTo>
                    <a:pt x="47" y="34"/>
                  </a:lnTo>
                  <a:lnTo>
                    <a:pt x="47" y="33"/>
                  </a:lnTo>
                  <a:lnTo>
                    <a:pt x="47" y="30"/>
                  </a:lnTo>
                  <a:lnTo>
                    <a:pt x="47" y="28"/>
                  </a:lnTo>
                  <a:lnTo>
                    <a:pt x="47" y="27"/>
                  </a:lnTo>
                  <a:lnTo>
                    <a:pt x="47" y="25"/>
                  </a:lnTo>
                  <a:lnTo>
                    <a:pt x="46" y="22"/>
                  </a:lnTo>
                  <a:lnTo>
                    <a:pt x="46" y="20"/>
                  </a:lnTo>
                  <a:lnTo>
                    <a:pt x="46" y="19"/>
                  </a:lnTo>
                  <a:lnTo>
                    <a:pt x="46" y="17"/>
                  </a:lnTo>
                  <a:lnTo>
                    <a:pt x="45" y="16"/>
                  </a:lnTo>
                  <a:lnTo>
                    <a:pt x="45" y="14"/>
                  </a:lnTo>
                  <a:lnTo>
                    <a:pt x="45" y="13"/>
                  </a:lnTo>
                  <a:lnTo>
                    <a:pt x="43" y="11"/>
                  </a:lnTo>
                  <a:lnTo>
                    <a:pt x="43" y="10"/>
                  </a:lnTo>
                  <a:lnTo>
                    <a:pt x="42" y="10"/>
                  </a:lnTo>
                  <a:lnTo>
                    <a:pt x="42" y="8"/>
                  </a:lnTo>
                  <a:lnTo>
                    <a:pt x="41" y="7"/>
                  </a:lnTo>
                  <a:lnTo>
                    <a:pt x="41" y="5"/>
                  </a:lnTo>
                  <a:lnTo>
                    <a:pt x="39" y="5"/>
                  </a:lnTo>
                  <a:lnTo>
                    <a:pt x="38" y="3"/>
                  </a:lnTo>
                  <a:lnTo>
                    <a:pt x="37" y="2"/>
                  </a:lnTo>
                  <a:lnTo>
                    <a:pt x="35" y="2"/>
                  </a:lnTo>
                  <a:lnTo>
                    <a:pt x="34" y="2"/>
                  </a:lnTo>
                  <a:lnTo>
                    <a:pt x="33" y="0"/>
                  </a:lnTo>
                  <a:lnTo>
                    <a:pt x="30" y="0"/>
                  </a:lnTo>
                  <a:lnTo>
                    <a:pt x="29" y="2"/>
                  </a:lnTo>
                  <a:lnTo>
                    <a:pt x="27" y="2"/>
                  </a:lnTo>
                  <a:lnTo>
                    <a:pt x="26" y="2"/>
                  </a:lnTo>
                  <a:lnTo>
                    <a:pt x="25" y="3"/>
                  </a:lnTo>
                  <a:lnTo>
                    <a:pt x="23" y="3"/>
                  </a:lnTo>
                  <a:close/>
                  <a:moveTo>
                    <a:pt x="14" y="84"/>
                  </a:moveTo>
                  <a:lnTo>
                    <a:pt x="14" y="84"/>
                  </a:lnTo>
                  <a:lnTo>
                    <a:pt x="12" y="84"/>
                  </a:lnTo>
                  <a:lnTo>
                    <a:pt x="11" y="82"/>
                  </a:lnTo>
                  <a:lnTo>
                    <a:pt x="10" y="82"/>
                  </a:lnTo>
                  <a:lnTo>
                    <a:pt x="10" y="81"/>
                  </a:lnTo>
                  <a:lnTo>
                    <a:pt x="8" y="79"/>
                  </a:lnTo>
                  <a:lnTo>
                    <a:pt x="7" y="78"/>
                  </a:lnTo>
                  <a:lnTo>
                    <a:pt x="7" y="76"/>
                  </a:lnTo>
                  <a:lnTo>
                    <a:pt x="6" y="75"/>
                  </a:lnTo>
                  <a:lnTo>
                    <a:pt x="6" y="73"/>
                  </a:lnTo>
                  <a:lnTo>
                    <a:pt x="4" y="71"/>
                  </a:lnTo>
                  <a:lnTo>
                    <a:pt x="4" y="68"/>
                  </a:lnTo>
                  <a:lnTo>
                    <a:pt x="4" y="67"/>
                  </a:lnTo>
                  <a:lnTo>
                    <a:pt x="4" y="64"/>
                  </a:lnTo>
                  <a:lnTo>
                    <a:pt x="3" y="61"/>
                  </a:lnTo>
                  <a:lnTo>
                    <a:pt x="3" y="58"/>
                  </a:lnTo>
                  <a:lnTo>
                    <a:pt x="3" y="56"/>
                  </a:lnTo>
                  <a:lnTo>
                    <a:pt x="3" y="53"/>
                  </a:lnTo>
                  <a:lnTo>
                    <a:pt x="4" y="51"/>
                  </a:lnTo>
                  <a:lnTo>
                    <a:pt x="4" y="48"/>
                  </a:lnTo>
                  <a:lnTo>
                    <a:pt x="4" y="47"/>
                  </a:lnTo>
                  <a:lnTo>
                    <a:pt x="4" y="44"/>
                  </a:lnTo>
                  <a:lnTo>
                    <a:pt x="6" y="41"/>
                  </a:lnTo>
                  <a:lnTo>
                    <a:pt x="6" y="39"/>
                  </a:lnTo>
                  <a:lnTo>
                    <a:pt x="7" y="36"/>
                  </a:lnTo>
                  <a:lnTo>
                    <a:pt x="7" y="33"/>
                  </a:lnTo>
                  <a:lnTo>
                    <a:pt x="8" y="30"/>
                  </a:lnTo>
                  <a:lnTo>
                    <a:pt x="10" y="28"/>
                  </a:lnTo>
                  <a:lnTo>
                    <a:pt x="10" y="25"/>
                  </a:lnTo>
                  <a:lnTo>
                    <a:pt x="11" y="24"/>
                  </a:lnTo>
                  <a:lnTo>
                    <a:pt x="12" y="20"/>
                  </a:lnTo>
                  <a:lnTo>
                    <a:pt x="14" y="19"/>
                  </a:lnTo>
                  <a:lnTo>
                    <a:pt x="15" y="17"/>
                  </a:lnTo>
                  <a:lnTo>
                    <a:pt x="16" y="14"/>
                  </a:lnTo>
                  <a:lnTo>
                    <a:pt x="18" y="13"/>
                  </a:lnTo>
                  <a:lnTo>
                    <a:pt x="19" y="11"/>
                  </a:lnTo>
                  <a:lnTo>
                    <a:pt x="20" y="10"/>
                  </a:lnTo>
                  <a:lnTo>
                    <a:pt x="22" y="8"/>
                  </a:lnTo>
                  <a:lnTo>
                    <a:pt x="23" y="8"/>
                  </a:lnTo>
                  <a:lnTo>
                    <a:pt x="25" y="7"/>
                  </a:lnTo>
                  <a:lnTo>
                    <a:pt x="26" y="5"/>
                  </a:lnTo>
                  <a:lnTo>
                    <a:pt x="27" y="5"/>
                  </a:lnTo>
                  <a:lnTo>
                    <a:pt x="29" y="5"/>
                  </a:lnTo>
                  <a:lnTo>
                    <a:pt x="30" y="3"/>
                  </a:lnTo>
                  <a:lnTo>
                    <a:pt x="31" y="3"/>
                  </a:lnTo>
                  <a:lnTo>
                    <a:pt x="33" y="3"/>
                  </a:lnTo>
                  <a:lnTo>
                    <a:pt x="34" y="5"/>
                  </a:lnTo>
                  <a:lnTo>
                    <a:pt x="35" y="5"/>
                  </a:lnTo>
                  <a:lnTo>
                    <a:pt x="37" y="7"/>
                  </a:lnTo>
                  <a:lnTo>
                    <a:pt x="38" y="7"/>
                  </a:lnTo>
                  <a:lnTo>
                    <a:pt x="39" y="8"/>
                  </a:lnTo>
                  <a:lnTo>
                    <a:pt x="39" y="10"/>
                  </a:lnTo>
                  <a:lnTo>
                    <a:pt x="41" y="10"/>
                  </a:lnTo>
                  <a:lnTo>
                    <a:pt x="41" y="11"/>
                  </a:lnTo>
                  <a:lnTo>
                    <a:pt x="42" y="13"/>
                  </a:lnTo>
                  <a:lnTo>
                    <a:pt x="42" y="14"/>
                  </a:lnTo>
                  <a:lnTo>
                    <a:pt x="43" y="16"/>
                  </a:lnTo>
                  <a:lnTo>
                    <a:pt x="43" y="17"/>
                  </a:lnTo>
                  <a:lnTo>
                    <a:pt x="43" y="19"/>
                  </a:lnTo>
                  <a:lnTo>
                    <a:pt x="43" y="20"/>
                  </a:lnTo>
                  <a:lnTo>
                    <a:pt x="45" y="22"/>
                  </a:lnTo>
                  <a:lnTo>
                    <a:pt x="45" y="24"/>
                  </a:lnTo>
                  <a:lnTo>
                    <a:pt x="45" y="25"/>
                  </a:lnTo>
                  <a:lnTo>
                    <a:pt x="45" y="27"/>
                  </a:lnTo>
                  <a:lnTo>
                    <a:pt x="45" y="28"/>
                  </a:lnTo>
                  <a:lnTo>
                    <a:pt x="45" y="31"/>
                  </a:lnTo>
                  <a:lnTo>
                    <a:pt x="45" y="33"/>
                  </a:lnTo>
                  <a:lnTo>
                    <a:pt x="45" y="34"/>
                  </a:lnTo>
                  <a:lnTo>
                    <a:pt x="45" y="36"/>
                  </a:lnTo>
                  <a:lnTo>
                    <a:pt x="45" y="39"/>
                  </a:lnTo>
                  <a:lnTo>
                    <a:pt x="45" y="41"/>
                  </a:lnTo>
                  <a:lnTo>
                    <a:pt x="43" y="42"/>
                  </a:lnTo>
                  <a:lnTo>
                    <a:pt x="43" y="44"/>
                  </a:lnTo>
                  <a:lnTo>
                    <a:pt x="43" y="47"/>
                  </a:lnTo>
                  <a:lnTo>
                    <a:pt x="42" y="48"/>
                  </a:lnTo>
                  <a:lnTo>
                    <a:pt x="42" y="50"/>
                  </a:lnTo>
                  <a:lnTo>
                    <a:pt x="42" y="53"/>
                  </a:lnTo>
                  <a:lnTo>
                    <a:pt x="41" y="56"/>
                  </a:lnTo>
                  <a:lnTo>
                    <a:pt x="39" y="59"/>
                  </a:lnTo>
                  <a:lnTo>
                    <a:pt x="39" y="61"/>
                  </a:lnTo>
                  <a:lnTo>
                    <a:pt x="38" y="64"/>
                  </a:lnTo>
                  <a:lnTo>
                    <a:pt x="37" y="65"/>
                  </a:lnTo>
                  <a:lnTo>
                    <a:pt x="35" y="68"/>
                  </a:lnTo>
                  <a:lnTo>
                    <a:pt x="34" y="70"/>
                  </a:lnTo>
                  <a:lnTo>
                    <a:pt x="34" y="73"/>
                  </a:lnTo>
                  <a:lnTo>
                    <a:pt x="33" y="75"/>
                  </a:lnTo>
                  <a:lnTo>
                    <a:pt x="31" y="76"/>
                  </a:lnTo>
                  <a:lnTo>
                    <a:pt x="30" y="78"/>
                  </a:lnTo>
                  <a:lnTo>
                    <a:pt x="29" y="79"/>
                  </a:lnTo>
                  <a:lnTo>
                    <a:pt x="27" y="81"/>
                  </a:lnTo>
                  <a:lnTo>
                    <a:pt x="26" y="82"/>
                  </a:lnTo>
                  <a:lnTo>
                    <a:pt x="23" y="82"/>
                  </a:lnTo>
                  <a:lnTo>
                    <a:pt x="22" y="84"/>
                  </a:lnTo>
                  <a:lnTo>
                    <a:pt x="20" y="84"/>
                  </a:lnTo>
                  <a:lnTo>
                    <a:pt x="19" y="85"/>
                  </a:lnTo>
                  <a:lnTo>
                    <a:pt x="18" y="85"/>
                  </a:lnTo>
                  <a:lnTo>
                    <a:pt x="16" y="85"/>
                  </a:lnTo>
                  <a:lnTo>
                    <a:pt x="15" y="85"/>
                  </a:lnTo>
                  <a:lnTo>
                    <a:pt x="14" y="84"/>
                  </a:lnTo>
                  <a:close/>
                </a:path>
              </a:pathLst>
            </a:custGeom>
            <a:solidFill>
              <a:srgbClr val="E8B7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80" name="구름 모양 설명선 179"/>
          <p:cNvSpPr/>
          <p:nvPr/>
        </p:nvSpPr>
        <p:spPr>
          <a:xfrm>
            <a:off x="6731000" y="3754438"/>
            <a:ext cx="1943100" cy="1427162"/>
          </a:xfrm>
          <a:prstGeom prst="cloudCallout">
            <a:avLst>
              <a:gd name="adj1" fmla="val -31929"/>
              <a:gd name="adj2" fmla="val 66729"/>
            </a:avLst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1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초기값을 일부만 주면 나머지 원소들은 </a:t>
            </a:r>
            <a:r>
              <a:rPr lang="en-US" altLang="ko-KR" sz="11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ko-KR" altLang="en-US" sz="11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으로 초기화됩니다</a:t>
            </a:r>
            <a:r>
              <a:rPr lang="en-US" altLang="ko-KR" sz="11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1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289" name="그림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9573" y="3005138"/>
            <a:ext cx="991651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90" name="그림 3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9259" y="3005138"/>
            <a:ext cx="991651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91" name="그림 3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5402" y="3005138"/>
            <a:ext cx="991651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92" name="그림 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5088" y="3005138"/>
            <a:ext cx="991651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93" name="그림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2763" y="3005138"/>
            <a:ext cx="991651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1" name="TextBox 200"/>
          <p:cNvSpPr txBox="1"/>
          <p:nvPr/>
        </p:nvSpPr>
        <p:spPr bwMode="auto">
          <a:xfrm>
            <a:off x="3405188" y="3414713"/>
            <a:ext cx="3468687" cy="38417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900" dirty="0">
                <a:latin typeface="Lucida Calligraphy" pitchFamily="66" charset="0"/>
                <a:ea typeface="+mn-ea"/>
              </a:rPr>
              <a:t>grade</a:t>
            </a:r>
            <a:r>
              <a:rPr lang="en-US" altLang="ko-KR" sz="900" dirty="0">
                <a:solidFill>
                  <a:srgbClr val="FF0000"/>
                </a:solidFill>
                <a:latin typeface="Lucida Calligraphy" pitchFamily="66" charset="0"/>
                <a:ea typeface="+mn-ea"/>
              </a:rPr>
              <a:t>[</a:t>
            </a:r>
            <a:r>
              <a:rPr lang="en-US" altLang="ko-KR" sz="900" dirty="0">
                <a:solidFill>
                  <a:schemeClr val="tx2"/>
                </a:solidFill>
                <a:latin typeface="Lucida Calligraphy" pitchFamily="66" charset="0"/>
                <a:ea typeface="+mn-ea"/>
              </a:rPr>
              <a:t>0]</a:t>
            </a:r>
            <a:r>
              <a:rPr lang="en-US" altLang="ko-KR" sz="900" dirty="0">
                <a:latin typeface="Lucida Calligraphy" pitchFamily="66" charset="0"/>
                <a:ea typeface="+mn-ea"/>
              </a:rPr>
              <a:t>  </a:t>
            </a:r>
            <a:r>
              <a:rPr lang="en-US" altLang="ko-KR" sz="900" dirty="0">
                <a:latin typeface="Lucida Calligraphy" pitchFamily="66" charset="0"/>
              </a:rPr>
              <a:t>grade</a:t>
            </a:r>
            <a:r>
              <a:rPr lang="en-US" altLang="ko-KR" sz="900" dirty="0">
                <a:solidFill>
                  <a:schemeClr val="tx2"/>
                </a:solidFill>
                <a:latin typeface="Lucida Calligraphy" pitchFamily="66" charset="0"/>
                <a:ea typeface="+mn-ea"/>
              </a:rPr>
              <a:t>[1] </a:t>
            </a:r>
            <a:r>
              <a:rPr lang="en-US" altLang="ko-KR" sz="900" dirty="0">
                <a:latin typeface="Lucida Calligraphy" pitchFamily="66" charset="0"/>
              </a:rPr>
              <a:t>grade</a:t>
            </a:r>
            <a:r>
              <a:rPr lang="en-US" altLang="ko-KR" sz="900" dirty="0">
                <a:solidFill>
                  <a:schemeClr val="tx2"/>
                </a:solidFill>
                <a:latin typeface="Lucida Calligraphy" pitchFamily="66" charset="0"/>
                <a:ea typeface="+mn-ea"/>
              </a:rPr>
              <a:t>[2]</a:t>
            </a:r>
            <a:r>
              <a:rPr lang="en-US" altLang="ko-KR" sz="900" dirty="0">
                <a:latin typeface="Lucida Calligraphy" pitchFamily="66" charset="0"/>
                <a:ea typeface="+mn-ea"/>
              </a:rPr>
              <a:t>  </a:t>
            </a:r>
            <a:r>
              <a:rPr lang="en-US" altLang="ko-KR" sz="900" dirty="0">
                <a:latin typeface="Lucida Calligraphy" pitchFamily="66" charset="0"/>
              </a:rPr>
              <a:t>grade</a:t>
            </a:r>
            <a:r>
              <a:rPr lang="en-US" altLang="ko-KR" sz="900" dirty="0">
                <a:solidFill>
                  <a:schemeClr val="tx2"/>
                </a:solidFill>
                <a:latin typeface="Lucida Calligraphy" pitchFamily="66" charset="0"/>
                <a:ea typeface="+mn-ea"/>
              </a:rPr>
              <a:t>[3]</a:t>
            </a:r>
            <a:r>
              <a:rPr lang="en-US" altLang="ko-KR" sz="900" dirty="0">
                <a:latin typeface="Lucida Calligraphy" pitchFamily="66" charset="0"/>
                <a:ea typeface="+mn-ea"/>
              </a:rPr>
              <a:t> </a:t>
            </a:r>
            <a:r>
              <a:rPr lang="en-US" altLang="ko-KR" sz="900" dirty="0">
                <a:latin typeface="Lucida Calligraphy" pitchFamily="66" charset="0"/>
              </a:rPr>
              <a:t>grade</a:t>
            </a:r>
            <a:r>
              <a:rPr lang="en-US" altLang="ko-KR" sz="900" dirty="0">
                <a:solidFill>
                  <a:schemeClr val="tx2"/>
                </a:solidFill>
                <a:latin typeface="Lucida Calligraphy" pitchFamily="66" charset="0"/>
                <a:ea typeface="+mn-ea"/>
              </a:rPr>
              <a:t>[4] </a:t>
            </a:r>
            <a:endParaRPr lang="ko-KR" altLang="en-US" sz="1050" dirty="0">
              <a:solidFill>
                <a:schemeClr val="tx2"/>
              </a:solidFill>
              <a:latin typeface="Lucida Calligraphy" pitchFamily="66" charset="0"/>
            </a:endParaRPr>
          </a:p>
          <a:p>
            <a:pPr>
              <a:defRPr/>
            </a:pPr>
            <a:endParaRPr lang="ko-KR" altLang="en-US" sz="1000" dirty="0">
              <a:solidFill>
                <a:schemeClr val="tx2"/>
              </a:solidFill>
              <a:latin typeface="Lucida Calligraphy" pitchFamily="66" charset="0"/>
              <a:ea typeface="+mn-ea"/>
            </a:endParaRPr>
          </a:p>
        </p:txBody>
      </p:sp>
      <p:sp>
        <p:nvSpPr>
          <p:cNvPr id="208" name="타원 207"/>
          <p:cNvSpPr/>
          <p:nvPr/>
        </p:nvSpPr>
        <p:spPr>
          <a:xfrm>
            <a:off x="3143067" y="2382602"/>
            <a:ext cx="496489" cy="496489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 dirty="0"/>
          </a:p>
        </p:txBody>
      </p:sp>
      <p:sp>
        <p:nvSpPr>
          <p:cNvPr id="209" name="타원 208"/>
          <p:cNvSpPr/>
          <p:nvPr/>
        </p:nvSpPr>
        <p:spPr>
          <a:xfrm>
            <a:off x="3695407" y="2382602"/>
            <a:ext cx="496489" cy="496489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050" dirty="0"/>
          </a:p>
        </p:txBody>
      </p:sp>
      <p:sp>
        <p:nvSpPr>
          <p:cNvPr id="210" name="타원 209"/>
          <p:cNvSpPr/>
          <p:nvPr/>
        </p:nvSpPr>
        <p:spPr>
          <a:xfrm>
            <a:off x="4235737" y="2382602"/>
            <a:ext cx="496489" cy="496489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400" dirty="0"/>
          </a:p>
        </p:txBody>
      </p:sp>
      <p:sp>
        <p:nvSpPr>
          <p:cNvPr id="211" name="타원 210"/>
          <p:cNvSpPr/>
          <p:nvPr/>
        </p:nvSpPr>
        <p:spPr>
          <a:xfrm>
            <a:off x="4779608" y="2382602"/>
            <a:ext cx="496489" cy="496489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400" dirty="0"/>
          </a:p>
        </p:txBody>
      </p:sp>
      <p:sp>
        <p:nvSpPr>
          <p:cNvPr id="212" name="타원 211"/>
          <p:cNvSpPr/>
          <p:nvPr/>
        </p:nvSpPr>
        <p:spPr>
          <a:xfrm>
            <a:off x="5319938" y="2382602"/>
            <a:ext cx="496489" cy="496489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400" dirty="0"/>
          </a:p>
        </p:txBody>
      </p:sp>
      <p:sp>
        <p:nvSpPr>
          <p:cNvPr id="213" name="TextBox 212"/>
          <p:cNvSpPr txBox="1"/>
          <p:nvPr/>
        </p:nvSpPr>
        <p:spPr bwMode="auto">
          <a:xfrm>
            <a:off x="1523826" y="2462065"/>
            <a:ext cx="1701800" cy="3231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500" b="1" dirty="0" err="1">
                <a:latin typeface="Lucida Calligraphy" pitchFamily="66" charset="0"/>
                <a:ea typeface="+mn-ea"/>
              </a:rPr>
              <a:t>int</a:t>
            </a:r>
            <a:r>
              <a:rPr lang="en-US" altLang="ko-KR" sz="1500" b="1" dirty="0">
                <a:latin typeface="Lucida Calligraphy" pitchFamily="66" charset="0"/>
                <a:ea typeface="+mn-ea"/>
              </a:rPr>
              <a:t> grade[5] = {     </a:t>
            </a:r>
            <a:endParaRPr lang="ko-KR" altLang="en-US" sz="1500" b="1" dirty="0">
              <a:solidFill>
                <a:schemeClr val="tx2"/>
              </a:solidFill>
              <a:latin typeface="Lucida Calligraphy" pitchFamily="66" charset="0"/>
              <a:ea typeface="+mn-ea"/>
            </a:endParaRPr>
          </a:p>
        </p:txBody>
      </p:sp>
      <p:sp>
        <p:nvSpPr>
          <p:cNvPr id="214" name="TextBox 213"/>
          <p:cNvSpPr txBox="1"/>
          <p:nvPr/>
        </p:nvSpPr>
        <p:spPr bwMode="auto">
          <a:xfrm>
            <a:off x="3535188" y="2462065"/>
            <a:ext cx="182563" cy="322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500" b="1" dirty="0">
                <a:latin typeface="Lucida Calligraphy" pitchFamily="66" charset="0"/>
                <a:ea typeface="+mn-ea"/>
              </a:rPr>
              <a:t>,</a:t>
            </a:r>
            <a:endParaRPr lang="ko-KR" altLang="en-US" sz="1500" b="1" dirty="0">
              <a:solidFill>
                <a:schemeClr val="tx2"/>
              </a:solidFill>
              <a:latin typeface="Lucida Calligraphy" pitchFamily="66" charset="0"/>
              <a:ea typeface="+mn-ea"/>
            </a:endParaRPr>
          </a:p>
        </p:txBody>
      </p:sp>
      <p:sp>
        <p:nvSpPr>
          <p:cNvPr id="215" name="TextBox 214"/>
          <p:cNvSpPr txBox="1"/>
          <p:nvPr/>
        </p:nvSpPr>
        <p:spPr bwMode="auto">
          <a:xfrm>
            <a:off x="4090813" y="2462065"/>
            <a:ext cx="184150" cy="322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500" b="1" dirty="0">
                <a:latin typeface="Lucida Calligraphy" pitchFamily="66" charset="0"/>
                <a:ea typeface="+mn-ea"/>
              </a:rPr>
              <a:t>,</a:t>
            </a:r>
            <a:endParaRPr lang="ko-KR" altLang="en-US" sz="1500" b="1" dirty="0">
              <a:solidFill>
                <a:schemeClr val="tx2"/>
              </a:solidFill>
              <a:latin typeface="Lucida Calligraphy" pitchFamily="66" charset="0"/>
              <a:ea typeface="+mn-ea"/>
            </a:endParaRPr>
          </a:p>
        </p:txBody>
      </p:sp>
      <p:sp>
        <p:nvSpPr>
          <p:cNvPr id="216" name="TextBox 215"/>
          <p:cNvSpPr txBox="1"/>
          <p:nvPr/>
        </p:nvSpPr>
        <p:spPr bwMode="auto">
          <a:xfrm>
            <a:off x="4635326" y="2462065"/>
            <a:ext cx="184150" cy="322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500" b="1" dirty="0">
                <a:latin typeface="Lucida Calligraphy" pitchFamily="66" charset="0"/>
                <a:ea typeface="+mn-ea"/>
              </a:rPr>
              <a:t>,</a:t>
            </a:r>
            <a:endParaRPr lang="ko-KR" altLang="en-US" sz="1500" b="1" dirty="0">
              <a:solidFill>
                <a:schemeClr val="tx2"/>
              </a:solidFill>
              <a:latin typeface="Lucida Calligraphy" pitchFamily="66" charset="0"/>
              <a:ea typeface="+mn-ea"/>
            </a:endParaRPr>
          </a:p>
        </p:txBody>
      </p:sp>
      <p:sp>
        <p:nvSpPr>
          <p:cNvPr id="217" name="TextBox 216"/>
          <p:cNvSpPr txBox="1"/>
          <p:nvPr/>
        </p:nvSpPr>
        <p:spPr bwMode="auto">
          <a:xfrm>
            <a:off x="5175076" y="2462065"/>
            <a:ext cx="184150" cy="322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500" b="1" dirty="0">
                <a:latin typeface="Lucida Calligraphy" pitchFamily="66" charset="0"/>
                <a:ea typeface="+mn-ea"/>
              </a:rPr>
              <a:t>,</a:t>
            </a:r>
            <a:endParaRPr lang="ko-KR" altLang="en-US" sz="1500" b="1" dirty="0">
              <a:solidFill>
                <a:schemeClr val="tx2"/>
              </a:solidFill>
              <a:latin typeface="Lucida Calligraphy" pitchFamily="66" charset="0"/>
              <a:ea typeface="+mn-ea"/>
            </a:endParaRPr>
          </a:p>
        </p:txBody>
      </p:sp>
      <p:sp>
        <p:nvSpPr>
          <p:cNvPr id="218" name="TextBox 217"/>
          <p:cNvSpPr txBox="1"/>
          <p:nvPr/>
        </p:nvSpPr>
        <p:spPr bwMode="auto">
          <a:xfrm>
            <a:off x="5866976" y="2469714"/>
            <a:ext cx="349250" cy="322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500" b="1" dirty="0">
                <a:latin typeface="Lucida Calligraphy" pitchFamily="66" charset="0"/>
                <a:ea typeface="+mn-ea"/>
              </a:rPr>
              <a:t>};</a:t>
            </a:r>
            <a:endParaRPr lang="ko-KR" altLang="en-US" sz="1500" b="1" dirty="0">
              <a:solidFill>
                <a:schemeClr val="tx2"/>
              </a:solidFill>
              <a:latin typeface="Lucida Calligraphy" pitchFamily="66" charset="0"/>
              <a:ea typeface="+mn-ea"/>
            </a:endParaRPr>
          </a:p>
        </p:txBody>
      </p:sp>
      <p:sp>
        <p:nvSpPr>
          <p:cNvPr id="221" name="TextBox 220"/>
          <p:cNvSpPr txBox="1">
            <a:spLocks noChangeArrowheads="1"/>
          </p:cNvSpPr>
          <p:nvPr/>
        </p:nvSpPr>
        <p:spPr bwMode="auto">
          <a:xfrm>
            <a:off x="3151013" y="2436665"/>
            <a:ext cx="484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r>
              <a:rPr lang="en-US" altLang="ko-KR" sz="2000">
                <a:solidFill>
                  <a:schemeClr val="bg1"/>
                </a:solidFill>
              </a:rPr>
              <a:t>10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22" name="TextBox 221"/>
          <p:cNvSpPr txBox="1">
            <a:spLocks noChangeArrowheads="1"/>
          </p:cNvSpPr>
          <p:nvPr/>
        </p:nvSpPr>
        <p:spPr bwMode="auto">
          <a:xfrm>
            <a:off x="3701876" y="2436665"/>
            <a:ext cx="4841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r>
              <a:rPr lang="en-US" altLang="ko-KR" sz="2000" dirty="0">
                <a:solidFill>
                  <a:schemeClr val="bg1"/>
                </a:solidFill>
              </a:rPr>
              <a:t>20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3" name="TextBox 222"/>
          <p:cNvSpPr txBox="1">
            <a:spLocks noChangeArrowheads="1"/>
          </p:cNvSpPr>
          <p:nvPr/>
        </p:nvSpPr>
        <p:spPr bwMode="auto">
          <a:xfrm>
            <a:off x="4236863" y="2436665"/>
            <a:ext cx="484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r>
              <a:rPr lang="en-US" altLang="ko-KR" sz="2000">
                <a:solidFill>
                  <a:schemeClr val="bg1"/>
                </a:solidFill>
              </a:rPr>
              <a:t>30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24" name="TextBox 223"/>
          <p:cNvSpPr txBox="1">
            <a:spLocks noChangeArrowheads="1"/>
          </p:cNvSpPr>
          <p:nvPr/>
        </p:nvSpPr>
        <p:spPr bwMode="auto">
          <a:xfrm>
            <a:off x="4786138" y="2436665"/>
            <a:ext cx="484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r>
              <a:rPr lang="en-US" altLang="ko-KR" sz="2000">
                <a:solidFill>
                  <a:schemeClr val="bg1"/>
                </a:solidFill>
              </a:rPr>
              <a:t>40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25" name="TextBox 224"/>
          <p:cNvSpPr txBox="1">
            <a:spLocks noChangeArrowheads="1"/>
          </p:cNvSpPr>
          <p:nvPr/>
        </p:nvSpPr>
        <p:spPr bwMode="auto">
          <a:xfrm>
            <a:off x="5327476" y="2436665"/>
            <a:ext cx="482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r>
              <a:rPr lang="en-US" altLang="ko-KR" sz="2000">
                <a:solidFill>
                  <a:schemeClr val="bg1"/>
                </a:solidFill>
              </a:rPr>
              <a:t>50</a:t>
            </a:r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227" name="그룹 32"/>
          <p:cNvGrpSpPr>
            <a:grpSpLocks/>
          </p:cNvGrpSpPr>
          <p:nvPr/>
        </p:nvGrpSpPr>
        <p:grpSpPr bwMode="auto">
          <a:xfrm>
            <a:off x="3061708" y="5222893"/>
            <a:ext cx="3260725" cy="803275"/>
            <a:chOff x="3682222" y="1812468"/>
            <a:chExt cx="2364989" cy="583601"/>
          </a:xfrm>
        </p:grpSpPr>
        <p:grpSp>
          <p:nvGrpSpPr>
            <p:cNvPr id="9279" name="그룹 2"/>
            <p:cNvGrpSpPr>
              <a:grpSpLocks/>
            </p:cNvGrpSpPr>
            <p:nvPr/>
          </p:nvGrpSpPr>
          <p:grpSpPr bwMode="auto">
            <a:xfrm>
              <a:off x="3682222" y="1812468"/>
              <a:ext cx="2298026" cy="583601"/>
              <a:chOff x="4486986" y="5359999"/>
              <a:chExt cx="2298026" cy="583601"/>
            </a:xfrm>
          </p:grpSpPr>
          <p:pic>
            <p:nvPicPr>
              <p:cNvPr id="9281" name="그림 35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65786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282" name="그림 3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73906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283" name="그림 3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79457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284" name="그림 3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87577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285" name="그림 4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86986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29" name="TextBox 228"/>
            <p:cNvSpPr txBox="1"/>
            <p:nvPr/>
          </p:nvSpPr>
          <p:spPr>
            <a:xfrm>
              <a:off x="3937834" y="2110035"/>
              <a:ext cx="2109377" cy="27911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900" dirty="0">
                  <a:latin typeface="Lucida Calligraphy" pitchFamily="66" charset="0"/>
                  <a:ea typeface="+mn-ea"/>
                </a:rPr>
                <a:t>grade</a:t>
              </a:r>
              <a:r>
                <a:rPr lang="en-US" altLang="ko-KR" sz="900" dirty="0">
                  <a:solidFill>
                    <a:srgbClr val="FF0000"/>
                  </a:solidFill>
                  <a:latin typeface="Lucida Calligraphy" pitchFamily="66" charset="0"/>
                  <a:ea typeface="+mn-ea"/>
                </a:rPr>
                <a:t>[</a:t>
              </a:r>
              <a:r>
                <a:rPr lang="en-US" altLang="ko-KR" sz="9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0</a:t>
              </a:r>
              <a:r>
                <a:rPr lang="en-US" altLang="ko-KR" sz="90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]</a:t>
              </a:r>
              <a:r>
                <a:rPr lang="en-US" altLang="ko-KR" sz="900">
                  <a:latin typeface="Lucida Calligraphy" pitchFamily="66" charset="0"/>
                  <a:ea typeface="+mn-ea"/>
                </a:rPr>
                <a:t>  </a:t>
              </a:r>
              <a:r>
                <a:rPr lang="en-US" altLang="ko-KR" sz="900">
                  <a:latin typeface="Lucida Calligraphy" pitchFamily="66" charset="0"/>
                </a:rPr>
                <a:t>grade</a:t>
              </a:r>
              <a:r>
                <a:rPr lang="en-US" altLang="ko-KR" sz="90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[1</a:t>
              </a:r>
              <a:r>
                <a:rPr lang="en-US" altLang="ko-KR" sz="9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] </a:t>
              </a:r>
              <a:r>
                <a:rPr lang="en-US" altLang="ko-KR" sz="900" dirty="0">
                  <a:latin typeface="Lucida Calligraphy" pitchFamily="66" charset="0"/>
                </a:rPr>
                <a:t>grade</a:t>
              </a:r>
              <a:r>
                <a:rPr lang="en-US" altLang="ko-KR" sz="9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[2]</a:t>
              </a:r>
              <a:r>
                <a:rPr lang="en-US" altLang="ko-KR" sz="900" dirty="0">
                  <a:latin typeface="Lucida Calligraphy" pitchFamily="66" charset="0"/>
                  <a:ea typeface="+mn-ea"/>
                </a:rPr>
                <a:t>  </a:t>
              </a:r>
              <a:r>
                <a:rPr lang="en-US" altLang="ko-KR" sz="900" dirty="0">
                  <a:latin typeface="Lucida Calligraphy" pitchFamily="66" charset="0"/>
                </a:rPr>
                <a:t>grade</a:t>
              </a:r>
              <a:r>
                <a:rPr lang="en-US" altLang="ko-KR" sz="9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[3]</a:t>
              </a:r>
              <a:r>
                <a:rPr lang="en-US" altLang="ko-KR" sz="900" dirty="0">
                  <a:latin typeface="Lucida Calligraphy" pitchFamily="66" charset="0"/>
                  <a:ea typeface="+mn-ea"/>
                </a:rPr>
                <a:t> </a:t>
              </a:r>
              <a:r>
                <a:rPr lang="en-US" altLang="ko-KR" sz="900" dirty="0">
                  <a:latin typeface="Lucida Calligraphy" pitchFamily="66" charset="0"/>
                </a:rPr>
                <a:t>grade</a:t>
              </a:r>
              <a:r>
                <a:rPr lang="en-US" altLang="ko-KR" sz="9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[4]</a:t>
              </a:r>
              <a:endParaRPr lang="ko-KR" altLang="en-US" sz="1050" dirty="0">
                <a:solidFill>
                  <a:schemeClr val="tx2"/>
                </a:solidFill>
                <a:latin typeface="Lucida Calligraphy" pitchFamily="66" charset="0"/>
              </a:endParaRPr>
            </a:p>
            <a:p>
              <a:pPr>
                <a:defRPr/>
              </a:pPr>
              <a:endParaRPr lang="ko-KR" altLang="en-US" sz="1000" dirty="0">
                <a:solidFill>
                  <a:schemeClr val="tx2"/>
                </a:solidFill>
                <a:latin typeface="Lucida Calligraphy" pitchFamily="66" charset="0"/>
                <a:ea typeface="+mn-ea"/>
              </a:endParaRPr>
            </a:p>
          </p:txBody>
        </p:sp>
      </p:grpSp>
      <p:sp>
        <p:nvSpPr>
          <p:cNvPr id="235" name="타원 234"/>
          <p:cNvSpPr/>
          <p:nvPr/>
        </p:nvSpPr>
        <p:spPr>
          <a:xfrm>
            <a:off x="3209767" y="4698329"/>
            <a:ext cx="496489" cy="496489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 dirty="0"/>
          </a:p>
        </p:txBody>
      </p:sp>
      <p:sp>
        <p:nvSpPr>
          <p:cNvPr id="236" name="타원 235"/>
          <p:cNvSpPr/>
          <p:nvPr/>
        </p:nvSpPr>
        <p:spPr>
          <a:xfrm>
            <a:off x="3762107" y="4698329"/>
            <a:ext cx="496489" cy="496489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050" dirty="0"/>
          </a:p>
        </p:txBody>
      </p:sp>
      <p:sp>
        <p:nvSpPr>
          <p:cNvPr id="237" name="타원 236"/>
          <p:cNvSpPr/>
          <p:nvPr/>
        </p:nvSpPr>
        <p:spPr>
          <a:xfrm>
            <a:off x="4302437" y="4698329"/>
            <a:ext cx="496489" cy="496489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400" dirty="0"/>
          </a:p>
        </p:txBody>
      </p:sp>
      <p:sp>
        <p:nvSpPr>
          <p:cNvPr id="238" name="타원 237"/>
          <p:cNvSpPr/>
          <p:nvPr/>
        </p:nvSpPr>
        <p:spPr>
          <a:xfrm>
            <a:off x="4968116" y="4987051"/>
            <a:ext cx="496489" cy="496489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400" dirty="0"/>
          </a:p>
        </p:txBody>
      </p:sp>
      <p:sp>
        <p:nvSpPr>
          <p:cNvPr id="239" name="타원 238"/>
          <p:cNvSpPr/>
          <p:nvPr/>
        </p:nvSpPr>
        <p:spPr>
          <a:xfrm>
            <a:off x="5508446" y="4987052"/>
            <a:ext cx="496489" cy="496489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400" dirty="0"/>
          </a:p>
        </p:txBody>
      </p:sp>
      <p:sp>
        <p:nvSpPr>
          <p:cNvPr id="240" name="TextBox 239"/>
          <p:cNvSpPr txBox="1"/>
          <p:nvPr/>
        </p:nvSpPr>
        <p:spPr bwMode="auto">
          <a:xfrm>
            <a:off x="1590525" y="4776796"/>
            <a:ext cx="1701800" cy="322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500" b="1" dirty="0" err="1">
                <a:latin typeface="Lucida Calligraphy" pitchFamily="66" charset="0"/>
                <a:ea typeface="+mn-ea"/>
              </a:rPr>
              <a:t>int</a:t>
            </a:r>
            <a:r>
              <a:rPr lang="en-US" altLang="ko-KR" sz="1500" b="1" dirty="0">
                <a:latin typeface="Lucida Calligraphy" pitchFamily="66" charset="0"/>
                <a:ea typeface="+mn-ea"/>
              </a:rPr>
              <a:t> grade[5] = {     </a:t>
            </a:r>
            <a:endParaRPr lang="ko-KR" altLang="en-US" sz="1500" b="1" dirty="0">
              <a:solidFill>
                <a:schemeClr val="tx2"/>
              </a:solidFill>
              <a:latin typeface="Lucida Calligraphy" pitchFamily="66" charset="0"/>
              <a:ea typeface="+mn-ea"/>
            </a:endParaRPr>
          </a:p>
        </p:txBody>
      </p:sp>
      <p:sp>
        <p:nvSpPr>
          <p:cNvPr id="241" name="TextBox 240"/>
          <p:cNvSpPr txBox="1"/>
          <p:nvPr/>
        </p:nvSpPr>
        <p:spPr bwMode="auto">
          <a:xfrm>
            <a:off x="3601887" y="4776796"/>
            <a:ext cx="182563" cy="322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500" b="1" dirty="0">
                <a:latin typeface="Lucida Calligraphy" pitchFamily="66" charset="0"/>
                <a:ea typeface="+mn-ea"/>
              </a:rPr>
              <a:t>,</a:t>
            </a:r>
            <a:endParaRPr lang="ko-KR" altLang="en-US" sz="1500" b="1" dirty="0">
              <a:solidFill>
                <a:schemeClr val="tx2"/>
              </a:solidFill>
              <a:latin typeface="Lucida Calligraphy" pitchFamily="66" charset="0"/>
              <a:ea typeface="+mn-ea"/>
            </a:endParaRPr>
          </a:p>
        </p:txBody>
      </p:sp>
      <p:sp>
        <p:nvSpPr>
          <p:cNvPr id="242" name="TextBox 241"/>
          <p:cNvSpPr txBox="1"/>
          <p:nvPr/>
        </p:nvSpPr>
        <p:spPr bwMode="auto">
          <a:xfrm>
            <a:off x="4157512" y="4776796"/>
            <a:ext cx="184150" cy="322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500" b="1" dirty="0">
                <a:latin typeface="Lucida Calligraphy" pitchFamily="66" charset="0"/>
                <a:ea typeface="+mn-ea"/>
              </a:rPr>
              <a:t>,</a:t>
            </a:r>
            <a:endParaRPr lang="ko-KR" altLang="en-US" sz="1500" b="1" dirty="0">
              <a:solidFill>
                <a:schemeClr val="tx2"/>
              </a:solidFill>
              <a:latin typeface="Lucida Calligraphy" pitchFamily="66" charset="0"/>
              <a:ea typeface="+mn-ea"/>
            </a:endParaRPr>
          </a:p>
        </p:txBody>
      </p:sp>
      <p:sp>
        <p:nvSpPr>
          <p:cNvPr id="243" name="TextBox 242"/>
          <p:cNvSpPr txBox="1"/>
          <p:nvPr/>
        </p:nvSpPr>
        <p:spPr bwMode="auto">
          <a:xfrm>
            <a:off x="4713137" y="4776796"/>
            <a:ext cx="349250" cy="322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500" b="1" dirty="0">
                <a:latin typeface="Lucida Calligraphy" pitchFamily="66" charset="0"/>
                <a:ea typeface="+mn-ea"/>
              </a:rPr>
              <a:t>};</a:t>
            </a:r>
            <a:endParaRPr lang="ko-KR" altLang="en-US" sz="1500" b="1" dirty="0">
              <a:solidFill>
                <a:schemeClr val="tx2"/>
              </a:solidFill>
              <a:latin typeface="Lucida Calligraphy" pitchFamily="66" charset="0"/>
              <a:ea typeface="+mn-ea"/>
            </a:endParaRPr>
          </a:p>
        </p:txBody>
      </p:sp>
      <p:sp>
        <p:nvSpPr>
          <p:cNvPr id="244" name="TextBox 243"/>
          <p:cNvSpPr txBox="1">
            <a:spLocks noChangeArrowheads="1"/>
          </p:cNvSpPr>
          <p:nvPr/>
        </p:nvSpPr>
        <p:spPr bwMode="auto">
          <a:xfrm>
            <a:off x="3217712" y="4751396"/>
            <a:ext cx="484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r>
              <a:rPr lang="en-US" altLang="ko-KR" sz="2000" dirty="0">
                <a:solidFill>
                  <a:schemeClr val="bg1"/>
                </a:solidFill>
              </a:rPr>
              <a:t>10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45" name="TextBox 244"/>
          <p:cNvSpPr txBox="1">
            <a:spLocks noChangeArrowheads="1"/>
          </p:cNvSpPr>
          <p:nvPr/>
        </p:nvSpPr>
        <p:spPr bwMode="auto">
          <a:xfrm>
            <a:off x="3768575" y="4751396"/>
            <a:ext cx="4841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r>
              <a:rPr lang="en-US" altLang="ko-KR" sz="2000">
                <a:solidFill>
                  <a:schemeClr val="bg1"/>
                </a:solidFill>
              </a:rPr>
              <a:t>20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46" name="TextBox 245"/>
          <p:cNvSpPr txBox="1">
            <a:spLocks noChangeArrowheads="1"/>
          </p:cNvSpPr>
          <p:nvPr/>
        </p:nvSpPr>
        <p:spPr bwMode="auto">
          <a:xfrm>
            <a:off x="4303562" y="4751396"/>
            <a:ext cx="484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r>
              <a:rPr lang="en-US" altLang="ko-KR" sz="2000">
                <a:solidFill>
                  <a:schemeClr val="bg1"/>
                </a:solidFill>
              </a:rPr>
              <a:t>30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47" name="TextBox 246"/>
          <p:cNvSpPr txBox="1">
            <a:spLocks noChangeArrowheads="1"/>
          </p:cNvSpPr>
          <p:nvPr/>
        </p:nvSpPr>
        <p:spPr bwMode="auto">
          <a:xfrm>
            <a:off x="4974645" y="5040330"/>
            <a:ext cx="484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/>
            <a:r>
              <a:rPr lang="en-US" altLang="ko-KR" sz="2000">
                <a:solidFill>
                  <a:schemeClr val="bg1"/>
                </a:solidFill>
              </a:rPr>
              <a:t>0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48" name="TextBox 247"/>
          <p:cNvSpPr txBox="1">
            <a:spLocks noChangeArrowheads="1"/>
          </p:cNvSpPr>
          <p:nvPr/>
        </p:nvSpPr>
        <p:spPr bwMode="auto">
          <a:xfrm>
            <a:off x="5515983" y="5040330"/>
            <a:ext cx="482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/>
            <a:r>
              <a:rPr lang="en-US" altLang="ko-KR" sz="2000">
                <a:solidFill>
                  <a:schemeClr val="bg1"/>
                </a:solidFill>
              </a:rPr>
              <a:t>0</a:t>
            </a:r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355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3.33333E-6 L -3.61111E-6 0.1481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40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3.33333E-6 L -3.61111E-6 0.1481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407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3.33333E-6 L -3.61111E-6 0.1481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407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3.33333E-6 L -3.61111E-6 0.14815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407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3.33333E-6 L -3.61111E-6 0.1481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407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3.33333E-6 L -3.61111E-6 0.14815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407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3.33333E-6 L -3.61111E-6 0.14815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407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3.33333E-6 L -3.61111E-6 0.14815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407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3.33333E-6 L -3.61111E-6 0.14815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407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3.33333E-6 L -3.61111E-6 0.14815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4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3.33333E-6 L -3.61111E-6 0.14815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407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3.33333E-6 L -3.61111E-6 0.14815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407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3.33333E-6 L -3.61111E-6 0.14815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407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3.33333E-6 L -3.61111E-6 0.14815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407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3.33333E-6 L -3.61111E-6 0.14815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407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3.33333E-6 L -3.61111E-6 0.14815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407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" grpId="0" animBg="1"/>
      <p:bldP spid="221" grpId="0"/>
      <p:bldP spid="222" grpId="0"/>
      <p:bldP spid="223" grpId="0"/>
      <p:bldP spid="224" grpId="0"/>
      <p:bldP spid="225" grpId="0"/>
      <p:bldP spid="244" grpId="0"/>
      <p:bldP spid="245" grpId="0"/>
      <p:bldP spid="246" grpId="0"/>
      <p:bldP spid="247" grpId="0"/>
      <p:bldP spid="24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배열의 초기화 </a:t>
            </a:r>
          </a:p>
        </p:txBody>
      </p:sp>
      <p:sp>
        <p:nvSpPr>
          <p:cNvPr id="10243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668338" y="1216025"/>
            <a:ext cx="8212137" cy="974725"/>
          </a:xfrm>
        </p:spPr>
        <p:txBody>
          <a:bodyPr/>
          <a:lstStyle/>
          <a:p>
            <a:pPr eaLnBrk="1" hangingPunct="1"/>
            <a:r>
              <a:rPr lang="ko-KR" altLang="en-US"/>
              <a:t>배열의 크기가 주어지지 않으면 자동적으로 초기값의 개수만큼이 배열의 크기로 잡힌다</a:t>
            </a:r>
            <a:r>
              <a:rPr lang="en-US" altLang="ko-KR"/>
              <a:t>.</a:t>
            </a:r>
          </a:p>
        </p:txBody>
      </p:sp>
      <p:grpSp>
        <p:nvGrpSpPr>
          <p:cNvPr id="5" name="그룹 32"/>
          <p:cNvGrpSpPr>
            <a:grpSpLocks/>
          </p:cNvGrpSpPr>
          <p:nvPr/>
        </p:nvGrpSpPr>
        <p:grpSpPr bwMode="auto">
          <a:xfrm>
            <a:off x="3044825" y="4381500"/>
            <a:ext cx="3821113" cy="803275"/>
            <a:chOff x="3682222" y="1812468"/>
            <a:chExt cx="2771382" cy="583601"/>
          </a:xfrm>
        </p:grpSpPr>
        <p:grpSp>
          <p:nvGrpSpPr>
            <p:cNvPr id="10278" name="그룹 2"/>
            <p:cNvGrpSpPr>
              <a:grpSpLocks/>
            </p:cNvGrpSpPr>
            <p:nvPr/>
          </p:nvGrpSpPr>
          <p:grpSpPr bwMode="auto">
            <a:xfrm>
              <a:off x="3682222" y="1812468"/>
              <a:ext cx="2697358" cy="583601"/>
              <a:chOff x="4486986" y="5359999"/>
              <a:chExt cx="2697358" cy="583601"/>
            </a:xfrm>
          </p:grpSpPr>
          <p:pic>
            <p:nvPicPr>
              <p:cNvPr id="10280" name="그림 35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65118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281" name="그림 35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65786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282" name="그림 3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73906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283" name="그림 3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79457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284" name="그림 3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87577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285" name="그림 4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86986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7" name="TextBox 6"/>
            <p:cNvSpPr txBox="1"/>
            <p:nvPr/>
          </p:nvSpPr>
          <p:spPr>
            <a:xfrm>
              <a:off x="3937829" y="2110035"/>
              <a:ext cx="2515775" cy="27911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900" dirty="0">
                  <a:latin typeface="Lucida Calligraphy" pitchFamily="66" charset="0"/>
                  <a:ea typeface="+mn-ea"/>
                </a:rPr>
                <a:t>grade</a:t>
              </a:r>
              <a:r>
                <a:rPr lang="en-US" altLang="ko-KR" sz="900" dirty="0">
                  <a:solidFill>
                    <a:srgbClr val="FF0000"/>
                  </a:solidFill>
                  <a:latin typeface="Lucida Calligraphy" pitchFamily="66" charset="0"/>
                  <a:ea typeface="+mn-ea"/>
                </a:rPr>
                <a:t>[</a:t>
              </a:r>
              <a:r>
                <a:rPr lang="en-US" altLang="ko-KR" sz="9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0]</a:t>
              </a:r>
              <a:r>
                <a:rPr lang="en-US" altLang="ko-KR" sz="900" dirty="0">
                  <a:latin typeface="Lucida Calligraphy" pitchFamily="66" charset="0"/>
                  <a:ea typeface="+mn-ea"/>
                </a:rPr>
                <a:t>  </a:t>
              </a:r>
              <a:r>
                <a:rPr lang="en-US" altLang="ko-KR" sz="900" dirty="0">
                  <a:latin typeface="Lucida Calligraphy" pitchFamily="66" charset="0"/>
                </a:rPr>
                <a:t>grade</a:t>
              </a:r>
              <a:r>
                <a:rPr lang="en-US" altLang="ko-KR" sz="9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[1] </a:t>
              </a:r>
              <a:r>
                <a:rPr lang="en-US" altLang="ko-KR" sz="900" dirty="0">
                  <a:latin typeface="Lucida Calligraphy" pitchFamily="66" charset="0"/>
                </a:rPr>
                <a:t>grade</a:t>
              </a:r>
              <a:r>
                <a:rPr lang="en-US" altLang="ko-KR" sz="9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[2]</a:t>
              </a:r>
              <a:r>
                <a:rPr lang="en-US" altLang="ko-KR" sz="900" dirty="0">
                  <a:latin typeface="Lucida Calligraphy" pitchFamily="66" charset="0"/>
                  <a:ea typeface="+mn-ea"/>
                </a:rPr>
                <a:t>  </a:t>
              </a:r>
              <a:r>
                <a:rPr lang="en-US" altLang="ko-KR" sz="900" dirty="0">
                  <a:latin typeface="Lucida Calligraphy" pitchFamily="66" charset="0"/>
                </a:rPr>
                <a:t>grade</a:t>
              </a:r>
              <a:r>
                <a:rPr lang="en-US" altLang="ko-KR" sz="9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[3]</a:t>
              </a:r>
              <a:r>
                <a:rPr lang="en-US" altLang="ko-KR" sz="900" dirty="0">
                  <a:latin typeface="Lucida Calligraphy" pitchFamily="66" charset="0"/>
                  <a:ea typeface="+mn-ea"/>
                </a:rPr>
                <a:t> </a:t>
              </a:r>
              <a:r>
                <a:rPr lang="en-US" altLang="ko-KR" sz="900" dirty="0">
                  <a:latin typeface="Lucida Calligraphy" pitchFamily="66" charset="0"/>
                </a:rPr>
                <a:t>grade</a:t>
              </a:r>
              <a:r>
                <a:rPr lang="en-US" altLang="ko-KR" sz="9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[4] </a:t>
              </a:r>
              <a:r>
                <a:rPr lang="en-US" altLang="ko-KR" sz="900" dirty="0">
                  <a:latin typeface="Lucida Calligraphy" pitchFamily="66" charset="0"/>
                </a:rPr>
                <a:t>grade</a:t>
              </a:r>
              <a:r>
                <a:rPr lang="en-US" altLang="ko-KR" sz="900" dirty="0">
                  <a:solidFill>
                    <a:schemeClr val="tx2"/>
                  </a:solidFill>
                  <a:latin typeface="Lucida Calligraphy" pitchFamily="66" charset="0"/>
                </a:rPr>
                <a:t>[5]</a:t>
              </a:r>
              <a:endParaRPr lang="ko-KR" altLang="en-US" sz="1050" dirty="0">
                <a:solidFill>
                  <a:schemeClr val="tx2"/>
                </a:solidFill>
                <a:latin typeface="Lucida Calligraphy" pitchFamily="66" charset="0"/>
              </a:endParaRPr>
            </a:p>
            <a:p>
              <a:pPr>
                <a:defRPr/>
              </a:pPr>
              <a:endParaRPr lang="ko-KR" altLang="en-US" sz="1000" dirty="0">
                <a:solidFill>
                  <a:schemeClr val="tx2"/>
                </a:solidFill>
                <a:latin typeface="Lucida Calligraphy" pitchFamily="66" charset="0"/>
                <a:ea typeface="+mn-ea"/>
              </a:endParaRPr>
            </a:p>
          </p:txBody>
        </p:sp>
      </p:grpSp>
      <p:sp>
        <p:nvSpPr>
          <p:cNvPr id="13" name="타원 12"/>
          <p:cNvSpPr/>
          <p:nvPr/>
        </p:nvSpPr>
        <p:spPr>
          <a:xfrm>
            <a:off x="3314693" y="3154543"/>
            <a:ext cx="496489" cy="496489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 dirty="0"/>
          </a:p>
        </p:txBody>
      </p:sp>
      <p:sp>
        <p:nvSpPr>
          <p:cNvPr id="14" name="타원 13"/>
          <p:cNvSpPr/>
          <p:nvPr/>
        </p:nvSpPr>
        <p:spPr>
          <a:xfrm>
            <a:off x="3867033" y="3154543"/>
            <a:ext cx="496489" cy="496489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050" dirty="0"/>
          </a:p>
        </p:txBody>
      </p:sp>
      <p:sp>
        <p:nvSpPr>
          <p:cNvPr id="15" name="타원 14"/>
          <p:cNvSpPr/>
          <p:nvPr/>
        </p:nvSpPr>
        <p:spPr>
          <a:xfrm>
            <a:off x="4407363" y="3154543"/>
            <a:ext cx="496489" cy="496489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400" dirty="0"/>
          </a:p>
        </p:txBody>
      </p:sp>
      <p:sp>
        <p:nvSpPr>
          <p:cNvPr id="16" name="타원 15"/>
          <p:cNvSpPr/>
          <p:nvPr/>
        </p:nvSpPr>
        <p:spPr>
          <a:xfrm>
            <a:off x="4951234" y="3154543"/>
            <a:ext cx="496489" cy="496489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400" dirty="0"/>
          </a:p>
        </p:txBody>
      </p:sp>
      <p:sp>
        <p:nvSpPr>
          <p:cNvPr id="17" name="타원 16"/>
          <p:cNvSpPr/>
          <p:nvPr/>
        </p:nvSpPr>
        <p:spPr>
          <a:xfrm>
            <a:off x="5491564" y="3154543"/>
            <a:ext cx="496489" cy="496489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400" dirty="0"/>
          </a:p>
        </p:txBody>
      </p:sp>
      <p:sp>
        <p:nvSpPr>
          <p:cNvPr id="18" name="TextBox 17"/>
          <p:cNvSpPr txBox="1"/>
          <p:nvPr/>
        </p:nvSpPr>
        <p:spPr bwMode="auto">
          <a:xfrm>
            <a:off x="1695450" y="3233738"/>
            <a:ext cx="1701800" cy="3222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500" b="1" dirty="0" err="1">
                <a:latin typeface="Lucida Calligraphy" pitchFamily="66" charset="0"/>
                <a:ea typeface="+mn-ea"/>
              </a:rPr>
              <a:t>int</a:t>
            </a:r>
            <a:r>
              <a:rPr lang="en-US" altLang="ko-KR" sz="1500" b="1" dirty="0">
                <a:latin typeface="Lucida Calligraphy" pitchFamily="66" charset="0"/>
                <a:ea typeface="+mn-ea"/>
              </a:rPr>
              <a:t> grade[ ] = {     </a:t>
            </a:r>
            <a:endParaRPr lang="ko-KR" altLang="en-US" sz="1500" b="1" dirty="0">
              <a:solidFill>
                <a:schemeClr val="tx2"/>
              </a:solidFill>
              <a:latin typeface="Lucida Calligraphy" pitchFamily="66" charset="0"/>
              <a:ea typeface="+mn-ea"/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3706813" y="3233738"/>
            <a:ext cx="182562" cy="3222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500" b="1" dirty="0">
                <a:latin typeface="Lucida Calligraphy" pitchFamily="66" charset="0"/>
                <a:ea typeface="+mn-ea"/>
              </a:rPr>
              <a:t>,</a:t>
            </a:r>
            <a:endParaRPr lang="ko-KR" altLang="en-US" sz="1500" b="1" dirty="0">
              <a:solidFill>
                <a:schemeClr val="tx2"/>
              </a:solidFill>
              <a:latin typeface="Lucida Calligraphy" pitchFamily="66" charset="0"/>
              <a:ea typeface="+mn-ea"/>
            </a:endParaRPr>
          </a:p>
        </p:txBody>
      </p:sp>
      <p:sp>
        <p:nvSpPr>
          <p:cNvPr id="20" name="TextBox 19"/>
          <p:cNvSpPr txBox="1"/>
          <p:nvPr/>
        </p:nvSpPr>
        <p:spPr bwMode="auto">
          <a:xfrm>
            <a:off x="4262438" y="3233738"/>
            <a:ext cx="184150" cy="3222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500" b="1" dirty="0">
                <a:latin typeface="Lucida Calligraphy" pitchFamily="66" charset="0"/>
                <a:ea typeface="+mn-ea"/>
              </a:rPr>
              <a:t>,</a:t>
            </a:r>
            <a:endParaRPr lang="ko-KR" altLang="en-US" sz="1500" b="1" dirty="0">
              <a:solidFill>
                <a:schemeClr val="tx2"/>
              </a:solidFill>
              <a:latin typeface="Lucida Calligraphy" pitchFamily="66" charset="0"/>
              <a:ea typeface="+mn-ea"/>
            </a:endParaRPr>
          </a:p>
        </p:txBody>
      </p:sp>
      <p:sp>
        <p:nvSpPr>
          <p:cNvPr id="21" name="TextBox 20"/>
          <p:cNvSpPr txBox="1"/>
          <p:nvPr/>
        </p:nvSpPr>
        <p:spPr bwMode="auto">
          <a:xfrm>
            <a:off x="4806950" y="3233738"/>
            <a:ext cx="184150" cy="3222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500" b="1" dirty="0">
                <a:latin typeface="Lucida Calligraphy" pitchFamily="66" charset="0"/>
                <a:ea typeface="+mn-ea"/>
              </a:rPr>
              <a:t>,</a:t>
            </a:r>
            <a:endParaRPr lang="ko-KR" altLang="en-US" sz="1500" b="1" dirty="0">
              <a:solidFill>
                <a:schemeClr val="tx2"/>
              </a:solidFill>
              <a:latin typeface="Lucida Calligraphy" pitchFamily="66" charset="0"/>
              <a:ea typeface="+mn-ea"/>
            </a:endParaRPr>
          </a:p>
        </p:txBody>
      </p:sp>
      <p:sp>
        <p:nvSpPr>
          <p:cNvPr id="22" name="TextBox 21"/>
          <p:cNvSpPr txBox="1"/>
          <p:nvPr/>
        </p:nvSpPr>
        <p:spPr bwMode="auto">
          <a:xfrm>
            <a:off x="5346700" y="3233738"/>
            <a:ext cx="184150" cy="3222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500" b="1" dirty="0">
                <a:latin typeface="Lucida Calligraphy" pitchFamily="66" charset="0"/>
                <a:ea typeface="+mn-ea"/>
              </a:rPr>
              <a:t>,</a:t>
            </a:r>
            <a:endParaRPr lang="ko-KR" altLang="en-US" sz="1500" b="1" dirty="0">
              <a:solidFill>
                <a:schemeClr val="tx2"/>
              </a:solidFill>
              <a:latin typeface="Lucida Calligraphy" pitchFamily="66" charset="0"/>
              <a:ea typeface="+mn-ea"/>
            </a:endParaRPr>
          </a:p>
        </p:txBody>
      </p:sp>
      <p:sp>
        <p:nvSpPr>
          <p:cNvPr id="23" name="TextBox 22"/>
          <p:cNvSpPr txBox="1"/>
          <p:nvPr/>
        </p:nvSpPr>
        <p:spPr bwMode="auto">
          <a:xfrm>
            <a:off x="6457950" y="3233738"/>
            <a:ext cx="349250" cy="3222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500" b="1" dirty="0">
                <a:latin typeface="Lucida Calligraphy" pitchFamily="66" charset="0"/>
                <a:ea typeface="+mn-ea"/>
              </a:rPr>
              <a:t>};</a:t>
            </a:r>
            <a:endParaRPr lang="ko-KR" altLang="en-US" sz="1500" b="1" dirty="0">
              <a:solidFill>
                <a:schemeClr val="tx2"/>
              </a:solidFill>
              <a:latin typeface="Lucida Calligraphy" pitchFamily="66" charset="0"/>
              <a:ea typeface="+mn-ea"/>
            </a:endParaRPr>
          </a:p>
        </p:txBody>
      </p:sp>
      <p:sp>
        <p:nvSpPr>
          <p:cNvPr id="25" name="TextBox 24"/>
          <p:cNvSpPr txBox="1"/>
          <p:nvPr/>
        </p:nvSpPr>
        <p:spPr bwMode="auto">
          <a:xfrm>
            <a:off x="5895975" y="3233738"/>
            <a:ext cx="184150" cy="3222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500" b="1" dirty="0">
                <a:latin typeface="Lucida Calligraphy" pitchFamily="66" charset="0"/>
                <a:ea typeface="+mn-ea"/>
              </a:rPr>
              <a:t>,</a:t>
            </a:r>
            <a:endParaRPr lang="ko-KR" altLang="en-US" sz="1500" b="1" dirty="0">
              <a:solidFill>
                <a:schemeClr val="tx2"/>
              </a:solidFill>
              <a:latin typeface="Lucida Calligraphy" pitchFamily="66" charset="0"/>
              <a:ea typeface="+mn-ea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6034307" y="3154543"/>
            <a:ext cx="496489" cy="496489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68000">
                <a:srgbClr val="0087E6"/>
              </a:gs>
              <a:gs pos="100000">
                <a:srgbClr val="005CB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400" dirty="0"/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3322638" y="3208338"/>
            <a:ext cx="4841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r>
              <a:rPr lang="en-US" altLang="ko-KR" sz="2000">
                <a:solidFill>
                  <a:schemeClr val="bg1"/>
                </a:solidFill>
              </a:rPr>
              <a:t>10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3873500" y="3208338"/>
            <a:ext cx="484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r>
              <a:rPr lang="en-US" altLang="ko-KR" sz="2000">
                <a:solidFill>
                  <a:schemeClr val="bg1"/>
                </a:solidFill>
              </a:rPr>
              <a:t>20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4408488" y="3208338"/>
            <a:ext cx="4841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r>
              <a:rPr lang="en-US" altLang="ko-KR" sz="2000">
                <a:solidFill>
                  <a:schemeClr val="bg1"/>
                </a:solidFill>
              </a:rPr>
              <a:t>30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4957763" y="3208338"/>
            <a:ext cx="4841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r>
              <a:rPr lang="en-US" altLang="ko-KR" sz="2000">
                <a:solidFill>
                  <a:schemeClr val="bg1"/>
                </a:solidFill>
              </a:rPr>
              <a:t>40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5499100" y="3208338"/>
            <a:ext cx="482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r>
              <a:rPr lang="en-US" altLang="ko-KR" sz="2000">
                <a:solidFill>
                  <a:schemeClr val="bg1"/>
                </a:solidFill>
              </a:rPr>
              <a:t>50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6040438" y="3208338"/>
            <a:ext cx="4841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r>
              <a:rPr lang="en-US" altLang="ko-KR" sz="2000">
                <a:solidFill>
                  <a:schemeClr val="bg1"/>
                </a:solidFill>
              </a:rPr>
              <a:t>60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" name="오른쪽 중괄호 2"/>
          <p:cNvSpPr>
            <a:spLocks/>
          </p:cNvSpPr>
          <p:nvPr/>
        </p:nvSpPr>
        <p:spPr bwMode="auto">
          <a:xfrm rot="-5400000">
            <a:off x="4744244" y="1299369"/>
            <a:ext cx="414338" cy="3175000"/>
          </a:xfrm>
          <a:prstGeom prst="rightBrace">
            <a:avLst>
              <a:gd name="adj1" fmla="val 37463"/>
              <a:gd name="adj2" fmla="val 50000"/>
            </a:avLst>
          </a:prstGeom>
          <a:noFill/>
          <a:ln w="19050" algn="ctr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805363" y="2322513"/>
            <a:ext cx="3603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r>
              <a:rPr lang="en-US" altLang="ko-KR" sz="1600">
                <a:solidFill>
                  <a:srgbClr val="0000FF"/>
                </a:solidFill>
              </a:rPr>
              <a:t>6</a:t>
            </a:r>
            <a:endParaRPr lang="ko-KR" altLang="en-US" sz="160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890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96296E-6 C -0.00086 -0.01412 -0.00173 -0.02477 -0.00573 -0.03773 C -0.00711 -0.04861 -0.0125 -0.05903 -0.01701 -0.06806 C -0.02118 -0.07662 -0.01632 -0.07223 -0.0217 -0.0794 C -0.02795 -0.08773 -0.02326 -0.07871 -0.0283 -0.08681 C -0.02899 -0.08797 -0.02934 -0.08982 -0.0302 -0.09074 C -0.03576 -0.09699 -0.04253 -0.09908 -0.04913 -0.10209 C -0.05607 -0.10162 -0.06284 -0.10139 -0.06979 -0.1007 C -0.07864 -0.09977 -0.08333 -0.0838 -0.08489 -0.07431 C -0.08402 -0.04931 -0.08871 -0.04514 -0.07448 -0.05047 C -0.07066 -0.05394 -0.06996 -0.05579 -0.06892 -0.06181 C -0.06927 -0.06968 -0.06927 -0.07778 -0.06979 -0.08565 C -0.06996 -0.08727 -0.07239 -0.09375 -0.07274 -0.09445 C -0.07882 -0.10834 -0.08698 -0.11366 -0.09809 -0.11829 C -0.10729 -0.11783 -0.11632 -0.11783 -0.12552 -0.11713 C -0.13142 -0.11667 -0.13836 -0.11204 -0.14444 -0.11088 C -0.1493 -0.10903 -0.15173 -0.10417 -0.15659 -0.10209 C -0.16232 -0.09699 -0.16788 -0.09213 -0.17361 -0.08681 C -0.17586 -0.08473 -0.1802 -0.08056 -0.1802 -0.08033 C -0.18177 -0.07477 -0.1868 -0.07269 -0.19062 -0.06922 C -0.19201 -0.06806 -0.19236 -0.06551 -0.1934 -0.06412 C -0.19913 -0.05648 -0.20451 -0.05 -0.20955 -0.04167 C -0.21007 -0.03912 -0.21024 -0.03635 -0.21128 -0.03403 C -0.2125 -0.03148 -0.2151 -0.02639 -0.2151 -0.02616 C -0.21649 -0.01852 -0.21823 -0.0081 -0.2217 -0.00139 C -0.22291 0.00602 -0.22343 0.01527 -0.22552 0.02245 C -0.22656 0.03009 -0.22656 0.03773 -0.2283 0.04514 C -0.22795 0.06898 -0.23333 0.08588 -0.22448 0.10301 C -0.22239 0.11273 -0.22413 0.12014 -0.22743 0.12824 " pathEditMode="relative" rAng="0" ptsTypes="ffffffffffffffffffffffffffffA"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667" y="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3.33333E-6 L -3.61111E-6 0.14815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407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3.33333E-6 L -3.61111E-6 0.14815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407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3.33333E-6 L -3.61111E-6 0.14815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407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3.33333E-6 L -3.61111E-6 0.14815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407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3.33333E-6 L -3.61111E-6 0.14815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407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3.33333E-6 L -3.61111E-6 0.14815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407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3.33333E-6 L -3.61111E-6 0.14815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407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3.33333E-6 L -3.61111E-6 0.14815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407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3.33333E-6 L -3.61111E-6 0.14815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407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3.33333E-6 L -3.61111E-6 0.14815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407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3.33333E-6 L -3.61111E-6 0.14815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407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3.33333E-6 L -3.61111E-6 0.14815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4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8" grpId="0"/>
      <p:bldP spid="29" grpId="0"/>
      <p:bldP spid="30" grpId="0"/>
      <p:bldP spid="31" grpId="0"/>
      <p:bldP spid="32" grpId="0"/>
      <p:bldP spid="3" grpId="0" animBg="1"/>
      <p:bldP spid="4" grpId="0"/>
      <p:bldP spid="4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배열의 복사</a:t>
            </a:r>
          </a:p>
        </p:txBody>
      </p:sp>
      <p:sp>
        <p:nvSpPr>
          <p:cNvPr id="16387" name="Rectangle 5"/>
          <p:cNvSpPr>
            <a:spLocks noChangeArrowheads="1"/>
          </p:cNvSpPr>
          <p:nvPr/>
        </p:nvSpPr>
        <p:spPr bwMode="auto">
          <a:xfrm>
            <a:off x="1143901" y="1642358"/>
            <a:ext cx="7772400" cy="1147762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algn="just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 err="1">
                <a:solidFill>
                  <a:srgbClr val="0000FF"/>
                </a:solidFill>
                <a:latin typeface="Comic Sans MS" pitchFamily="66" charset="0"/>
                <a:ea typeface="돋움체" pitchFamily="49" charset="-127"/>
                <a:cs typeface="휴먼명조,한컴돋움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  <a:ea typeface="돋움체" pitchFamily="49" charset="-127"/>
                <a:cs typeface="휴먼명조,한컴돋움"/>
              </a:rPr>
              <a:t> grade[SIZE];</a:t>
            </a:r>
            <a:r>
              <a:rPr kumimoji="1" lang="en-US" altLang="ko-KR" sz="1600" dirty="0">
                <a:solidFill>
                  <a:srgbClr val="0000FF"/>
                </a:solidFill>
                <a:latin typeface="Comic Sans MS" pitchFamily="66" charset="0"/>
                <a:ea typeface="돋움체" pitchFamily="49" charset="-127"/>
                <a:cs typeface="휴먼명조,한컴돋움"/>
              </a:rPr>
              <a:t> </a:t>
            </a:r>
            <a:endParaRPr kumimoji="1" lang="en-US" altLang="ko-KR" sz="1600" dirty="0">
              <a:solidFill>
                <a:srgbClr val="000000"/>
              </a:solidFill>
              <a:latin typeface="Comic Sans MS" pitchFamily="66" charset="0"/>
              <a:ea typeface="돋움체" pitchFamily="49" charset="-127"/>
              <a:cs typeface="휴먼명조,한컴돋움"/>
            </a:endParaRPr>
          </a:p>
          <a:p>
            <a:pPr marL="342900" indent="-342900" algn="just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 err="1">
                <a:solidFill>
                  <a:srgbClr val="0000FF"/>
                </a:solidFill>
                <a:latin typeface="Comic Sans MS" pitchFamily="66" charset="0"/>
                <a:ea typeface="돋움체" pitchFamily="49" charset="-127"/>
                <a:cs typeface="휴먼명조,한컴돋움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  <a:ea typeface="돋움체" pitchFamily="49" charset="-127"/>
                <a:cs typeface="휴먼명조,한컴돋움"/>
              </a:rPr>
              <a:t> score[SIZE]; </a:t>
            </a:r>
          </a:p>
          <a:p>
            <a:pPr marL="342900" indent="-342900" algn="just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Comic Sans MS" pitchFamily="66" charset="0"/>
                <a:ea typeface="돋움체" pitchFamily="49" charset="-127"/>
                <a:cs typeface="휴먼명조,한컴돋움"/>
              </a:rPr>
              <a:t>score = grade; </a:t>
            </a:r>
            <a:r>
              <a:rPr kumimoji="1" lang="en-US" altLang="ko-KR" sz="1600" dirty="0">
                <a:solidFill>
                  <a:srgbClr val="FF0000"/>
                </a:solidFill>
                <a:latin typeface="Comic Sans MS" pitchFamily="66" charset="0"/>
                <a:ea typeface="돋움체" pitchFamily="49" charset="-127"/>
                <a:cs typeface="휴먼명조,한컴돋움"/>
              </a:rPr>
              <a:t>              // </a:t>
            </a:r>
            <a:r>
              <a:rPr kumimoji="1" lang="ko-KR" altLang="en-US" sz="1600" dirty="0">
                <a:solidFill>
                  <a:srgbClr val="FF0000"/>
                </a:solidFill>
                <a:latin typeface="Comic Sans MS" pitchFamily="66" charset="0"/>
                <a:ea typeface="돋움체" pitchFamily="49" charset="-127"/>
                <a:cs typeface="휴먼명조,한컴돋움"/>
              </a:rPr>
              <a:t>컴파일 오류</a:t>
            </a:r>
            <a:r>
              <a:rPr kumimoji="1" lang="en-US" altLang="ko-KR" sz="1600" dirty="0">
                <a:solidFill>
                  <a:srgbClr val="FF0000"/>
                </a:solidFill>
                <a:latin typeface="Comic Sans MS" pitchFamily="66" charset="0"/>
                <a:ea typeface="돋움체" pitchFamily="49" charset="-127"/>
                <a:cs typeface="휴먼명조,한컴돋움"/>
              </a:rPr>
              <a:t>! </a:t>
            </a:r>
            <a:endParaRPr kumimoji="1" lang="en-US" altLang="ko-KR" sz="1600" dirty="0">
              <a:solidFill>
                <a:srgbClr val="000000"/>
              </a:solidFill>
              <a:latin typeface="Comic Sans MS" pitchFamily="66" charset="0"/>
              <a:ea typeface="한컴바탕" pitchFamily="18" charset="2"/>
              <a:cs typeface="한컴바탕" pitchFamily="18" charset="2"/>
            </a:endParaRPr>
          </a:p>
          <a:p>
            <a:pPr marL="342900" indent="-342900" algn="just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b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  <a:ea typeface="한컴바탕" pitchFamily="18" charset="2"/>
                <a:cs typeface="한컴바탕" pitchFamily="18" charset="2"/>
              </a:rPr>
            </a:br>
            <a:endParaRPr kumimoji="1" lang="en-US" altLang="ko-KR" sz="1600" dirty="0">
              <a:solidFill>
                <a:srgbClr val="000000"/>
              </a:solidFill>
              <a:latin typeface="Comic Sans MS" pitchFamily="66" charset="0"/>
              <a:ea typeface="한컴바탕" pitchFamily="18" charset="2"/>
              <a:cs typeface="한컴바탕" pitchFamily="18" charset="2"/>
            </a:endParaRPr>
          </a:p>
        </p:txBody>
      </p:sp>
      <p:sp>
        <p:nvSpPr>
          <p:cNvPr id="16388" name="Rectangle 6"/>
          <p:cNvSpPr>
            <a:spLocks noChangeArrowheads="1"/>
          </p:cNvSpPr>
          <p:nvPr/>
        </p:nvSpPr>
        <p:spPr bwMode="auto">
          <a:xfrm>
            <a:off x="1087438" y="3262402"/>
            <a:ext cx="7804150" cy="1978114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algn="just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 err="1">
                <a:solidFill>
                  <a:srgbClr val="0000FF"/>
                </a:solidFill>
                <a:latin typeface="Comic Sans MS" pitchFamily="66" charset="0"/>
                <a:ea typeface="돋움체" pitchFamily="49" charset="-127"/>
                <a:cs typeface="휴먼명조,한컴돋움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  <a:ea typeface="돋움체" pitchFamily="49" charset="-127"/>
                <a:cs typeface="휴먼명조,한컴돋움"/>
              </a:rPr>
              <a:t> grade[SIZE];</a:t>
            </a:r>
            <a:r>
              <a:rPr kumimoji="1" lang="en-US" altLang="ko-KR" sz="1600" dirty="0">
                <a:solidFill>
                  <a:srgbClr val="0000FF"/>
                </a:solidFill>
                <a:latin typeface="Comic Sans MS" pitchFamily="66" charset="0"/>
                <a:ea typeface="돋움체" pitchFamily="49" charset="-127"/>
                <a:cs typeface="휴먼명조,한컴돋움"/>
              </a:rPr>
              <a:t> </a:t>
            </a:r>
            <a:endParaRPr kumimoji="1" lang="en-US" altLang="ko-KR" sz="1600" dirty="0">
              <a:solidFill>
                <a:srgbClr val="000000"/>
              </a:solidFill>
              <a:latin typeface="Comic Sans MS" pitchFamily="66" charset="0"/>
              <a:ea typeface="돋움체" pitchFamily="49" charset="-127"/>
              <a:cs typeface="휴먼명조,한컴돋움"/>
            </a:endParaRPr>
          </a:p>
          <a:p>
            <a:pPr marL="342900" indent="-342900" algn="just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 err="1">
                <a:solidFill>
                  <a:srgbClr val="0000FF"/>
                </a:solidFill>
                <a:latin typeface="Comic Sans MS" pitchFamily="66" charset="0"/>
                <a:ea typeface="돋움체" pitchFamily="49" charset="-127"/>
                <a:cs typeface="휴먼명조,한컴돋움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  <a:ea typeface="돋움체" pitchFamily="49" charset="-127"/>
                <a:cs typeface="휴먼명조,한컴돋움"/>
              </a:rPr>
              <a:t> score[SIZE]; </a:t>
            </a:r>
          </a:p>
          <a:p>
            <a:pPr marL="342900" indent="-342900" algn="just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 err="1">
                <a:solidFill>
                  <a:srgbClr val="000000"/>
                </a:solidFill>
                <a:latin typeface="Comic Sans MS" pitchFamily="66" charset="0"/>
                <a:ea typeface="돋움체" pitchFamily="49" charset="-127"/>
                <a:cs typeface="휴먼명조,한컴돋움"/>
              </a:rPr>
              <a:t>int</a:t>
            </a:r>
            <a:r>
              <a:rPr kumimoji="1" lang="ko-KR" altLang="en-US" sz="1600" dirty="0">
                <a:solidFill>
                  <a:srgbClr val="000000"/>
                </a:solidFill>
                <a:latin typeface="Comic Sans MS" pitchFamily="66" charset="0"/>
                <a:ea typeface="돋움체" pitchFamily="49" charset="-127"/>
                <a:cs typeface="휴먼명조,한컴돋움"/>
              </a:rPr>
              <a:t> </a:t>
            </a:r>
            <a:r>
              <a:rPr kumimoji="1" lang="en-US" altLang="ko-KR" sz="1600" dirty="0" err="1">
                <a:solidFill>
                  <a:srgbClr val="000000"/>
                </a:solidFill>
                <a:latin typeface="Comic Sans MS" pitchFamily="66" charset="0"/>
                <a:ea typeface="돋움체" pitchFamily="49" charset="-127"/>
                <a:cs typeface="휴먼명조,한컴돋움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  <a:ea typeface="돋움체" pitchFamily="49" charset="-127"/>
                <a:cs typeface="휴먼명조,한컴돋움"/>
              </a:rPr>
              <a:t>;</a:t>
            </a:r>
          </a:p>
          <a:p>
            <a:pPr marL="342900" indent="-342900" algn="just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FF"/>
              </a:solidFill>
              <a:latin typeface="Comic Sans MS" pitchFamily="66" charset="0"/>
              <a:ea typeface="돋움체" pitchFamily="49" charset="-127"/>
              <a:cs typeface="휴먼명조,한컴돋움"/>
            </a:endParaRPr>
          </a:p>
          <a:p>
            <a:pPr marL="342900" indent="-342900" algn="just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FF"/>
                </a:solidFill>
                <a:latin typeface="Comic Sans MS" pitchFamily="66" charset="0"/>
                <a:ea typeface="돋움체" pitchFamily="49" charset="-127"/>
                <a:cs typeface="휴먼명조,한컴돋움"/>
              </a:rPr>
              <a:t>for</a:t>
            </a: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  <a:ea typeface="돋움체" pitchFamily="49" charset="-127"/>
                <a:cs typeface="휴먼명조,한컴돋움"/>
              </a:rPr>
              <a:t>(</a:t>
            </a:r>
            <a:r>
              <a:rPr kumimoji="1" lang="en-US" altLang="ko-KR" sz="1600" dirty="0" err="1">
                <a:solidFill>
                  <a:srgbClr val="000000"/>
                </a:solidFill>
                <a:latin typeface="Comic Sans MS" pitchFamily="66" charset="0"/>
                <a:ea typeface="돋움체" pitchFamily="49" charset="-127"/>
                <a:cs typeface="휴먼명조,한컴돋움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  <a:ea typeface="돋움체" pitchFamily="49" charset="-127"/>
                <a:cs typeface="휴먼명조,한컴돋움"/>
              </a:rPr>
              <a:t> = 0; </a:t>
            </a:r>
            <a:r>
              <a:rPr kumimoji="1" lang="en-US" altLang="ko-KR" sz="1600" dirty="0" err="1">
                <a:solidFill>
                  <a:srgbClr val="000000"/>
                </a:solidFill>
                <a:latin typeface="Comic Sans MS" pitchFamily="66" charset="0"/>
                <a:ea typeface="돋움체" pitchFamily="49" charset="-127"/>
                <a:cs typeface="휴먼명조,한컴돋움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  <a:ea typeface="돋움체" pitchFamily="49" charset="-127"/>
                <a:cs typeface="휴먼명조,한컴돋움"/>
              </a:rPr>
              <a:t> &lt; SIZE; </a:t>
            </a:r>
            <a:r>
              <a:rPr kumimoji="1" lang="en-US" altLang="ko-KR" sz="1600" dirty="0" err="1">
                <a:solidFill>
                  <a:srgbClr val="000000"/>
                </a:solidFill>
                <a:latin typeface="Comic Sans MS" pitchFamily="66" charset="0"/>
                <a:ea typeface="돋움체" pitchFamily="49" charset="-127"/>
                <a:cs typeface="휴먼명조,한컴돋움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  <a:ea typeface="돋움체" pitchFamily="49" charset="-127"/>
                <a:cs typeface="휴먼명조,한컴돋움"/>
              </a:rPr>
              <a:t>++) </a:t>
            </a:r>
          </a:p>
          <a:p>
            <a:pPr marL="342900" indent="-342900" algn="just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  <a:ea typeface="돋움체" pitchFamily="49" charset="-127"/>
                <a:cs typeface="휴먼명조,한컴돋움"/>
              </a:rPr>
              <a:t>         score[</a:t>
            </a:r>
            <a:r>
              <a:rPr kumimoji="1" lang="en-US" altLang="ko-KR" sz="1600" dirty="0" err="1">
                <a:solidFill>
                  <a:srgbClr val="000000"/>
                </a:solidFill>
                <a:latin typeface="Comic Sans MS" pitchFamily="66" charset="0"/>
                <a:ea typeface="돋움체" pitchFamily="49" charset="-127"/>
                <a:cs typeface="휴먼명조,한컴돋움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  <a:ea typeface="돋움체" pitchFamily="49" charset="-127"/>
                <a:cs typeface="휴먼명조,한컴돋움"/>
              </a:rPr>
              <a:t>] = grade[</a:t>
            </a:r>
            <a:r>
              <a:rPr kumimoji="1" lang="en-US" altLang="ko-KR" sz="1600" dirty="0" err="1">
                <a:solidFill>
                  <a:srgbClr val="000000"/>
                </a:solidFill>
                <a:latin typeface="Comic Sans MS" pitchFamily="66" charset="0"/>
                <a:ea typeface="돋움체" pitchFamily="49" charset="-127"/>
                <a:cs typeface="휴먼명조,한컴돋움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Comic Sans MS" pitchFamily="66" charset="0"/>
                <a:ea typeface="돋움체" pitchFamily="49" charset="-127"/>
                <a:cs typeface="휴먼명조,한컴돋움"/>
              </a:rPr>
              <a:t>];  </a:t>
            </a:r>
          </a:p>
        </p:txBody>
      </p:sp>
      <p:sp>
        <p:nvSpPr>
          <p:cNvPr id="748551" name="AutoShape 7"/>
          <p:cNvSpPr>
            <a:spLocks/>
          </p:cNvSpPr>
          <p:nvPr/>
        </p:nvSpPr>
        <p:spPr bwMode="auto">
          <a:xfrm>
            <a:off x="1200841" y="2256720"/>
            <a:ext cx="3732301" cy="333375"/>
          </a:xfrm>
          <a:prstGeom prst="borderCallout2">
            <a:avLst>
              <a:gd name="adj1" fmla="val 34287"/>
              <a:gd name="adj2" fmla="val 102338"/>
              <a:gd name="adj3" fmla="val 34287"/>
              <a:gd name="adj4" fmla="val 126546"/>
              <a:gd name="adj5" fmla="val -77144"/>
              <a:gd name="adj6" fmla="val 151681"/>
            </a:avLst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748552" name="Text Box 8"/>
          <p:cNvSpPr txBox="1">
            <a:spLocks noChangeArrowheads="1"/>
          </p:cNvSpPr>
          <p:nvPr/>
        </p:nvSpPr>
        <p:spPr bwMode="auto">
          <a:xfrm>
            <a:off x="6920424" y="1789201"/>
            <a:ext cx="1262062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r>
              <a:rPr lang="ko-KR" altLang="en-US" sz="1600" b="1" dirty="0">
                <a:solidFill>
                  <a:schemeClr val="tx2"/>
                </a:solidFill>
                <a:latin typeface="HY엽서L" pitchFamily="18" charset="-127"/>
                <a:ea typeface="HY엽서L" pitchFamily="18" charset="-127"/>
              </a:rPr>
              <a:t>잘못된 방법</a:t>
            </a:r>
          </a:p>
        </p:txBody>
      </p:sp>
      <p:sp>
        <p:nvSpPr>
          <p:cNvPr id="748553" name="AutoShape 9"/>
          <p:cNvSpPr>
            <a:spLocks/>
          </p:cNvSpPr>
          <p:nvPr/>
        </p:nvSpPr>
        <p:spPr bwMode="auto">
          <a:xfrm>
            <a:off x="1087438" y="4480148"/>
            <a:ext cx="2712888" cy="577850"/>
          </a:xfrm>
          <a:prstGeom prst="borderCallout2">
            <a:avLst>
              <a:gd name="adj1" fmla="val 19782"/>
              <a:gd name="adj2" fmla="val 103435"/>
              <a:gd name="adj3" fmla="val 19782"/>
              <a:gd name="adj4" fmla="val 160986"/>
              <a:gd name="adj5" fmla="val -58792"/>
              <a:gd name="adj6" fmla="val 220829"/>
            </a:avLst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748554" name="Text Box 10"/>
          <p:cNvSpPr txBox="1">
            <a:spLocks noChangeArrowheads="1"/>
          </p:cNvSpPr>
          <p:nvPr/>
        </p:nvSpPr>
        <p:spPr bwMode="auto">
          <a:xfrm>
            <a:off x="6965156" y="3844849"/>
            <a:ext cx="1262063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r>
              <a:rPr lang="ko-KR" altLang="en-US" sz="1600" b="1" dirty="0">
                <a:solidFill>
                  <a:schemeClr val="tx2"/>
                </a:solidFill>
                <a:latin typeface="HY엽서L" pitchFamily="18" charset="-127"/>
                <a:ea typeface="HY엽서L" pitchFamily="18" charset="-127"/>
              </a:rPr>
              <a:t>올바른 방법</a:t>
            </a:r>
          </a:p>
        </p:txBody>
      </p:sp>
      <p:sp>
        <p:nvSpPr>
          <p:cNvPr id="2" name="폭발 1 1"/>
          <p:cNvSpPr/>
          <p:nvPr/>
        </p:nvSpPr>
        <p:spPr bwMode="auto">
          <a:xfrm>
            <a:off x="3416059" y="3383786"/>
            <a:ext cx="2122488" cy="1182687"/>
          </a:xfrm>
          <a:prstGeom prst="irregularSeal1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algn="ctr">
              <a:defRPr/>
            </a:pP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원소를 </a:t>
            </a:r>
            <a:r>
              <a:rPr lang="ko-KR" altLang="en-US" sz="12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일일이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 복사한다</a:t>
            </a:r>
          </a:p>
        </p:txBody>
      </p:sp>
      <p:pic>
        <p:nvPicPr>
          <p:cNvPr id="2050" name="Picture 2" descr="C:\Users\sec\AppData\Local\Microsoft\Windows\Temporary Internet Files\Content.IE5\U1H0FIY6\MC900430075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13" y="3742994"/>
            <a:ext cx="720909" cy="925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445" name="그룹 16444"/>
          <p:cNvGrpSpPr/>
          <p:nvPr/>
        </p:nvGrpSpPr>
        <p:grpSpPr>
          <a:xfrm>
            <a:off x="76087" y="1852702"/>
            <a:ext cx="1011351" cy="737394"/>
            <a:chOff x="3182938" y="5421313"/>
            <a:chExt cx="1847850" cy="1260475"/>
          </a:xfrm>
        </p:grpSpPr>
        <p:sp>
          <p:nvSpPr>
            <p:cNvPr id="4" name="AutoShape 6"/>
            <p:cNvSpPr>
              <a:spLocks noChangeAspect="1" noChangeArrowheads="1" noTextEdit="1"/>
            </p:cNvSpPr>
            <p:nvPr/>
          </p:nvSpPr>
          <p:spPr bwMode="auto">
            <a:xfrm>
              <a:off x="3182938" y="5421313"/>
              <a:ext cx="1847850" cy="1260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" name="Freeform 8"/>
            <p:cNvSpPr>
              <a:spLocks/>
            </p:cNvSpPr>
            <p:nvPr/>
          </p:nvSpPr>
          <p:spPr bwMode="auto">
            <a:xfrm>
              <a:off x="3535363" y="6180138"/>
              <a:ext cx="266700" cy="177800"/>
            </a:xfrm>
            <a:custGeom>
              <a:avLst/>
              <a:gdLst>
                <a:gd name="T0" fmla="*/ 0 w 168"/>
                <a:gd name="T1" fmla="*/ 58 h 112"/>
                <a:gd name="T2" fmla="*/ 0 w 168"/>
                <a:gd name="T3" fmla="*/ 58 h 112"/>
                <a:gd name="T4" fmla="*/ 2 w 168"/>
                <a:gd name="T5" fmla="*/ 64 h 112"/>
                <a:gd name="T6" fmla="*/ 12 w 168"/>
                <a:gd name="T7" fmla="*/ 76 h 112"/>
                <a:gd name="T8" fmla="*/ 28 w 168"/>
                <a:gd name="T9" fmla="*/ 90 h 112"/>
                <a:gd name="T10" fmla="*/ 38 w 168"/>
                <a:gd name="T11" fmla="*/ 96 h 112"/>
                <a:gd name="T12" fmla="*/ 50 w 168"/>
                <a:gd name="T13" fmla="*/ 104 h 112"/>
                <a:gd name="T14" fmla="*/ 62 w 168"/>
                <a:gd name="T15" fmla="*/ 108 h 112"/>
                <a:gd name="T16" fmla="*/ 74 w 168"/>
                <a:gd name="T17" fmla="*/ 110 h 112"/>
                <a:gd name="T18" fmla="*/ 88 w 168"/>
                <a:gd name="T19" fmla="*/ 112 h 112"/>
                <a:gd name="T20" fmla="*/ 104 w 168"/>
                <a:gd name="T21" fmla="*/ 108 h 112"/>
                <a:gd name="T22" fmla="*/ 118 w 168"/>
                <a:gd name="T23" fmla="*/ 102 h 112"/>
                <a:gd name="T24" fmla="*/ 134 w 168"/>
                <a:gd name="T25" fmla="*/ 92 h 112"/>
                <a:gd name="T26" fmla="*/ 152 w 168"/>
                <a:gd name="T27" fmla="*/ 78 h 112"/>
                <a:gd name="T28" fmla="*/ 168 w 168"/>
                <a:gd name="T29" fmla="*/ 58 h 112"/>
                <a:gd name="T30" fmla="*/ 104 w 168"/>
                <a:gd name="T31" fmla="*/ 0 h 112"/>
                <a:gd name="T32" fmla="*/ 0 w 168"/>
                <a:gd name="T33" fmla="*/ 58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8" h="112">
                  <a:moveTo>
                    <a:pt x="0" y="58"/>
                  </a:moveTo>
                  <a:lnTo>
                    <a:pt x="0" y="58"/>
                  </a:lnTo>
                  <a:lnTo>
                    <a:pt x="2" y="64"/>
                  </a:lnTo>
                  <a:lnTo>
                    <a:pt x="12" y="76"/>
                  </a:lnTo>
                  <a:lnTo>
                    <a:pt x="28" y="90"/>
                  </a:lnTo>
                  <a:lnTo>
                    <a:pt x="38" y="96"/>
                  </a:lnTo>
                  <a:lnTo>
                    <a:pt x="50" y="104"/>
                  </a:lnTo>
                  <a:lnTo>
                    <a:pt x="62" y="108"/>
                  </a:lnTo>
                  <a:lnTo>
                    <a:pt x="74" y="110"/>
                  </a:lnTo>
                  <a:lnTo>
                    <a:pt x="88" y="112"/>
                  </a:lnTo>
                  <a:lnTo>
                    <a:pt x="104" y="108"/>
                  </a:lnTo>
                  <a:lnTo>
                    <a:pt x="118" y="102"/>
                  </a:lnTo>
                  <a:lnTo>
                    <a:pt x="134" y="92"/>
                  </a:lnTo>
                  <a:lnTo>
                    <a:pt x="152" y="78"/>
                  </a:lnTo>
                  <a:lnTo>
                    <a:pt x="168" y="58"/>
                  </a:lnTo>
                  <a:lnTo>
                    <a:pt x="104" y="0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" name="Freeform 9"/>
            <p:cNvSpPr>
              <a:spLocks/>
            </p:cNvSpPr>
            <p:nvPr/>
          </p:nvSpPr>
          <p:spPr bwMode="auto">
            <a:xfrm>
              <a:off x="3592513" y="5481638"/>
              <a:ext cx="869950" cy="857250"/>
            </a:xfrm>
            <a:custGeom>
              <a:avLst/>
              <a:gdLst>
                <a:gd name="T0" fmla="*/ 274 w 548"/>
                <a:gd name="T1" fmla="*/ 0 h 540"/>
                <a:gd name="T2" fmla="*/ 330 w 548"/>
                <a:gd name="T3" fmla="*/ 6 h 540"/>
                <a:gd name="T4" fmla="*/ 380 w 548"/>
                <a:gd name="T5" fmla="*/ 22 h 540"/>
                <a:gd name="T6" fmla="*/ 428 w 548"/>
                <a:gd name="T7" fmla="*/ 48 h 540"/>
                <a:gd name="T8" fmla="*/ 468 w 548"/>
                <a:gd name="T9" fmla="*/ 80 h 540"/>
                <a:gd name="T10" fmla="*/ 502 w 548"/>
                <a:gd name="T11" fmla="*/ 120 h 540"/>
                <a:gd name="T12" fmla="*/ 526 w 548"/>
                <a:gd name="T13" fmla="*/ 166 h 540"/>
                <a:gd name="T14" fmla="*/ 542 w 548"/>
                <a:gd name="T15" fmla="*/ 216 h 540"/>
                <a:gd name="T16" fmla="*/ 548 w 548"/>
                <a:gd name="T17" fmla="*/ 270 h 540"/>
                <a:gd name="T18" fmla="*/ 546 w 548"/>
                <a:gd name="T19" fmla="*/ 298 h 540"/>
                <a:gd name="T20" fmla="*/ 536 w 548"/>
                <a:gd name="T21" fmla="*/ 350 h 540"/>
                <a:gd name="T22" fmla="*/ 514 w 548"/>
                <a:gd name="T23" fmla="*/ 400 h 540"/>
                <a:gd name="T24" fmla="*/ 486 w 548"/>
                <a:gd name="T25" fmla="*/ 442 h 540"/>
                <a:gd name="T26" fmla="*/ 448 w 548"/>
                <a:gd name="T27" fmla="*/ 478 h 540"/>
                <a:gd name="T28" fmla="*/ 404 w 548"/>
                <a:gd name="T29" fmla="*/ 508 h 540"/>
                <a:gd name="T30" fmla="*/ 356 w 548"/>
                <a:gd name="T31" fmla="*/ 528 h 540"/>
                <a:gd name="T32" fmla="*/ 302 w 548"/>
                <a:gd name="T33" fmla="*/ 540 h 540"/>
                <a:gd name="T34" fmla="*/ 274 w 548"/>
                <a:gd name="T35" fmla="*/ 540 h 540"/>
                <a:gd name="T36" fmla="*/ 218 w 548"/>
                <a:gd name="T37" fmla="*/ 536 h 540"/>
                <a:gd name="T38" fmla="*/ 168 w 548"/>
                <a:gd name="T39" fmla="*/ 520 h 540"/>
                <a:gd name="T40" fmla="*/ 122 w 548"/>
                <a:gd name="T41" fmla="*/ 494 h 540"/>
                <a:gd name="T42" fmla="*/ 80 w 548"/>
                <a:gd name="T43" fmla="*/ 462 h 540"/>
                <a:gd name="T44" fmla="*/ 46 w 548"/>
                <a:gd name="T45" fmla="*/ 422 h 540"/>
                <a:gd name="T46" fmla="*/ 22 w 548"/>
                <a:gd name="T47" fmla="*/ 376 h 540"/>
                <a:gd name="T48" fmla="*/ 6 w 548"/>
                <a:gd name="T49" fmla="*/ 324 h 540"/>
                <a:gd name="T50" fmla="*/ 0 w 548"/>
                <a:gd name="T51" fmla="*/ 270 h 540"/>
                <a:gd name="T52" fmla="*/ 2 w 548"/>
                <a:gd name="T53" fmla="*/ 244 h 540"/>
                <a:gd name="T54" fmla="*/ 12 w 548"/>
                <a:gd name="T55" fmla="*/ 190 h 540"/>
                <a:gd name="T56" fmla="*/ 34 w 548"/>
                <a:gd name="T57" fmla="*/ 142 h 540"/>
                <a:gd name="T58" fmla="*/ 62 w 548"/>
                <a:gd name="T59" fmla="*/ 100 h 540"/>
                <a:gd name="T60" fmla="*/ 100 w 548"/>
                <a:gd name="T61" fmla="*/ 62 h 540"/>
                <a:gd name="T62" fmla="*/ 144 w 548"/>
                <a:gd name="T63" fmla="*/ 34 h 540"/>
                <a:gd name="T64" fmla="*/ 192 w 548"/>
                <a:gd name="T65" fmla="*/ 12 h 540"/>
                <a:gd name="T66" fmla="*/ 246 w 548"/>
                <a:gd name="T67" fmla="*/ 2 h 540"/>
                <a:gd name="T68" fmla="*/ 274 w 548"/>
                <a:gd name="T69" fmla="*/ 0 h 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48" h="540">
                  <a:moveTo>
                    <a:pt x="274" y="0"/>
                  </a:moveTo>
                  <a:lnTo>
                    <a:pt x="274" y="0"/>
                  </a:lnTo>
                  <a:lnTo>
                    <a:pt x="302" y="2"/>
                  </a:lnTo>
                  <a:lnTo>
                    <a:pt x="330" y="6"/>
                  </a:lnTo>
                  <a:lnTo>
                    <a:pt x="356" y="12"/>
                  </a:lnTo>
                  <a:lnTo>
                    <a:pt x="380" y="22"/>
                  </a:lnTo>
                  <a:lnTo>
                    <a:pt x="404" y="34"/>
                  </a:lnTo>
                  <a:lnTo>
                    <a:pt x="428" y="48"/>
                  </a:lnTo>
                  <a:lnTo>
                    <a:pt x="448" y="62"/>
                  </a:lnTo>
                  <a:lnTo>
                    <a:pt x="468" y="80"/>
                  </a:lnTo>
                  <a:lnTo>
                    <a:pt x="486" y="100"/>
                  </a:lnTo>
                  <a:lnTo>
                    <a:pt x="502" y="120"/>
                  </a:lnTo>
                  <a:lnTo>
                    <a:pt x="514" y="142"/>
                  </a:lnTo>
                  <a:lnTo>
                    <a:pt x="526" y="166"/>
                  </a:lnTo>
                  <a:lnTo>
                    <a:pt x="536" y="190"/>
                  </a:lnTo>
                  <a:lnTo>
                    <a:pt x="542" y="216"/>
                  </a:lnTo>
                  <a:lnTo>
                    <a:pt x="546" y="244"/>
                  </a:lnTo>
                  <a:lnTo>
                    <a:pt x="548" y="270"/>
                  </a:lnTo>
                  <a:lnTo>
                    <a:pt x="548" y="270"/>
                  </a:lnTo>
                  <a:lnTo>
                    <a:pt x="546" y="298"/>
                  </a:lnTo>
                  <a:lnTo>
                    <a:pt x="542" y="324"/>
                  </a:lnTo>
                  <a:lnTo>
                    <a:pt x="536" y="350"/>
                  </a:lnTo>
                  <a:lnTo>
                    <a:pt x="526" y="376"/>
                  </a:lnTo>
                  <a:lnTo>
                    <a:pt x="514" y="400"/>
                  </a:lnTo>
                  <a:lnTo>
                    <a:pt x="502" y="422"/>
                  </a:lnTo>
                  <a:lnTo>
                    <a:pt x="486" y="442"/>
                  </a:lnTo>
                  <a:lnTo>
                    <a:pt x="468" y="462"/>
                  </a:lnTo>
                  <a:lnTo>
                    <a:pt x="448" y="478"/>
                  </a:lnTo>
                  <a:lnTo>
                    <a:pt x="428" y="494"/>
                  </a:lnTo>
                  <a:lnTo>
                    <a:pt x="404" y="508"/>
                  </a:lnTo>
                  <a:lnTo>
                    <a:pt x="380" y="520"/>
                  </a:lnTo>
                  <a:lnTo>
                    <a:pt x="356" y="528"/>
                  </a:lnTo>
                  <a:lnTo>
                    <a:pt x="330" y="536"/>
                  </a:lnTo>
                  <a:lnTo>
                    <a:pt x="302" y="540"/>
                  </a:lnTo>
                  <a:lnTo>
                    <a:pt x="274" y="540"/>
                  </a:lnTo>
                  <a:lnTo>
                    <a:pt x="274" y="540"/>
                  </a:lnTo>
                  <a:lnTo>
                    <a:pt x="246" y="540"/>
                  </a:lnTo>
                  <a:lnTo>
                    <a:pt x="218" y="536"/>
                  </a:lnTo>
                  <a:lnTo>
                    <a:pt x="192" y="528"/>
                  </a:lnTo>
                  <a:lnTo>
                    <a:pt x="168" y="520"/>
                  </a:lnTo>
                  <a:lnTo>
                    <a:pt x="144" y="508"/>
                  </a:lnTo>
                  <a:lnTo>
                    <a:pt x="122" y="494"/>
                  </a:lnTo>
                  <a:lnTo>
                    <a:pt x="100" y="478"/>
                  </a:lnTo>
                  <a:lnTo>
                    <a:pt x="80" y="462"/>
                  </a:lnTo>
                  <a:lnTo>
                    <a:pt x="62" y="442"/>
                  </a:lnTo>
                  <a:lnTo>
                    <a:pt x="46" y="422"/>
                  </a:lnTo>
                  <a:lnTo>
                    <a:pt x="34" y="400"/>
                  </a:lnTo>
                  <a:lnTo>
                    <a:pt x="22" y="376"/>
                  </a:lnTo>
                  <a:lnTo>
                    <a:pt x="12" y="350"/>
                  </a:lnTo>
                  <a:lnTo>
                    <a:pt x="6" y="324"/>
                  </a:lnTo>
                  <a:lnTo>
                    <a:pt x="2" y="298"/>
                  </a:lnTo>
                  <a:lnTo>
                    <a:pt x="0" y="270"/>
                  </a:lnTo>
                  <a:lnTo>
                    <a:pt x="0" y="270"/>
                  </a:lnTo>
                  <a:lnTo>
                    <a:pt x="2" y="244"/>
                  </a:lnTo>
                  <a:lnTo>
                    <a:pt x="6" y="216"/>
                  </a:lnTo>
                  <a:lnTo>
                    <a:pt x="12" y="190"/>
                  </a:lnTo>
                  <a:lnTo>
                    <a:pt x="22" y="166"/>
                  </a:lnTo>
                  <a:lnTo>
                    <a:pt x="34" y="142"/>
                  </a:lnTo>
                  <a:lnTo>
                    <a:pt x="46" y="120"/>
                  </a:lnTo>
                  <a:lnTo>
                    <a:pt x="62" y="100"/>
                  </a:lnTo>
                  <a:lnTo>
                    <a:pt x="80" y="80"/>
                  </a:lnTo>
                  <a:lnTo>
                    <a:pt x="100" y="62"/>
                  </a:lnTo>
                  <a:lnTo>
                    <a:pt x="122" y="48"/>
                  </a:lnTo>
                  <a:lnTo>
                    <a:pt x="144" y="34"/>
                  </a:lnTo>
                  <a:lnTo>
                    <a:pt x="168" y="22"/>
                  </a:lnTo>
                  <a:lnTo>
                    <a:pt x="192" y="12"/>
                  </a:lnTo>
                  <a:lnTo>
                    <a:pt x="218" y="6"/>
                  </a:lnTo>
                  <a:lnTo>
                    <a:pt x="246" y="2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FFF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auto">
            <a:xfrm>
              <a:off x="3589338" y="5478463"/>
              <a:ext cx="873125" cy="863600"/>
            </a:xfrm>
            <a:custGeom>
              <a:avLst/>
              <a:gdLst>
                <a:gd name="T0" fmla="*/ 276 w 550"/>
                <a:gd name="T1" fmla="*/ 0 h 544"/>
                <a:gd name="T2" fmla="*/ 330 w 550"/>
                <a:gd name="T3" fmla="*/ 6 h 544"/>
                <a:gd name="T4" fmla="*/ 382 w 550"/>
                <a:gd name="T5" fmla="*/ 22 h 544"/>
                <a:gd name="T6" fmla="*/ 428 w 550"/>
                <a:gd name="T7" fmla="*/ 48 h 544"/>
                <a:gd name="T8" fmla="*/ 470 w 550"/>
                <a:gd name="T9" fmla="*/ 80 h 544"/>
                <a:gd name="T10" fmla="*/ 504 w 550"/>
                <a:gd name="T11" fmla="*/ 120 h 544"/>
                <a:gd name="T12" fmla="*/ 528 w 550"/>
                <a:gd name="T13" fmla="*/ 166 h 544"/>
                <a:gd name="T14" fmla="*/ 544 w 550"/>
                <a:gd name="T15" fmla="*/ 218 h 544"/>
                <a:gd name="T16" fmla="*/ 550 w 550"/>
                <a:gd name="T17" fmla="*/ 272 h 544"/>
                <a:gd name="T18" fmla="*/ 550 w 550"/>
                <a:gd name="T19" fmla="*/ 300 h 544"/>
                <a:gd name="T20" fmla="*/ 538 w 550"/>
                <a:gd name="T21" fmla="*/ 352 h 544"/>
                <a:gd name="T22" fmla="*/ 518 w 550"/>
                <a:gd name="T23" fmla="*/ 402 h 544"/>
                <a:gd name="T24" fmla="*/ 488 w 550"/>
                <a:gd name="T25" fmla="*/ 444 h 544"/>
                <a:gd name="T26" fmla="*/ 450 w 550"/>
                <a:gd name="T27" fmla="*/ 482 h 544"/>
                <a:gd name="T28" fmla="*/ 406 w 550"/>
                <a:gd name="T29" fmla="*/ 510 h 544"/>
                <a:gd name="T30" fmla="*/ 356 w 550"/>
                <a:gd name="T31" fmla="*/ 530 h 544"/>
                <a:gd name="T32" fmla="*/ 304 w 550"/>
                <a:gd name="T33" fmla="*/ 542 h 544"/>
                <a:gd name="T34" fmla="*/ 276 w 550"/>
                <a:gd name="T35" fmla="*/ 544 h 544"/>
                <a:gd name="T36" fmla="*/ 220 w 550"/>
                <a:gd name="T37" fmla="*/ 538 h 544"/>
                <a:gd name="T38" fmla="*/ 168 w 550"/>
                <a:gd name="T39" fmla="*/ 522 h 544"/>
                <a:gd name="T40" fmla="*/ 122 w 550"/>
                <a:gd name="T41" fmla="*/ 496 h 544"/>
                <a:gd name="T42" fmla="*/ 80 w 550"/>
                <a:gd name="T43" fmla="*/ 464 h 544"/>
                <a:gd name="T44" fmla="*/ 46 w 550"/>
                <a:gd name="T45" fmla="*/ 424 h 544"/>
                <a:gd name="T46" fmla="*/ 22 w 550"/>
                <a:gd name="T47" fmla="*/ 378 h 544"/>
                <a:gd name="T48" fmla="*/ 6 w 550"/>
                <a:gd name="T49" fmla="*/ 326 h 544"/>
                <a:gd name="T50" fmla="*/ 0 w 550"/>
                <a:gd name="T51" fmla="*/ 272 h 544"/>
                <a:gd name="T52" fmla="*/ 2 w 550"/>
                <a:gd name="T53" fmla="*/ 244 h 544"/>
                <a:gd name="T54" fmla="*/ 12 w 550"/>
                <a:gd name="T55" fmla="*/ 192 h 544"/>
                <a:gd name="T56" fmla="*/ 34 w 550"/>
                <a:gd name="T57" fmla="*/ 142 h 544"/>
                <a:gd name="T58" fmla="*/ 62 w 550"/>
                <a:gd name="T59" fmla="*/ 100 h 544"/>
                <a:gd name="T60" fmla="*/ 100 w 550"/>
                <a:gd name="T61" fmla="*/ 62 h 544"/>
                <a:gd name="T62" fmla="*/ 144 w 550"/>
                <a:gd name="T63" fmla="*/ 34 h 544"/>
                <a:gd name="T64" fmla="*/ 194 w 550"/>
                <a:gd name="T65" fmla="*/ 12 h 544"/>
                <a:gd name="T66" fmla="*/ 248 w 550"/>
                <a:gd name="T67" fmla="*/ 2 h 544"/>
                <a:gd name="T68" fmla="*/ 276 w 550"/>
                <a:gd name="T69" fmla="*/ 0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50" h="544">
                  <a:moveTo>
                    <a:pt x="276" y="0"/>
                  </a:moveTo>
                  <a:lnTo>
                    <a:pt x="276" y="0"/>
                  </a:lnTo>
                  <a:lnTo>
                    <a:pt x="304" y="2"/>
                  </a:lnTo>
                  <a:lnTo>
                    <a:pt x="330" y="6"/>
                  </a:lnTo>
                  <a:lnTo>
                    <a:pt x="356" y="12"/>
                  </a:lnTo>
                  <a:lnTo>
                    <a:pt x="382" y="22"/>
                  </a:lnTo>
                  <a:lnTo>
                    <a:pt x="406" y="34"/>
                  </a:lnTo>
                  <a:lnTo>
                    <a:pt x="428" y="48"/>
                  </a:lnTo>
                  <a:lnTo>
                    <a:pt x="450" y="62"/>
                  </a:lnTo>
                  <a:lnTo>
                    <a:pt x="470" y="80"/>
                  </a:lnTo>
                  <a:lnTo>
                    <a:pt x="488" y="100"/>
                  </a:lnTo>
                  <a:lnTo>
                    <a:pt x="504" y="120"/>
                  </a:lnTo>
                  <a:lnTo>
                    <a:pt x="518" y="142"/>
                  </a:lnTo>
                  <a:lnTo>
                    <a:pt x="528" y="166"/>
                  </a:lnTo>
                  <a:lnTo>
                    <a:pt x="538" y="192"/>
                  </a:lnTo>
                  <a:lnTo>
                    <a:pt x="544" y="218"/>
                  </a:lnTo>
                  <a:lnTo>
                    <a:pt x="550" y="244"/>
                  </a:lnTo>
                  <a:lnTo>
                    <a:pt x="550" y="272"/>
                  </a:lnTo>
                  <a:lnTo>
                    <a:pt x="550" y="272"/>
                  </a:lnTo>
                  <a:lnTo>
                    <a:pt x="550" y="300"/>
                  </a:lnTo>
                  <a:lnTo>
                    <a:pt x="544" y="326"/>
                  </a:lnTo>
                  <a:lnTo>
                    <a:pt x="538" y="352"/>
                  </a:lnTo>
                  <a:lnTo>
                    <a:pt x="528" y="378"/>
                  </a:lnTo>
                  <a:lnTo>
                    <a:pt x="518" y="402"/>
                  </a:lnTo>
                  <a:lnTo>
                    <a:pt x="504" y="424"/>
                  </a:lnTo>
                  <a:lnTo>
                    <a:pt x="488" y="444"/>
                  </a:lnTo>
                  <a:lnTo>
                    <a:pt x="470" y="464"/>
                  </a:lnTo>
                  <a:lnTo>
                    <a:pt x="450" y="482"/>
                  </a:lnTo>
                  <a:lnTo>
                    <a:pt x="428" y="496"/>
                  </a:lnTo>
                  <a:lnTo>
                    <a:pt x="406" y="510"/>
                  </a:lnTo>
                  <a:lnTo>
                    <a:pt x="382" y="522"/>
                  </a:lnTo>
                  <a:lnTo>
                    <a:pt x="356" y="530"/>
                  </a:lnTo>
                  <a:lnTo>
                    <a:pt x="330" y="538"/>
                  </a:lnTo>
                  <a:lnTo>
                    <a:pt x="304" y="542"/>
                  </a:lnTo>
                  <a:lnTo>
                    <a:pt x="276" y="544"/>
                  </a:lnTo>
                  <a:lnTo>
                    <a:pt x="276" y="544"/>
                  </a:lnTo>
                  <a:lnTo>
                    <a:pt x="248" y="542"/>
                  </a:lnTo>
                  <a:lnTo>
                    <a:pt x="220" y="538"/>
                  </a:lnTo>
                  <a:lnTo>
                    <a:pt x="194" y="530"/>
                  </a:lnTo>
                  <a:lnTo>
                    <a:pt x="168" y="522"/>
                  </a:lnTo>
                  <a:lnTo>
                    <a:pt x="144" y="510"/>
                  </a:lnTo>
                  <a:lnTo>
                    <a:pt x="122" y="496"/>
                  </a:lnTo>
                  <a:lnTo>
                    <a:pt x="100" y="482"/>
                  </a:lnTo>
                  <a:lnTo>
                    <a:pt x="80" y="464"/>
                  </a:lnTo>
                  <a:lnTo>
                    <a:pt x="62" y="444"/>
                  </a:lnTo>
                  <a:lnTo>
                    <a:pt x="46" y="424"/>
                  </a:lnTo>
                  <a:lnTo>
                    <a:pt x="34" y="402"/>
                  </a:lnTo>
                  <a:lnTo>
                    <a:pt x="22" y="378"/>
                  </a:lnTo>
                  <a:lnTo>
                    <a:pt x="12" y="352"/>
                  </a:lnTo>
                  <a:lnTo>
                    <a:pt x="6" y="326"/>
                  </a:lnTo>
                  <a:lnTo>
                    <a:pt x="2" y="300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2" y="244"/>
                  </a:lnTo>
                  <a:lnTo>
                    <a:pt x="6" y="218"/>
                  </a:lnTo>
                  <a:lnTo>
                    <a:pt x="12" y="192"/>
                  </a:lnTo>
                  <a:lnTo>
                    <a:pt x="22" y="166"/>
                  </a:lnTo>
                  <a:lnTo>
                    <a:pt x="34" y="142"/>
                  </a:lnTo>
                  <a:lnTo>
                    <a:pt x="46" y="120"/>
                  </a:lnTo>
                  <a:lnTo>
                    <a:pt x="62" y="100"/>
                  </a:lnTo>
                  <a:lnTo>
                    <a:pt x="80" y="80"/>
                  </a:lnTo>
                  <a:lnTo>
                    <a:pt x="100" y="62"/>
                  </a:lnTo>
                  <a:lnTo>
                    <a:pt x="122" y="48"/>
                  </a:lnTo>
                  <a:lnTo>
                    <a:pt x="144" y="34"/>
                  </a:lnTo>
                  <a:lnTo>
                    <a:pt x="168" y="22"/>
                  </a:lnTo>
                  <a:lnTo>
                    <a:pt x="194" y="12"/>
                  </a:lnTo>
                  <a:lnTo>
                    <a:pt x="220" y="6"/>
                  </a:lnTo>
                  <a:lnTo>
                    <a:pt x="248" y="2"/>
                  </a:lnTo>
                  <a:lnTo>
                    <a:pt x="276" y="0"/>
                  </a:lnTo>
                  <a:lnTo>
                    <a:pt x="276" y="0"/>
                  </a:lnTo>
                  <a:close/>
                </a:path>
              </a:pathLst>
            </a:custGeom>
            <a:solidFill>
              <a:srgbClr val="FFE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" name="Freeform 11"/>
            <p:cNvSpPr>
              <a:spLocks/>
            </p:cNvSpPr>
            <p:nvPr/>
          </p:nvSpPr>
          <p:spPr bwMode="auto">
            <a:xfrm>
              <a:off x="3586163" y="5475288"/>
              <a:ext cx="876300" cy="866775"/>
            </a:xfrm>
            <a:custGeom>
              <a:avLst/>
              <a:gdLst>
                <a:gd name="T0" fmla="*/ 276 w 552"/>
                <a:gd name="T1" fmla="*/ 0 h 546"/>
                <a:gd name="T2" fmla="*/ 332 w 552"/>
                <a:gd name="T3" fmla="*/ 6 h 546"/>
                <a:gd name="T4" fmla="*/ 384 w 552"/>
                <a:gd name="T5" fmla="*/ 22 h 546"/>
                <a:gd name="T6" fmla="*/ 430 w 552"/>
                <a:gd name="T7" fmla="*/ 48 h 546"/>
                <a:gd name="T8" fmla="*/ 472 w 552"/>
                <a:gd name="T9" fmla="*/ 80 h 546"/>
                <a:gd name="T10" fmla="*/ 506 w 552"/>
                <a:gd name="T11" fmla="*/ 122 h 546"/>
                <a:gd name="T12" fmla="*/ 532 w 552"/>
                <a:gd name="T13" fmla="*/ 168 h 546"/>
                <a:gd name="T14" fmla="*/ 548 w 552"/>
                <a:gd name="T15" fmla="*/ 218 h 546"/>
                <a:gd name="T16" fmla="*/ 552 w 552"/>
                <a:gd name="T17" fmla="*/ 274 h 546"/>
                <a:gd name="T18" fmla="*/ 552 w 552"/>
                <a:gd name="T19" fmla="*/ 300 h 546"/>
                <a:gd name="T20" fmla="*/ 540 w 552"/>
                <a:gd name="T21" fmla="*/ 354 h 546"/>
                <a:gd name="T22" fmla="*/ 520 w 552"/>
                <a:gd name="T23" fmla="*/ 402 h 546"/>
                <a:gd name="T24" fmla="*/ 490 w 552"/>
                <a:gd name="T25" fmla="*/ 446 h 546"/>
                <a:gd name="T26" fmla="*/ 452 w 552"/>
                <a:gd name="T27" fmla="*/ 484 h 546"/>
                <a:gd name="T28" fmla="*/ 408 w 552"/>
                <a:gd name="T29" fmla="*/ 512 h 546"/>
                <a:gd name="T30" fmla="*/ 358 w 552"/>
                <a:gd name="T31" fmla="*/ 534 h 546"/>
                <a:gd name="T32" fmla="*/ 304 w 552"/>
                <a:gd name="T33" fmla="*/ 544 h 546"/>
                <a:gd name="T34" fmla="*/ 276 w 552"/>
                <a:gd name="T35" fmla="*/ 546 h 546"/>
                <a:gd name="T36" fmla="*/ 220 w 552"/>
                <a:gd name="T37" fmla="*/ 540 h 546"/>
                <a:gd name="T38" fmla="*/ 168 w 552"/>
                <a:gd name="T39" fmla="*/ 524 h 546"/>
                <a:gd name="T40" fmla="*/ 122 w 552"/>
                <a:gd name="T41" fmla="*/ 500 h 546"/>
                <a:gd name="T42" fmla="*/ 80 w 552"/>
                <a:gd name="T43" fmla="*/ 466 h 546"/>
                <a:gd name="T44" fmla="*/ 46 w 552"/>
                <a:gd name="T45" fmla="*/ 426 h 546"/>
                <a:gd name="T46" fmla="*/ 22 w 552"/>
                <a:gd name="T47" fmla="*/ 380 h 546"/>
                <a:gd name="T48" fmla="*/ 6 w 552"/>
                <a:gd name="T49" fmla="*/ 328 h 546"/>
                <a:gd name="T50" fmla="*/ 0 w 552"/>
                <a:gd name="T51" fmla="*/ 274 h 546"/>
                <a:gd name="T52" fmla="*/ 0 w 552"/>
                <a:gd name="T53" fmla="*/ 246 h 546"/>
                <a:gd name="T54" fmla="*/ 12 w 552"/>
                <a:gd name="T55" fmla="*/ 192 h 546"/>
                <a:gd name="T56" fmla="*/ 32 w 552"/>
                <a:gd name="T57" fmla="*/ 144 h 546"/>
                <a:gd name="T58" fmla="*/ 62 w 552"/>
                <a:gd name="T59" fmla="*/ 100 h 546"/>
                <a:gd name="T60" fmla="*/ 100 w 552"/>
                <a:gd name="T61" fmla="*/ 64 h 546"/>
                <a:gd name="T62" fmla="*/ 144 w 552"/>
                <a:gd name="T63" fmla="*/ 34 h 546"/>
                <a:gd name="T64" fmla="*/ 194 w 552"/>
                <a:gd name="T65" fmla="*/ 12 h 546"/>
                <a:gd name="T66" fmla="*/ 248 w 552"/>
                <a:gd name="T67" fmla="*/ 2 h 546"/>
                <a:gd name="T68" fmla="*/ 276 w 552"/>
                <a:gd name="T69" fmla="*/ 0 h 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52" h="546">
                  <a:moveTo>
                    <a:pt x="276" y="0"/>
                  </a:moveTo>
                  <a:lnTo>
                    <a:pt x="276" y="0"/>
                  </a:lnTo>
                  <a:lnTo>
                    <a:pt x="304" y="2"/>
                  </a:lnTo>
                  <a:lnTo>
                    <a:pt x="332" y="6"/>
                  </a:lnTo>
                  <a:lnTo>
                    <a:pt x="358" y="12"/>
                  </a:lnTo>
                  <a:lnTo>
                    <a:pt x="384" y="22"/>
                  </a:lnTo>
                  <a:lnTo>
                    <a:pt x="408" y="34"/>
                  </a:lnTo>
                  <a:lnTo>
                    <a:pt x="430" y="48"/>
                  </a:lnTo>
                  <a:lnTo>
                    <a:pt x="452" y="64"/>
                  </a:lnTo>
                  <a:lnTo>
                    <a:pt x="472" y="80"/>
                  </a:lnTo>
                  <a:lnTo>
                    <a:pt x="490" y="100"/>
                  </a:lnTo>
                  <a:lnTo>
                    <a:pt x="506" y="122"/>
                  </a:lnTo>
                  <a:lnTo>
                    <a:pt x="520" y="144"/>
                  </a:lnTo>
                  <a:lnTo>
                    <a:pt x="532" y="168"/>
                  </a:lnTo>
                  <a:lnTo>
                    <a:pt x="540" y="192"/>
                  </a:lnTo>
                  <a:lnTo>
                    <a:pt x="548" y="218"/>
                  </a:lnTo>
                  <a:lnTo>
                    <a:pt x="552" y="246"/>
                  </a:lnTo>
                  <a:lnTo>
                    <a:pt x="552" y="274"/>
                  </a:lnTo>
                  <a:lnTo>
                    <a:pt x="552" y="274"/>
                  </a:lnTo>
                  <a:lnTo>
                    <a:pt x="552" y="300"/>
                  </a:lnTo>
                  <a:lnTo>
                    <a:pt x="548" y="328"/>
                  </a:lnTo>
                  <a:lnTo>
                    <a:pt x="540" y="354"/>
                  </a:lnTo>
                  <a:lnTo>
                    <a:pt x="532" y="380"/>
                  </a:lnTo>
                  <a:lnTo>
                    <a:pt x="520" y="402"/>
                  </a:lnTo>
                  <a:lnTo>
                    <a:pt x="506" y="426"/>
                  </a:lnTo>
                  <a:lnTo>
                    <a:pt x="490" y="446"/>
                  </a:lnTo>
                  <a:lnTo>
                    <a:pt x="472" y="466"/>
                  </a:lnTo>
                  <a:lnTo>
                    <a:pt x="452" y="484"/>
                  </a:lnTo>
                  <a:lnTo>
                    <a:pt x="430" y="500"/>
                  </a:lnTo>
                  <a:lnTo>
                    <a:pt x="408" y="512"/>
                  </a:lnTo>
                  <a:lnTo>
                    <a:pt x="384" y="524"/>
                  </a:lnTo>
                  <a:lnTo>
                    <a:pt x="358" y="534"/>
                  </a:lnTo>
                  <a:lnTo>
                    <a:pt x="332" y="540"/>
                  </a:lnTo>
                  <a:lnTo>
                    <a:pt x="304" y="544"/>
                  </a:lnTo>
                  <a:lnTo>
                    <a:pt x="276" y="546"/>
                  </a:lnTo>
                  <a:lnTo>
                    <a:pt x="276" y="546"/>
                  </a:lnTo>
                  <a:lnTo>
                    <a:pt x="248" y="544"/>
                  </a:lnTo>
                  <a:lnTo>
                    <a:pt x="220" y="540"/>
                  </a:lnTo>
                  <a:lnTo>
                    <a:pt x="194" y="534"/>
                  </a:lnTo>
                  <a:lnTo>
                    <a:pt x="168" y="524"/>
                  </a:lnTo>
                  <a:lnTo>
                    <a:pt x="144" y="512"/>
                  </a:lnTo>
                  <a:lnTo>
                    <a:pt x="122" y="500"/>
                  </a:lnTo>
                  <a:lnTo>
                    <a:pt x="100" y="484"/>
                  </a:lnTo>
                  <a:lnTo>
                    <a:pt x="80" y="466"/>
                  </a:lnTo>
                  <a:lnTo>
                    <a:pt x="62" y="446"/>
                  </a:lnTo>
                  <a:lnTo>
                    <a:pt x="46" y="426"/>
                  </a:lnTo>
                  <a:lnTo>
                    <a:pt x="32" y="402"/>
                  </a:lnTo>
                  <a:lnTo>
                    <a:pt x="22" y="380"/>
                  </a:lnTo>
                  <a:lnTo>
                    <a:pt x="12" y="354"/>
                  </a:lnTo>
                  <a:lnTo>
                    <a:pt x="6" y="328"/>
                  </a:lnTo>
                  <a:lnTo>
                    <a:pt x="0" y="300"/>
                  </a:lnTo>
                  <a:lnTo>
                    <a:pt x="0" y="274"/>
                  </a:lnTo>
                  <a:lnTo>
                    <a:pt x="0" y="274"/>
                  </a:lnTo>
                  <a:lnTo>
                    <a:pt x="0" y="246"/>
                  </a:lnTo>
                  <a:lnTo>
                    <a:pt x="6" y="218"/>
                  </a:lnTo>
                  <a:lnTo>
                    <a:pt x="12" y="192"/>
                  </a:lnTo>
                  <a:lnTo>
                    <a:pt x="22" y="168"/>
                  </a:lnTo>
                  <a:lnTo>
                    <a:pt x="32" y="144"/>
                  </a:lnTo>
                  <a:lnTo>
                    <a:pt x="46" y="122"/>
                  </a:lnTo>
                  <a:lnTo>
                    <a:pt x="62" y="100"/>
                  </a:lnTo>
                  <a:lnTo>
                    <a:pt x="80" y="80"/>
                  </a:lnTo>
                  <a:lnTo>
                    <a:pt x="100" y="64"/>
                  </a:lnTo>
                  <a:lnTo>
                    <a:pt x="122" y="48"/>
                  </a:lnTo>
                  <a:lnTo>
                    <a:pt x="144" y="34"/>
                  </a:lnTo>
                  <a:lnTo>
                    <a:pt x="168" y="22"/>
                  </a:lnTo>
                  <a:lnTo>
                    <a:pt x="194" y="12"/>
                  </a:lnTo>
                  <a:lnTo>
                    <a:pt x="220" y="6"/>
                  </a:lnTo>
                  <a:lnTo>
                    <a:pt x="248" y="2"/>
                  </a:lnTo>
                  <a:lnTo>
                    <a:pt x="276" y="0"/>
                  </a:lnTo>
                  <a:lnTo>
                    <a:pt x="276" y="0"/>
                  </a:lnTo>
                  <a:close/>
                </a:path>
              </a:pathLst>
            </a:custGeom>
            <a:solidFill>
              <a:srgbClr val="FFE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" name="Freeform 12"/>
            <p:cNvSpPr>
              <a:spLocks/>
            </p:cNvSpPr>
            <p:nvPr/>
          </p:nvSpPr>
          <p:spPr bwMode="auto">
            <a:xfrm>
              <a:off x="3582988" y="5472113"/>
              <a:ext cx="882650" cy="869950"/>
            </a:xfrm>
            <a:custGeom>
              <a:avLst/>
              <a:gdLst>
                <a:gd name="T0" fmla="*/ 278 w 556"/>
                <a:gd name="T1" fmla="*/ 0 h 548"/>
                <a:gd name="T2" fmla="*/ 334 w 556"/>
                <a:gd name="T3" fmla="*/ 6 h 548"/>
                <a:gd name="T4" fmla="*/ 386 w 556"/>
                <a:gd name="T5" fmla="*/ 22 h 548"/>
                <a:gd name="T6" fmla="*/ 432 w 556"/>
                <a:gd name="T7" fmla="*/ 48 h 548"/>
                <a:gd name="T8" fmla="*/ 474 w 556"/>
                <a:gd name="T9" fmla="*/ 80 h 548"/>
                <a:gd name="T10" fmla="*/ 508 w 556"/>
                <a:gd name="T11" fmla="*/ 122 h 548"/>
                <a:gd name="T12" fmla="*/ 534 w 556"/>
                <a:gd name="T13" fmla="*/ 168 h 548"/>
                <a:gd name="T14" fmla="*/ 550 w 556"/>
                <a:gd name="T15" fmla="*/ 220 h 548"/>
                <a:gd name="T16" fmla="*/ 556 w 556"/>
                <a:gd name="T17" fmla="*/ 274 h 548"/>
                <a:gd name="T18" fmla="*/ 554 w 556"/>
                <a:gd name="T19" fmla="*/ 302 h 548"/>
                <a:gd name="T20" fmla="*/ 542 w 556"/>
                <a:gd name="T21" fmla="*/ 356 h 548"/>
                <a:gd name="T22" fmla="*/ 522 w 556"/>
                <a:gd name="T23" fmla="*/ 404 h 548"/>
                <a:gd name="T24" fmla="*/ 492 w 556"/>
                <a:gd name="T25" fmla="*/ 448 h 548"/>
                <a:gd name="T26" fmla="*/ 454 w 556"/>
                <a:gd name="T27" fmla="*/ 486 h 548"/>
                <a:gd name="T28" fmla="*/ 410 w 556"/>
                <a:gd name="T29" fmla="*/ 516 h 548"/>
                <a:gd name="T30" fmla="*/ 360 w 556"/>
                <a:gd name="T31" fmla="*/ 536 h 548"/>
                <a:gd name="T32" fmla="*/ 306 w 556"/>
                <a:gd name="T33" fmla="*/ 546 h 548"/>
                <a:gd name="T34" fmla="*/ 278 w 556"/>
                <a:gd name="T35" fmla="*/ 548 h 548"/>
                <a:gd name="T36" fmla="*/ 222 w 556"/>
                <a:gd name="T37" fmla="*/ 542 h 548"/>
                <a:gd name="T38" fmla="*/ 170 w 556"/>
                <a:gd name="T39" fmla="*/ 526 h 548"/>
                <a:gd name="T40" fmla="*/ 122 w 556"/>
                <a:gd name="T41" fmla="*/ 502 h 548"/>
                <a:gd name="T42" fmla="*/ 80 w 556"/>
                <a:gd name="T43" fmla="*/ 468 h 548"/>
                <a:gd name="T44" fmla="*/ 46 w 556"/>
                <a:gd name="T45" fmla="*/ 428 h 548"/>
                <a:gd name="T46" fmla="*/ 22 w 556"/>
                <a:gd name="T47" fmla="*/ 380 h 548"/>
                <a:gd name="T48" fmla="*/ 4 w 556"/>
                <a:gd name="T49" fmla="*/ 330 h 548"/>
                <a:gd name="T50" fmla="*/ 0 w 556"/>
                <a:gd name="T51" fmla="*/ 274 h 548"/>
                <a:gd name="T52" fmla="*/ 0 w 556"/>
                <a:gd name="T53" fmla="*/ 246 h 548"/>
                <a:gd name="T54" fmla="*/ 12 w 556"/>
                <a:gd name="T55" fmla="*/ 194 h 548"/>
                <a:gd name="T56" fmla="*/ 32 w 556"/>
                <a:gd name="T57" fmla="*/ 144 h 548"/>
                <a:gd name="T58" fmla="*/ 62 w 556"/>
                <a:gd name="T59" fmla="*/ 100 h 548"/>
                <a:gd name="T60" fmla="*/ 100 w 556"/>
                <a:gd name="T61" fmla="*/ 64 h 548"/>
                <a:gd name="T62" fmla="*/ 144 w 556"/>
                <a:gd name="T63" fmla="*/ 34 h 548"/>
                <a:gd name="T64" fmla="*/ 194 w 556"/>
                <a:gd name="T65" fmla="*/ 12 h 548"/>
                <a:gd name="T66" fmla="*/ 248 w 556"/>
                <a:gd name="T67" fmla="*/ 2 h 548"/>
                <a:gd name="T68" fmla="*/ 278 w 556"/>
                <a:gd name="T69" fmla="*/ 0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56" h="548">
                  <a:moveTo>
                    <a:pt x="278" y="0"/>
                  </a:moveTo>
                  <a:lnTo>
                    <a:pt x="278" y="0"/>
                  </a:lnTo>
                  <a:lnTo>
                    <a:pt x="306" y="2"/>
                  </a:lnTo>
                  <a:lnTo>
                    <a:pt x="334" y="6"/>
                  </a:lnTo>
                  <a:lnTo>
                    <a:pt x="360" y="12"/>
                  </a:lnTo>
                  <a:lnTo>
                    <a:pt x="386" y="22"/>
                  </a:lnTo>
                  <a:lnTo>
                    <a:pt x="410" y="34"/>
                  </a:lnTo>
                  <a:lnTo>
                    <a:pt x="432" y="48"/>
                  </a:lnTo>
                  <a:lnTo>
                    <a:pt x="454" y="64"/>
                  </a:lnTo>
                  <a:lnTo>
                    <a:pt x="474" y="80"/>
                  </a:lnTo>
                  <a:lnTo>
                    <a:pt x="492" y="100"/>
                  </a:lnTo>
                  <a:lnTo>
                    <a:pt x="508" y="122"/>
                  </a:lnTo>
                  <a:lnTo>
                    <a:pt x="522" y="144"/>
                  </a:lnTo>
                  <a:lnTo>
                    <a:pt x="534" y="168"/>
                  </a:lnTo>
                  <a:lnTo>
                    <a:pt x="542" y="194"/>
                  </a:lnTo>
                  <a:lnTo>
                    <a:pt x="550" y="220"/>
                  </a:lnTo>
                  <a:lnTo>
                    <a:pt x="554" y="246"/>
                  </a:lnTo>
                  <a:lnTo>
                    <a:pt x="556" y="274"/>
                  </a:lnTo>
                  <a:lnTo>
                    <a:pt x="556" y="274"/>
                  </a:lnTo>
                  <a:lnTo>
                    <a:pt x="554" y="302"/>
                  </a:lnTo>
                  <a:lnTo>
                    <a:pt x="550" y="330"/>
                  </a:lnTo>
                  <a:lnTo>
                    <a:pt x="542" y="356"/>
                  </a:lnTo>
                  <a:lnTo>
                    <a:pt x="534" y="380"/>
                  </a:lnTo>
                  <a:lnTo>
                    <a:pt x="522" y="404"/>
                  </a:lnTo>
                  <a:lnTo>
                    <a:pt x="508" y="428"/>
                  </a:lnTo>
                  <a:lnTo>
                    <a:pt x="492" y="448"/>
                  </a:lnTo>
                  <a:lnTo>
                    <a:pt x="474" y="468"/>
                  </a:lnTo>
                  <a:lnTo>
                    <a:pt x="454" y="486"/>
                  </a:lnTo>
                  <a:lnTo>
                    <a:pt x="432" y="502"/>
                  </a:lnTo>
                  <a:lnTo>
                    <a:pt x="410" y="516"/>
                  </a:lnTo>
                  <a:lnTo>
                    <a:pt x="386" y="526"/>
                  </a:lnTo>
                  <a:lnTo>
                    <a:pt x="360" y="536"/>
                  </a:lnTo>
                  <a:lnTo>
                    <a:pt x="334" y="542"/>
                  </a:lnTo>
                  <a:lnTo>
                    <a:pt x="306" y="546"/>
                  </a:lnTo>
                  <a:lnTo>
                    <a:pt x="278" y="548"/>
                  </a:lnTo>
                  <a:lnTo>
                    <a:pt x="278" y="548"/>
                  </a:lnTo>
                  <a:lnTo>
                    <a:pt x="248" y="546"/>
                  </a:lnTo>
                  <a:lnTo>
                    <a:pt x="222" y="542"/>
                  </a:lnTo>
                  <a:lnTo>
                    <a:pt x="194" y="536"/>
                  </a:lnTo>
                  <a:lnTo>
                    <a:pt x="170" y="526"/>
                  </a:lnTo>
                  <a:lnTo>
                    <a:pt x="144" y="516"/>
                  </a:lnTo>
                  <a:lnTo>
                    <a:pt x="122" y="502"/>
                  </a:lnTo>
                  <a:lnTo>
                    <a:pt x="100" y="486"/>
                  </a:lnTo>
                  <a:lnTo>
                    <a:pt x="80" y="468"/>
                  </a:lnTo>
                  <a:lnTo>
                    <a:pt x="62" y="448"/>
                  </a:lnTo>
                  <a:lnTo>
                    <a:pt x="46" y="428"/>
                  </a:lnTo>
                  <a:lnTo>
                    <a:pt x="32" y="404"/>
                  </a:lnTo>
                  <a:lnTo>
                    <a:pt x="22" y="380"/>
                  </a:lnTo>
                  <a:lnTo>
                    <a:pt x="12" y="356"/>
                  </a:lnTo>
                  <a:lnTo>
                    <a:pt x="4" y="330"/>
                  </a:lnTo>
                  <a:lnTo>
                    <a:pt x="0" y="302"/>
                  </a:lnTo>
                  <a:lnTo>
                    <a:pt x="0" y="274"/>
                  </a:lnTo>
                  <a:lnTo>
                    <a:pt x="0" y="274"/>
                  </a:lnTo>
                  <a:lnTo>
                    <a:pt x="0" y="246"/>
                  </a:lnTo>
                  <a:lnTo>
                    <a:pt x="4" y="220"/>
                  </a:lnTo>
                  <a:lnTo>
                    <a:pt x="12" y="194"/>
                  </a:lnTo>
                  <a:lnTo>
                    <a:pt x="22" y="168"/>
                  </a:lnTo>
                  <a:lnTo>
                    <a:pt x="32" y="144"/>
                  </a:lnTo>
                  <a:lnTo>
                    <a:pt x="46" y="122"/>
                  </a:lnTo>
                  <a:lnTo>
                    <a:pt x="62" y="100"/>
                  </a:lnTo>
                  <a:lnTo>
                    <a:pt x="80" y="80"/>
                  </a:lnTo>
                  <a:lnTo>
                    <a:pt x="100" y="64"/>
                  </a:lnTo>
                  <a:lnTo>
                    <a:pt x="122" y="48"/>
                  </a:lnTo>
                  <a:lnTo>
                    <a:pt x="144" y="34"/>
                  </a:lnTo>
                  <a:lnTo>
                    <a:pt x="170" y="22"/>
                  </a:lnTo>
                  <a:lnTo>
                    <a:pt x="194" y="12"/>
                  </a:lnTo>
                  <a:lnTo>
                    <a:pt x="222" y="6"/>
                  </a:lnTo>
                  <a:lnTo>
                    <a:pt x="248" y="2"/>
                  </a:lnTo>
                  <a:lnTo>
                    <a:pt x="278" y="0"/>
                  </a:lnTo>
                  <a:lnTo>
                    <a:pt x="278" y="0"/>
                  </a:lnTo>
                  <a:close/>
                </a:path>
              </a:pathLst>
            </a:custGeom>
            <a:solidFill>
              <a:srgbClr val="FFE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13"/>
            <p:cNvSpPr>
              <a:spLocks/>
            </p:cNvSpPr>
            <p:nvPr/>
          </p:nvSpPr>
          <p:spPr bwMode="auto">
            <a:xfrm>
              <a:off x="3576638" y="5468938"/>
              <a:ext cx="889000" cy="873125"/>
            </a:xfrm>
            <a:custGeom>
              <a:avLst/>
              <a:gdLst>
                <a:gd name="T0" fmla="*/ 280 w 560"/>
                <a:gd name="T1" fmla="*/ 0 h 550"/>
                <a:gd name="T2" fmla="*/ 336 w 560"/>
                <a:gd name="T3" fmla="*/ 6 h 550"/>
                <a:gd name="T4" fmla="*/ 388 w 560"/>
                <a:gd name="T5" fmla="*/ 22 h 550"/>
                <a:gd name="T6" fmla="*/ 436 w 560"/>
                <a:gd name="T7" fmla="*/ 48 h 550"/>
                <a:gd name="T8" fmla="*/ 478 w 560"/>
                <a:gd name="T9" fmla="*/ 82 h 550"/>
                <a:gd name="T10" fmla="*/ 512 w 560"/>
                <a:gd name="T11" fmla="*/ 122 h 550"/>
                <a:gd name="T12" fmla="*/ 538 w 560"/>
                <a:gd name="T13" fmla="*/ 168 h 550"/>
                <a:gd name="T14" fmla="*/ 554 w 560"/>
                <a:gd name="T15" fmla="*/ 220 h 550"/>
                <a:gd name="T16" fmla="*/ 560 w 560"/>
                <a:gd name="T17" fmla="*/ 276 h 550"/>
                <a:gd name="T18" fmla="*/ 558 w 560"/>
                <a:gd name="T19" fmla="*/ 304 h 550"/>
                <a:gd name="T20" fmla="*/ 546 w 560"/>
                <a:gd name="T21" fmla="*/ 358 h 550"/>
                <a:gd name="T22" fmla="*/ 526 w 560"/>
                <a:gd name="T23" fmla="*/ 406 h 550"/>
                <a:gd name="T24" fmla="*/ 496 w 560"/>
                <a:gd name="T25" fmla="*/ 450 h 550"/>
                <a:gd name="T26" fmla="*/ 458 w 560"/>
                <a:gd name="T27" fmla="*/ 488 h 550"/>
                <a:gd name="T28" fmla="*/ 414 w 560"/>
                <a:gd name="T29" fmla="*/ 518 h 550"/>
                <a:gd name="T30" fmla="*/ 364 w 560"/>
                <a:gd name="T31" fmla="*/ 538 h 550"/>
                <a:gd name="T32" fmla="*/ 308 w 560"/>
                <a:gd name="T33" fmla="*/ 550 h 550"/>
                <a:gd name="T34" fmla="*/ 280 w 560"/>
                <a:gd name="T35" fmla="*/ 550 h 550"/>
                <a:gd name="T36" fmla="*/ 224 w 560"/>
                <a:gd name="T37" fmla="*/ 546 h 550"/>
                <a:gd name="T38" fmla="*/ 172 w 560"/>
                <a:gd name="T39" fmla="*/ 530 h 550"/>
                <a:gd name="T40" fmla="*/ 124 w 560"/>
                <a:gd name="T41" fmla="*/ 504 h 550"/>
                <a:gd name="T42" fmla="*/ 82 w 560"/>
                <a:gd name="T43" fmla="*/ 470 h 550"/>
                <a:gd name="T44" fmla="*/ 48 w 560"/>
                <a:gd name="T45" fmla="*/ 430 h 550"/>
                <a:gd name="T46" fmla="*/ 22 w 560"/>
                <a:gd name="T47" fmla="*/ 382 h 550"/>
                <a:gd name="T48" fmla="*/ 6 w 560"/>
                <a:gd name="T49" fmla="*/ 332 h 550"/>
                <a:gd name="T50" fmla="*/ 0 w 560"/>
                <a:gd name="T51" fmla="*/ 276 h 550"/>
                <a:gd name="T52" fmla="*/ 2 w 560"/>
                <a:gd name="T53" fmla="*/ 248 h 550"/>
                <a:gd name="T54" fmla="*/ 14 w 560"/>
                <a:gd name="T55" fmla="*/ 194 h 550"/>
                <a:gd name="T56" fmla="*/ 34 w 560"/>
                <a:gd name="T57" fmla="*/ 144 h 550"/>
                <a:gd name="T58" fmla="*/ 64 w 560"/>
                <a:gd name="T59" fmla="*/ 100 h 550"/>
                <a:gd name="T60" fmla="*/ 102 w 560"/>
                <a:gd name="T61" fmla="*/ 64 h 550"/>
                <a:gd name="T62" fmla="*/ 148 w 560"/>
                <a:gd name="T63" fmla="*/ 34 h 550"/>
                <a:gd name="T64" fmla="*/ 198 w 560"/>
                <a:gd name="T65" fmla="*/ 12 h 550"/>
                <a:gd name="T66" fmla="*/ 252 w 560"/>
                <a:gd name="T67" fmla="*/ 2 h 550"/>
                <a:gd name="T68" fmla="*/ 280 w 560"/>
                <a:gd name="T69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60" h="550">
                  <a:moveTo>
                    <a:pt x="280" y="0"/>
                  </a:moveTo>
                  <a:lnTo>
                    <a:pt x="280" y="0"/>
                  </a:lnTo>
                  <a:lnTo>
                    <a:pt x="308" y="2"/>
                  </a:lnTo>
                  <a:lnTo>
                    <a:pt x="336" y="6"/>
                  </a:lnTo>
                  <a:lnTo>
                    <a:pt x="364" y="12"/>
                  </a:lnTo>
                  <a:lnTo>
                    <a:pt x="388" y="22"/>
                  </a:lnTo>
                  <a:lnTo>
                    <a:pt x="414" y="34"/>
                  </a:lnTo>
                  <a:lnTo>
                    <a:pt x="436" y="48"/>
                  </a:lnTo>
                  <a:lnTo>
                    <a:pt x="458" y="64"/>
                  </a:lnTo>
                  <a:lnTo>
                    <a:pt x="478" y="82"/>
                  </a:lnTo>
                  <a:lnTo>
                    <a:pt x="496" y="100"/>
                  </a:lnTo>
                  <a:lnTo>
                    <a:pt x="512" y="122"/>
                  </a:lnTo>
                  <a:lnTo>
                    <a:pt x="526" y="144"/>
                  </a:lnTo>
                  <a:lnTo>
                    <a:pt x="538" y="168"/>
                  </a:lnTo>
                  <a:lnTo>
                    <a:pt x="546" y="194"/>
                  </a:lnTo>
                  <a:lnTo>
                    <a:pt x="554" y="220"/>
                  </a:lnTo>
                  <a:lnTo>
                    <a:pt x="558" y="248"/>
                  </a:lnTo>
                  <a:lnTo>
                    <a:pt x="560" y="276"/>
                  </a:lnTo>
                  <a:lnTo>
                    <a:pt x="560" y="276"/>
                  </a:lnTo>
                  <a:lnTo>
                    <a:pt x="558" y="304"/>
                  </a:lnTo>
                  <a:lnTo>
                    <a:pt x="554" y="332"/>
                  </a:lnTo>
                  <a:lnTo>
                    <a:pt x="546" y="358"/>
                  </a:lnTo>
                  <a:lnTo>
                    <a:pt x="538" y="382"/>
                  </a:lnTo>
                  <a:lnTo>
                    <a:pt x="526" y="406"/>
                  </a:lnTo>
                  <a:lnTo>
                    <a:pt x="512" y="430"/>
                  </a:lnTo>
                  <a:lnTo>
                    <a:pt x="496" y="450"/>
                  </a:lnTo>
                  <a:lnTo>
                    <a:pt x="478" y="470"/>
                  </a:lnTo>
                  <a:lnTo>
                    <a:pt x="458" y="488"/>
                  </a:lnTo>
                  <a:lnTo>
                    <a:pt x="436" y="504"/>
                  </a:lnTo>
                  <a:lnTo>
                    <a:pt x="414" y="518"/>
                  </a:lnTo>
                  <a:lnTo>
                    <a:pt x="388" y="530"/>
                  </a:lnTo>
                  <a:lnTo>
                    <a:pt x="364" y="538"/>
                  </a:lnTo>
                  <a:lnTo>
                    <a:pt x="336" y="546"/>
                  </a:lnTo>
                  <a:lnTo>
                    <a:pt x="308" y="550"/>
                  </a:lnTo>
                  <a:lnTo>
                    <a:pt x="280" y="550"/>
                  </a:lnTo>
                  <a:lnTo>
                    <a:pt x="280" y="550"/>
                  </a:lnTo>
                  <a:lnTo>
                    <a:pt x="252" y="550"/>
                  </a:lnTo>
                  <a:lnTo>
                    <a:pt x="224" y="546"/>
                  </a:lnTo>
                  <a:lnTo>
                    <a:pt x="198" y="538"/>
                  </a:lnTo>
                  <a:lnTo>
                    <a:pt x="172" y="530"/>
                  </a:lnTo>
                  <a:lnTo>
                    <a:pt x="148" y="518"/>
                  </a:lnTo>
                  <a:lnTo>
                    <a:pt x="124" y="504"/>
                  </a:lnTo>
                  <a:lnTo>
                    <a:pt x="102" y="488"/>
                  </a:lnTo>
                  <a:lnTo>
                    <a:pt x="82" y="470"/>
                  </a:lnTo>
                  <a:lnTo>
                    <a:pt x="64" y="450"/>
                  </a:lnTo>
                  <a:lnTo>
                    <a:pt x="48" y="430"/>
                  </a:lnTo>
                  <a:lnTo>
                    <a:pt x="34" y="406"/>
                  </a:lnTo>
                  <a:lnTo>
                    <a:pt x="22" y="382"/>
                  </a:lnTo>
                  <a:lnTo>
                    <a:pt x="14" y="358"/>
                  </a:lnTo>
                  <a:lnTo>
                    <a:pt x="6" y="332"/>
                  </a:lnTo>
                  <a:lnTo>
                    <a:pt x="2" y="304"/>
                  </a:lnTo>
                  <a:lnTo>
                    <a:pt x="0" y="276"/>
                  </a:lnTo>
                  <a:lnTo>
                    <a:pt x="0" y="276"/>
                  </a:lnTo>
                  <a:lnTo>
                    <a:pt x="2" y="248"/>
                  </a:lnTo>
                  <a:lnTo>
                    <a:pt x="6" y="220"/>
                  </a:lnTo>
                  <a:lnTo>
                    <a:pt x="14" y="194"/>
                  </a:lnTo>
                  <a:lnTo>
                    <a:pt x="22" y="168"/>
                  </a:lnTo>
                  <a:lnTo>
                    <a:pt x="34" y="144"/>
                  </a:lnTo>
                  <a:lnTo>
                    <a:pt x="48" y="122"/>
                  </a:lnTo>
                  <a:lnTo>
                    <a:pt x="64" y="100"/>
                  </a:lnTo>
                  <a:lnTo>
                    <a:pt x="82" y="82"/>
                  </a:lnTo>
                  <a:lnTo>
                    <a:pt x="102" y="64"/>
                  </a:lnTo>
                  <a:lnTo>
                    <a:pt x="124" y="48"/>
                  </a:lnTo>
                  <a:lnTo>
                    <a:pt x="148" y="34"/>
                  </a:lnTo>
                  <a:lnTo>
                    <a:pt x="172" y="22"/>
                  </a:lnTo>
                  <a:lnTo>
                    <a:pt x="198" y="12"/>
                  </a:lnTo>
                  <a:lnTo>
                    <a:pt x="224" y="6"/>
                  </a:lnTo>
                  <a:lnTo>
                    <a:pt x="252" y="2"/>
                  </a:lnTo>
                  <a:lnTo>
                    <a:pt x="280" y="0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rgbClr val="FFD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14"/>
            <p:cNvSpPr>
              <a:spLocks/>
            </p:cNvSpPr>
            <p:nvPr/>
          </p:nvSpPr>
          <p:spPr bwMode="auto">
            <a:xfrm>
              <a:off x="3573463" y="5465763"/>
              <a:ext cx="892175" cy="879475"/>
            </a:xfrm>
            <a:custGeom>
              <a:avLst/>
              <a:gdLst>
                <a:gd name="T0" fmla="*/ 282 w 562"/>
                <a:gd name="T1" fmla="*/ 0 h 554"/>
                <a:gd name="T2" fmla="*/ 338 w 562"/>
                <a:gd name="T3" fmla="*/ 6 h 554"/>
                <a:gd name="T4" fmla="*/ 390 w 562"/>
                <a:gd name="T5" fmla="*/ 22 h 554"/>
                <a:gd name="T6" fmla="*/ 438 w 562"/>
                <a:gd name="T7" fmla="*/ 48 h 554"/>
                <a:gd name="T8" fmla="*/ 480 w 562"/>
                <a:gd name="T9" fmla="*/ 82 h 554"/>
                <a:gd name="T10" fmla="*/ 514 w 562"/>
                <a:gd name="T11" fmla="*/ 122 h 554"/>
                <a:gd name="T12" fmla="*/ 540 w 562"/>
                <a:gd name="T13" fmla="*/ 170 h 554"/>
                <a:gd name="T14" fmla="*/ 556 w 562"/>
                <a:gd name="T15" fmla="*/ 222 h 554"/>
                <a:gd name="T16" fmla="*/ 562 w 562"/>
                <a:gd name="T17" fmla="*/ 276 h 554"/>
                <a:gd name="T18" fmla="*/ 560 w 562"/>
                <a:gd name="T19" fmla="*/ 306 h 554"/>
                <a:gd name="T20" fmla="*/ 550 w 562"/>
                <a:gd name="T21" fmla="*/ 358 h 554"/>
                <a:gd name="T22" fmla="*/ 528 w 562"/>
                <a:gd name="T23" fmla="*/ 408 h 554"/>
                <a:gd name="T24" fmla="*/ 498 w 562"/>
                <a:gd name="T25" fmla="*/ 452 h 554"/>
                <a:gd name="T26" fmla="*/ 460 w 562"/>
                <a:gd name="T27" fmla="*/ 490 h 554"/>
                <a:gd name="T28" fmla="*/ 414 w 562"/>
                <a:gd name="T29" fmla="*/ 520 h 554"/>
                <a:gd name="T30" fmla="*/ 364 w 562"/>
                <a:gd name="T31" fmla="*/ 540 h 554"/>
                <a:gd name="T32" fmla="*/ 310 w 562"/>
                <a:gd name="T33" fmla="*/ 552 h 554"/>
                <a:gd name="T34" fmla="*/ 282 w 562"/>
                <a:gd name="T35" fmla="*/ 554 h 554"/>
                <a:gd name="T36" fmla="*/ 224 w 562"/>
                <a:gd name="T37" fmla="*/ 548 h 554"/>
                <a:gd name="T38" fmla="*/ 172 w 562"/>
                <a:gd name="T39" fmla="*/ 532 h 554"/>
                <a:gd name="T40" fmla="*/ 124 w 562"/>
                <a:gd name="T41" fmla="*/ 506 h 554"/>
                <a:gd name="T42" fmla="*/ 82 w 562"/>
                <a:gd name="T43" fmla="*/ 472 h 554"/>
                <a:gd name="T44" fmla="*/ 48 w 562"/>
                <a:gd name="T45" fmla="*/ 432 h 554"/>
                <a:gd name="T46" fmla="*/ 22 w 562"/>
                <a:gd name="T47" fmla="*/ 384 h 554"/>
                <a:gd name="T48" fmla="*/ 6 w 562"/>
                <a:gd name="T49" fmla="*/ 332 h 554"/>
                <a:gd name="T50" fmla="*/ 0 w 562"/>
                <a:gd name="T51" fmla="*/ 276 h 554"/>
                <a:gd name="T52" fmla="*/ 2 w 562"/>
                <a:gd name="T53" fmla="*/ 248 h 554"/>
                <a:gd name="T54" fmla="*/ 14 w 562"/>
                <a:gd name="T55" fmla="*/ 194 h 554"/>
                <a:gd name="T56" fmla="*/ 34 w 562"/>
                <a:gd name="T57" fmla="*/ 146 h 554"/>
                <a:gd name="T58" fmla="*/ 64 w 562"/>
                <a:gd name="T59" fmla="*/ 102 h 554"/>
                <a:gd name="T60" fmla="*/ 102 w 562"/>
                <a:gd name="T61" fmla="*/ 64 h 554"/>
                <a:gd name="T62" fmla="*/ 148 w 562"/>
                <a:gd name="T63" fmla="*/ 34 h 554"/>
                <a:gd name="T64" fmla="*/ 198 w 562"/>
                <a:gd name="T65" fmla="*/ 12 h 554"/>
                <a:gd name="T66" fmla="*/ 252 w 562"/>
                <a:gd name="T67" fmla="*/ 2 h 554"/>
                <a:gd name="T68" fmla="*/ 282 w 562"/>
                <a:gd name="T69" fmla="*/ 0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62" h="554">
                  <a:moveTo>
                    <a:pt x="282" y="0"/>
                  </a:moveTo>
                  <a:lnTo>
                    <a:pt x="282" y="0"/>
                  </a:lnTo>
                  <a:lnTo>
                    <a:pt x="310" y="2"/>
                  </a:lnTo>
                  <a:lnTo>
                    <a:pt x="338" y="6"/>
                  </a:lnTo>
                  <a:lnTo>
                    <a:pt x="364" y="12"/>
                  </a:lnTo>
                  <a:lnTo>
                    <a:pt x="390" y="22"/>
                  </a:lnTo>
                  <a:lnTo>
                    <a:pt x="414" y="34"/>
                  </a:lnTo>
                  <a:lnTo>
                    <a:pt x="438" y="48"/>
                  </a:lnTo>
                  <a:lnTo>
                    <a:pt x="460" y="64"/>
                  </a:lnTo>
                  <a:lnTo>
                    <a:pt x="480" y="82"/>
                  </a:lnTo>
                  <a:lnTo>
                    <a:pt x="498" y="102"/>
                  </a:lnTo>
                  <a:lnTo>
                    <a:pt x="514" y="122"/>
                  </a:lnTo>
                  <a:lnTo>
                    <a:pt x="528" y="146"/>
                  </a:lnTo>
                  <a:lnTo>
                    <a:pt x="540" y="170"/>
                  </a:lnTo>
                  <a:lnTo>
                    <a:pt x="550" y="194"/>
                  </a:lnTo>
                  <a:lnTo>
                    <a:pt x="556" y="222"/>
                  </a:lnTo>
                  <a:lnTo>
                    <a:pt x="560" y="248"/>
                  </a:lnTo>
                  <a:lnTo>
                    <a:pt x="562" y="276"/>
                  </a:lnTo>
                  <a:lnTo>
                    <a:pt x="562" y="276"/>
                  </a:lnTo>
                  <a:lnTo>
                    <a:pt x="560" y="306"/>
                  </a:lnTo>
                  <a:lnTo>
                    <a:pt x="556" y="332"/>
                  </a:lnTo>
                  <a:lnTo>
                    <a:pt x="550" y="358"/>
                  </a:lnTo>
                  <a:lnTo>
                    <a:pt x="540" y="384"/>
                  </a:lnTo>
                  <a:lnTo>
                    <a:pt x="528" y="408"/>
                  </a:lnTo>
                  <a:lnTo>
                    <a:pt x="514" y="432"/>
                  </a:lnTo>
                  <a:lnTo>
                    <a:pt x="498" y="452"/>
                  </a:lnTo>
                  <a:lnTo>
                    <a:pt x="480" y="472"/>
                  </a:lnTo>
                  <a:lnTo>
                    <a:pt x="460" y="490"/>
                  </a:lnTo>
                  <a:lnTo>
                    <a:pt x="438" y="506"/>
                  </a:lnTo>
                  <a:lnTo>
                    <a:pt x="414" y="520"/>
                  </a:lnTo>
                  <a:lnTo>
                    <a:pt x="390" y="532"/>
                  </a:lnTo>
                  <a:lnTo>
                    <a:pt x="364" y="540"/>
                  </a:lnTo>
                  <a:lnTo>
                    <a:pt x="338" y="548"/>
                  </a:lnTo>
                  <a:lnTo>
                    <a:pt x="310" y="552"/>
                  </a:lnTo>
                  <a:lnTo>
                    <a:pt x="282" y="554"/>
                  </a:lnTo>
                  <a:lnTo>
                    <a:pt x="282" y="554"/>
                  </a:lnTo>
                  <a:lnTo>
                    <a:pt x="252" y="552"/>
                  </a:lnTo>
                  <a:lnTo>
                    <a:pt x="224" y="548"/>
                  </a:lnTo>
                  <a:lnTo>
                    <a:pt x="198" y="540"/>
                  </a:lnTo>
                  <a:lnTo>
                    <a:pt x="172" y="532"/>
                  </a:lnTo>
                  <a:lnTo>
                    <a:pt x="148" y="520"/>
                  </a:lnTo>
                  <a:lnTo>
                    <a:pt x="124" y="506"/>
                  </a:lnTo>
                  <a:lnTo>
                    <a:pt x="102" y="490"/>
                  </a:lnTo>
                  <a:lnTo>
                    <a:pt x="82" y="472"/>
                  </a:lnTo>
                  <a:lnTo>
                    <a:pt x="64" y="452"/>
                  </a:lnTo>
                  <a:lnTo>
                    <a:pt x="48" y="432"/>
                  </a:lnTo>
                  <a:lnTo>
                    <a:pt x="34" y="408"/>
                  </a:lnTo>
                  <a:lnTo>
                    <a:pt x="22" y="384"/>
                  </a:lnTo>
                  <a:lnTo>
                    <a:pt x="14" y="358"/>
                  </a:lnTo>
                  <a:lnTo>
                    <a:pt x="6" y="332"/>
                  </a:lnTo>
                  <a:lnTo>
                    <a:pt x="2" y="306"/>
                  </a:lnTo>
                  <a:lnTo>
                    <a:pt x="0" y="276"/>
                  </a:lnTo>
                  <a:lnTo>
                    <a:pt x="0" y="276"/>
                  </a:lnTo>
                  <a:lnTo>
                    <a:pt x="2" y="248"/>
                  </a:lnTo>
                  <a:lnTo>
                    <a:pt x="6" y="222"/>
                  </a:lnTo>
                  <a:lnTo>
                    <a:pt x="14" y="194"/>
                  </a:lnTo>
                  <a:lnTo>
                    <a:pt x="22" y="170"/>
                  </a:lnTo>
                  <a:lnTo>
                    <a:pt x="34" y="146"/>
                  </a:lnTo>
                  <a:lnTo>
                    <a:pt x="48" y="122"/>
                  </a:lnTo>
                  <a:lnTo>
                    <a:pt x="64" y="102"/>
                  </a:lnTo>
                  <a:lnTo>
                    <a:pt x="82" y="82"/>
                  </a:lnTo>
                  <a:lnTo>
                    <a:pt x="102" y="64"/>
                  </a:lnTo>
                  <a:lnTo>
                    <a:pt x="124" y="48"/>
                  </a:lnTo>
                  <a:lnTo>
                    <a:pt x="148" y="34"/>
                  </a:lnTo>
                  <a:lnTo>
                    <a:pt x="172" y="22"/>
                  </a:lnTo>
                  <a:lnTo>
                    <a:pt x="198" y="12"/>
                  </a:lnTo>
                  <a:lnTo>
                    <a:pt x="224" y="6"/>
                  </a:lnTo>
                  <a:lnTo>
                    <a:pt x="252" y="2"/>
                  </a:lnTo>
                  <a:lnTo>
                    <a:pt x="282" y="0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FFD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15"/>
            <p:cNvSpPr>
              <a:spLocks/>
            </p:cNvSpPr>
            <p:nvPr/>
          </p:nvSpPr>
          <p:spPr bwMode="auto">
            <a:xfrm>
              <a:off x="3570288" y="5462588"/>
              <a:ext cx="895350" cy="882650"/>
            </a:xfrm>
            <a:custGeom>
              <a:avLst/>
              <a:gdLst>
                <a:gd name="T0" fmla="*/ 282 w 564"/>
                <a:gd name="T1" fmla="*/ 0 h 556"/>
                <a:gd name="T2" fmla="*/ 340 w 564"/>
                <a:gd name="T3" fmla="*/ 6 h 556"/>
                <a:gd name="T4" fmla="*/ 392 w 564"/>
                <a:gd name="T5" fmla="*/ 22 h 556"/>
                <a:gd name="T6" fmla="*/ 440 w 564"/>
                <a:gd name="T7" fmla="*/ 48 h 556"/>
                <a:gd name="T8" fmla="*/ 482 w 564"/>
                <a:gd name="T9" fmla="*/ 82 h 556"/>
                <a:gd name="T10" fmla="*/ 516 w 564"/>
                <a:gd name="T11" fmla="*/ 124 h 556"/>
                <a:gd name="T12" fmla="*/ 542 w 564"/>
                <a:gd name="T13" fmla="*/ 170 h 556"/>
                <a:gd name="T14" fmla="*/ 558 w 564"/>
                <a:gd name="T15" fmla="*/ 222 h 556"/>
                <a:gd name="T16" fmla="*/ 564 w 564"/>
                <a:gd name="T17" fmla="*/ 278 h 556"/>
                <a:gd name="T18" fmla="*/ 562 w 564"/>
                <a:gd name="T19" fmla="*/ 306 h 556"/>
                <a:gd name="T20" fmla="*/ 552 w 564"/>
                <a:gd name="T21" fmla="*/ 360 h 556"/>
                <a:gd name="T22" fmla="*/ 530 w 564"/>
                <a:gd name="T23" fmla="*/ 410 h 556"/>
                <a:gd name="T24" fmla="*/ 500 w 564"/>
                <a:gd name="T25" fmla="*/ 454 h 556"/>
                <a:gd name="T26" fmla="*/ 462 w 564"/>
                <a:gd name="T27" fmla="*/ 492 h 556"/>
                <a:gd name="T28" fmla="*/ 416 w 564"/>
                <a:gd name="T29" fmla="*/ 522 h 556"/>
                <a:gd name="T30" fmla="*/ 366 w 564"/>
                <a:gd name="T31" fmla="*/ 544 h 556"/>
                <a:gd name="T32" fmla="*/ 312 w 564"/>
                <a:gd name="T33" fmla="*/ 554 h 556"/>
                <a:gd name="T34" fmla="*/ 282 w 564"/>
                <a:gd name="T35" fmla="*/ 556 h 556"/>
                <a:gd name="T36" fmla="*/ 226 w 564"/>
                <a:gd name="T37" fmla="*/ 550 h 556"/>
                <a:gd name="T38" fmla="*/ 172 w 564"/>
                <a:gd name="T39" fmla="*/ 534 h 556"/>
                <a:gd name="T40" fmla="*/ 124 w 564"/>
                <a:gd name="T41" fmla="*/ 508 h 556"/>
                <a:gd name="T42" fmla="*/ 84 w 564"/>
                <a:gd name="T43" fmla="*/ 474 h 556"/>
                <a:gd name="T44" fmla="*/ 48 w 564"/>
                <a:gd name="T45" fmla="*/ 434 h 556"/>
                <a:gd name="T46" fmla="*/ 22 w 564"/>
                <a:gd name="T47" fmla="*/ 386 h 556"/>
                <a:gd name="T48" fmla="*/ 6 w 564"/>
                <a:gd name="T49" fmla="*/ 334 h 556"/>
                <a:gd name="T50" fmla="*/ 0 w 564"/>
                <a:gd name="T51" fmla="*/ 278 h 556"/>
                <a:gd name="T52" fmla="*/ 2 w 564"/>
                <a:gd name="T53" fmla="*/ 250 h 556"/>
                <a:gd name="T54" fmla="*/ 14 w 564"/>
                <a:gd name="T55" fmla="*/ 196 h 556"/>
                <a:gd name="T56" fmla="*/ 34 w 564"/>
                <a:gd name="T57" fmla="*/ 146 h 556"/>
                <a:gd name="T58" fmla="*/ 64 w 564"/>
                <a:gd name="T59" fmla="*/ 102 h 556"/>
                <a:gd name="T60" fmla="*/ 104 w 564"/>
                <a:gd name="T61" fmla="*/ 64 h 556"/>
                <a:gd name="T62" fmla="*/ 148 w 564"/>
                <a:gd name="T63" fmla="*/ 34 h 556"/>
                <a:gd name="T64" fmla="*/ 198 w 564"/>
                <a:gd name="T65" fmla="*/ 12 h 556"/>
                <a:gd name="T66" fmla="*/ 254 w 564"/>
                <a:gd name="T67" fmla="*/ 2 h 556"/>
                <a:gd name="T68" fmla="*/ 282 w 564"/>
                <a:gd name="T6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64" h="556">
                  <a:moveTo>
                    <a:pt x="282" y="0"/>
                  </a:moveTo>
                  <a:lnTo>
                    <a:pt x="282" y="0"/>
                  </a:lnTo>
                  <a:lnTo>
                    <a:pt x="312" y="2"/>
                  </a:lnTo>
                  <a:lnTo>
                    <a:pt x="340" y="6"/>
                  </a:lnTo>
                  <a:lnTo>
                    <a:pt x="366" y="12"/>
                  </a:lnTo>
                  <a:lnTo>
                    <a:pt x="392" y="22"/>
                  </a:lnTo>
                  <a:lnTo>
                    <a:pt x="416" y="34"/>
                  </a:lnTo>
                  <a:lnTo>
                    <a:pt x="440" y="48"/>
                  </a:lnTo>
                  <a:lnTo>
                    <a:pt x="462" y="64"/>
                  </a:lnTo>
                  <a:lnTo>
                    <a:pt x="482" y="82"/>
                  </a:lnTo>
                  <a:lnTo>
                    <a:pt x="500" y="102"/>
                  </a:lnTo>
                  <a:lnTo>
                    <a:pt x="516" y="124"/>
                  </a:lnTo>
                  <a:lnTo>
                    <a:pt x="530" y="146"/>
                  </a:lnTo>
                  <a:lnTo>
                    <a:pt x="542" y="170"/>
                  </a:lnTo>
                  <a:lnTo>
                    <a:pt x="552" y="196"/>
                  </a:lnTo>
                  <a:lnTo>
                    <a:pt x="558" y="222"/>
                  </a:lnTo>
                  <a:lnTo>
                    <a:pt x="562" y="250"/>
                  </a:lnTo>
                  <a:lnTo>
                    <a:pt x="564" y="278"/>
                  </a:lnTo>
                  <a:lnTo>
                    <a:pt x="564" y="278"/>
                  </a:lnTo>
                  <a:lnTo>
                    <a:pt x="562" y="306"/>
                  </a:lnTo>
                  <a:lnTo>
                    <a:pt x="558" y="334"/>
                  </a:lnTo>
                  <a:lnTo>
                    <a:pt x="552" y="360"/>
                  </a:lnTo>
                  <a:lnTo>
                    <a:pt x="542" y="386"/>
                  </a:lnTo>
                  <a:lnTo>
                    <a:pt x="530" y="410"/>
                  </a:lnTo>
                  <a:lnTo>
                    <a:pt x="516" y="434"/>
                  </a:lnTo>
                  <a:lnTo>
                    <a:pt x="500" y="454"/>
                  </a:lnTo>
                  <a:lnTo>
                    <a:pt x="482" y="474"/>
                  </a:lnTo>
                  <a:lnTo>
                    <a:pt x="462" y="492"/>
                  </a:lnTo>
                  <a:lnTo>
                    <a:pt x="440" y="508"/>
                  </a:lnTo>
                  <a:lnTo>
                    <a:pt x="416" y="522"/>
                  </a:lnTo>
                  <a:lnTo>
                    <a:pt x="392" y="534"/>
                  </a:lnTo>
                  <a:lnTo>
                    <a:pt x="366" y="544"/>
                  </a:lnTo>
                  <a:lnTo>
                    <a:pt x="340" y="550"/>
                  </a:lnTo>
                  <a:lnTo>
                    <a:pt x="312" y="554"/>
                  </a:lnTo>
                  <a:lnTo>
                    <a:pt x="282" y="556"/>
                  </a:lnTo>
                  <a:lnTo>
                    <a:pt x="282" y="556"/>
                  </a:lnTo>
                  <a:lnTo>
                    <a:pt x="254" y="554"/>
                  </a:lnTo>
                  <a:lnTo>
                    <a:pt x="226" y="550"/>
                  </a:lnTo>
                  <a:lnTo>
                    <a:pt x="198" y="544"/>
                  </a:lnTo>
                  <a:lnTo>
                    <a:pt x="172" y="534"/>
                  </a:lnTo>
                  <a:lnTo>
                    <a:pt x="148" y="522"/>
                  </a:lnTo>
                  <a:lnTo>
                    <a:pt x="124" y="508"/>
                  </a:lnTo>
                  <a:lnTo>
                    <a:pt x="104" y="492"/>
                  </a:lnTo>
                  <a:lnTo>
                    <a:pt x="84" y="474"/>
                  </a:lnTo>
                  <a:lnTo>
                    <a:pt x="64" y="454"/>
                  </a:lnTo>
                  <a:lnTo>
                    <a:pt x="48" y="434"/>
                  </a:lnTo>
                  <a:lnTo>
                    <a:pt x="34" y="410"/>
                  </a:lnTo>
                  <a:lnTo>
                    <a:pt x="22" y="386"/>
                  </a:lnTo>
                  <a:lnTo>
                    <a:pt x="14" y="360"/>
                  </a:lnTo>
                  <a:lnTo>
                    <a:pt x="6" y="334"/>
                  </a:lnTo>
                  <a:lnTo>
                    <a:pt x="2" y="306"/>
                  </a:lnTo>
                  <a:lnTo>
                    <a:pt x="0" y="278"/>
                  </a:lnTo>
                  <a:lnTo>
                    <a:pt x="0" y="278"/>
                  </a:lnTo>
                  <a:lnTo>
                    <a:pt x="2" y="250"/>
                  </a:lnTo>
                  <a:lnTo>
                    <a:pt x="6" y="222"/>
                  </a:lnTo>
                  <a:lnTo>
                    <a:pt x="14" y="196"/>
                  </a:lnTo>
                  <a:lnTo>
                    <a:pt x="22" y="170"/>
                  </a:lnTo>
                  <a:lnTo>
                    <a:pt x="34" y="146"/>
                  </a:lnTo>
                  <a:lnTo>
                    <a:pt x="48" y="124"/>
                  </a:lnTo>
                  <a:lnTo>
                    <a:pt x="64" y="102"/>
                  </a:lnTo>
                  <a:lnTo>
                    <a:pt x="84" y="82"/>
                  </a:lnTo>
                  <a:lnTo>
                    <a:pt x="104" y="64"/>
                  </a:lnTo>
                  <a:lnTo>
                    <a:pt x="124" y="48"/>
                  </a:lnTo>
                  <a:lnTo>
                    <a:pt x="148" y="34"/>
                  </a:lnTo>
                  <a:lnTo>
                    <a:pt x="172" y="22"/>
                  </a:lnTo>
                  <a:lnTo>
                    <a:pt x="198" y="12"/>
                  </a:lnTo>
                  <a:lnTo>
                    <a:pt x="226" y="6"/>
                  </a:lnTo>
                  <a:lnTo>
                    <a:pt x="254" y="2"/>
                  </a:lnTo>
                  <a:lnTo>
                    <a:pt x="282" y="0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FFD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16"/>
            <p:cNvSpPr>
              <a:spLocks/>
            </p:cNvSpPr>
            <p:nvPr/>
          </p:nvSpPr>
          <p:spPr bwMode="auto">
            <a:xfrm>
              <a:off x="3567113" y="5459413"/>
              <a:ext cx="898525" cy="885825"/>
            </a:xfrm>
            <a:custGeom>
              <a:avLst/>
              <a:gdLst>
                <a:gd name="T0" fmla="*/ 284 w 566"/>
                <a:gd name="T1" fmla="*/ 0 h 558"/>
                <a:gd name="T2" fmla="*/ 340 w 566"/>
                <a:gd name="T3" fmla="*/ 6 h 558"/>
                <a:gd name="T4" fmla="*/ 394 w 566"/>
                <a:gd name="T5" fmla="*/ 22 h 558"/>
                <a:gd name="T6" fmla="*/ 442 w 566"/>
                <a:gd name="T7" fmla="*/ 48 h 558"/>
                <a:gd name="T8" fmla="*/ 484 w 566"/>
                <a:gd name="T9" fmla="*/ 82 h 558"/>
                <a:gd name="T10" fmla="*/ 518 w 566"/>
                <a:gd name="T11" fmla="*/ 124 h 558"/>
                <a:gd name="T12" fmla="*/ 544 w 566"/>
                <a:gd name="T13" fmla="*/ 170 h 558"/>
                <a:gd name="T14" fmla="*/ 560 w 566"/>
                <a:gd name="T15" fmla="*/ 224 h 558"/>
                <a:gd name="T16" fmla="*/ 566 w 566"/>
                <a:gd name="T17" fmla="*/ 280 h 558"/>
                <a:gd name="T18" fmla="*/ 566 w 566"/>
                <a:gd name="T19" fmla="*/ 308 h 558"/>
                <a:gd name="T20" fmla="*/ 554 w 566"/>
                <a:gd name="T21" fmla="*/ 362 h 558"/>
                <a:gd name="T22" fmla="*/ 532 w 566"/>
                <a:gd name="T23" fmla="*/ 412 h 558"/>
                <a:gd name="T24" fmla="*/ 502 w 566"/>
                <a:gd name="T25" fmla="*/ 456 h 558"/>
                <a:gd name="T26" fmla="*/ 464 w 566"/>
                <a:gd name="T27" fmla="*/ 494 h 558"/>
                <a:gd name="T28" fmla="*/ 418 w 566"/>
                <a:gd name="T29" fmla="*/ 524 h 558"/>
                <a:gd name="T30" fmla="*/ 368 w 566"/>
                <a:gd name="T31" fmla="*/ 546 h 558"/>
                <a:gd name="T32" fmla="*/ 312 w 566"/>
                <a:gd name="T33" fmla="*/ 558 h 558"/>
                <a:gd name="T34" fmla="*/ 284 w 566"/>
                <a:gd name="T35" fmla="*/ 558 h 558"/>
                <a:gd name="T36" fmla="*/ 226 w 566"/>
                <a:gd name="T37" fmla="*/ 552 h 558"/>
                <a:gd name="T38" fmla="*/ 174 w 566"/>
                <a:gd name="T39" fmla="*/ 536 h 558"/>
                <a:gd name="T40" fmla="*/ 126 w 566"/>
                <a:gd name="T41" fmla="*/ 510 h 558"/>
                <a:gd name="T42" fmla="*/ 84 w 566"/>
                <a:gd name="T43" fmla="*/ 476 h 558"/>
                <a:gd name="T44" fmla="*/ 48 w 566"/>
                <a:gd name="T45" fmla="*/ 436 h 558"/>
                <a:gd name="T46" fmla="*/ 22 w 566"/>
                <a:gd name="T47" fmla="*/ 388 h 558"/>
                <a:gd name="T48" fmla="*/ 6 w 566"/>
                <a:gd name="T49" fmla="*/ 336 h 558"/>
                <a:gd name="T50" fmla="*/ 0 w 566"/>
                <a:gd name="T51" fmla="*/ 280 h 558"/>
                <a:gd name="T52" fmla="*/ 2 w 566"/>
                <a:gd name="T53" fmla="*/ 250 h 558"/>
                <a:gd name="T54" fmla="*/ 12 w 566"/>
                <a:gd name="T55" fmla="*/ 196 h 558"/>
                <a:gd name="T56" fmla="*/ 34 w 566"/>
                <a:gd name="T57" fmla="*/ 146 h 558"/>
                <a:gd name="T58" fmla="*/ 64 w 566"/>
                <a:gd name="T59" fmla="*/ 102 h 558"/>
                <a:gd name="T60" fmla="*/ 104 w 566"/>
                <a:gd name="T61" fmla="*/ 64 h 558"/>
                <a:gd name="T62" fmla="*/ 148 w 566"/>
                <a:gd name="T63" fmla="*/ 34 h 558"/>
                <a:gd name="T64" fmla="*/ 200 w 566"/>
                <a:gd name="T65" fmla="*/ 12 h 558"/>
                <a:gd name="T66" fmla="*/ 254 w 566"/>
                <a:gd name="T67" fmla="*/ 2 h 558"/>
                <a:gd name="T68" fmla="*/ 284 w 566"/>
                <a:gd name="T69" fmla="*/ 0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66" h="558">
                  <a:moveTo>
                    <a:pt x="284" y="0"/>
                  </a:moveTo>
                  <a:lnTo>
                    <a:pt x="284" y="0"/>
                  </a:lnTo>
                  <a:lnTo>
                    <a:pt x="312" y="2"/>
                  </a:lnTo>
                  <a:lnTo>
                    <a:pt x="340" y="6"/>
                  </a:lnTo>
                  <a:lnTo>
                    <a:pt x="368" y="12"/>
                  </a:lnTo>
                  <a:lnTo>
                    <a:pt x="394" y="22"/>
                  </a:lnTo>
                  <a:lnTo>
                    <a:pt x="418" y="34"/>
                  </a:lnTo>
                  <a:lnTo>
                    <a:pt x="442" y="48"/>
                  </a:lnTo>
                  <a:lnTo>
                    <a:pt x="464" y="64"/>
                  </a:lnTo>
                  <a:lnTo>
                    <a:pt x="484" y="82"/>
                  </a:lnTo>
                  <a:lnTo>
                    <a:pt x="502" y="102"/>
                  </a:lnTo>
                  <a:lnTo>
                    <a:pt x="518" y="124"/>
                  </a:lnTo>
                  <a:lnTo>
                    <a:pt x="532" y="146"/>
                  </a:lnTo>
                  <a:lnTo>
                    <a:pt x="544" y="170"/>
                  </a:lnTo>
                  <a:lnTo>
                    <a:pt x="554" y="196"/>
                  </a:lnTo>
                  <a:lnTo>
                    <a:pt x="560" y="224"/>
                  </a:lnTo>
                  <a:lnTo>
                    <a:pt x="566" y="250"/>
                  </a:lnTo>
                  <a:lnTo>
                    <a:pt x="566" y="280"/>
                  </a:lnTo>
                  <a:lnTo>
                    <a:pt x="566" y="280"/>
                  </a:lnTo>
                  <a:lnTo>
                    <a:pt x="566" y="308"/>
                  </a:lnTo>
                  <a:lnTo>
                    <a:pt x="560" y="336"/>
                  </a:lnTo>
                  <a:lnTo>
                    <a:pt x="554" y="362"/>
                  </a:lnTo>
                  <a:lnTo>
                    <a:pt x="544" y="388"/>
                  </a:lnTo>
                  <a:lnTo>
                    <a:pt x="532" y="412"/>
                  </a:lnTo>
                  <a:lnTo>
                    <a:pt x="518" y="436"/>
                  </a:lnTo>
                  <a:lnTo>
                    <a:pt x="502" y="456"/>
                  </a:lnTo>
                  <a:lnTo>
                    <a:pt x="484" y="476"/>
                  </a:lnTo>
                  <a:lnTo>
                    <a:pt x="464" y="494"/>
                  </a:lnTo>
                  <a:lnTo>
                    <a:pt x="442" y="510"/>
                  </a:lnTo>
                  <a:lnTo>
                    <a:pt x="418" y="524"/>
                  </a:lnTo>
                  <a:lnTo>
                    <a:pt x="394" y="536"/>
                  </a:lnTo>
                  <a:lnTo>
                    <a:pt x="368" y="546"/>
                  </a:lnTo>
                  <a:lnTo>
                    <a:pt x="340" y="552"/>
                  </a:lnTo>
                  <a:lnTo>
                    <a:pt x="312" y="558"/>
                  </a:lnTo>
                  <a:lnTo>
                    <a:pt x="284" y="558"/>
                  </a:lnTo>
                  <a:lnTo>
                    <a:pt x="284" y="558"/>
                  </a:lnTo>
                  <a:lnTo>
                    <a:pt x="254" y="558"/>
                  </a:lnTo>
                  <a:lnTo>
                    <a:pt x="226" y="552"/>
                  </a:lnTo>
                  <a:lnTo>
                    <a:pt x="200" y="546"/>
                  </a:lnTo>
                  <a:lnTo>
                    <a:pt x="174" y="536"/>
                  </a:lnTo>
                  <a:lnTo>
                    <a:pt x="148" y="524"/>
                  </a:lnTo>
                  <a:lnTo>
                    <a:pt x="126" y="510"/>
                  </a:lnTo>
                  <a:lnTo>
                    <a:pt x="104" y="494"/>
                  </a:lnTo>
                  <a:lnTo>
                    <a:pt x="84" y="476"/>
                  </a:lnTo>
                  <a:lnTo>
                    <a:pt x="64" y="456"/>
                  </a:lnTo>
                  <a:lnTo>
                    <a:pt x="48" y="436"/>
                  </a:lnTo>
                  <a:lnTo>
                    <a:pt x="34" y="412"/>
                  </a:lnTo>
                  <a:lnTo>
                    <a:pt x="22" y="388"/>
                  </a:lnTo>
                  <a:lnTo>
                    <a:pt x="12" y="362"/>
                  </a:lnTo>
                  <a:lnTo>
                    <a:pt x="6" y="336"/>
                  </a:lnTo>
                  <a:lnTo>
                    <a:pt x="2" y="308"/>
                  </a:lnTo>
                  <a:lnTo>
                    <a:pt x="0" y="280"/>
                  </a:lnTo>
                  <a:lnTo>
                    <a:pt x="0" y="280"/>
                  </a:lnTo>
                  <a:lnTo>
                    <a:pt x="2" y="250"/>
                  </a:lnTo>
                  <a:lnTo>
                    <a:pt x="6" y="224"/>
                  </a:lnTo>
                  <a:lnTo>
                    <a:pt x="12" y="196"/>
                  </a:lnTo>
                  <a:lnTo>
                    <a:pt x="22" y="170"/>
                  </a:lnTo>
                  <a:lnTo>
                    <a:pt x="34" y="146"/>
                  </a:lnTo>
                  <a:lnTo>
                    <a:pt x="48" y="124"/>
                  </a:lnTo>
                  <a:lnTo>
                    <a:pt x="64" y="102"/>
                  </a:lnTo>
                  <a:lnTo>
                    <a:pt x="84" y="82"/>
                  </a:lnTo>
                  <a:lnTo>
                    <a:pt x="104" y="64"/>
                  </a:lnTo>
                  <a:lnTo>
                    <a:pt x="126" y="48"/>
                  </a:lnTo>
                  <a:lnTo>
                    <a:pt x="148" y="34"/>
                  </a:lnTo>
                  <a:lnTo>
                    <a:pt x="174" y="22"/>
                  </a:lnTo>
                  <a:lnTo>
                    <a:pt x="200" y="12"/>
                  </a:lnTo>
                  <a:lnTo>
                    <a:pt x="226" y="6"/>
                  </a:lnTo>
                  <a:lnTo>
                    <a:pt x="254" y="2"/>
                  </a:lnTo>
                  <a:lnTo>
                    <a:pt x="284" y="0"/>
                  </a:lnTo>
                  <a:lnTo>
                    <a:pt x="284" y="0"/>
                  </a:lnTo>
                  <a:close/>
                </a:path>
              </a:pathLst>
            </a:custGeom>
            <a:solidFill>
              <a:srgbClr val="FFD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17"/>
            <p:cNvSpPr>
              <a:spLocks/>
            </p:cNvSpPr>
            <p:nvPr/>
          </p:nvSpPr>
          <p:spPr bwMode="auto">
            <a:xfrm>
              <a:off x="3563938" y="5456238"/>
              <a:ext cx="904875" cy="892175"/>
            </a:xfrm>
            <a:custGeom>
              <a:avLst/>
              <a:gdLst>
                <a:gd name="T0" fmla="*/ 284 w 570"/>
                <a:gd name="T1" fmla="*/ 0 h 562"/>
                <a:gd name="T2" fmla="*/ 342 w 570"/>
                <a:gd name="T3" fmla="*/ 6 h 562"/>
                <a:gd name="T4" fmla="*/ 396 w 570"/>
                <a:gd name="T5" fmla="*/ 22 h 562"/>
                <a:gd name="T6" fmla="*/ 444 w 570"/>
                <a:gd name="T7" fmla="*/ 48 h 562"/>
                <a:gd name="T8" fmla="*/ 486 w 570"/>
                <a:gd name="T9" fmla="*/ 82 h 562"/>
                <a:gd name="T10" fmla="*/ 520 w 570"/>
                <a:gd name="T11" fmla="*/ 124 h 562"/>
                <a:gd name="T12" fmla="*/ 546 w 570"/>
                <a:gd name="T13" fmla="*/ 172 h 562"/>
                <a:gd name="T14" fmla="*/ 564 w 570"/>
                <a:gd name="T15" fmla="*/ 224 h 562"/>
                <a:gd name="T16" fmla="*/ 570 w 570"/>
                <a:gd name="T17" fmla="*/ 280 h 562"/>
                <a:gd name="T18" fmla="*/ 568 w 570"/>
                <a:gd name="T19" fmla="*/ 310 h 562"/>
                <a:gd name="T20" fmla="*/ 556 w 570"/>
                <a:gd name="T21" fmla="*/ 364 h 562"/>
                <a:gd name="T22" fmla="*/ 534 w 570"/>
                <a:gd name="T23" fmla="*/ 414 h 562"/>
                <a:gd name="T24" fmla="*/ 504 w 570"/>
                <a:gd name="T25" fmla="*/ 458 h 562"/>
                <a:gd name="T26" fmla="*/ 466 w 570"/>
                <a:gd name="T27" fmla="*/ 496 h 562"/>
                <a:gd name="T28" fmla="*/ 420 w 570"/>
                <a:gd name="T29" fmla="*/ 528 h 562"/>
                <a:gd name="T30" fmla="*/ 368 w 570"/>
                <a:gd name="T31" fmla="*/ 548 h 562"/>
                <a:gd name="T32" fmla="*/ 314 w 570"/>
                <a:gd name="T33" fmla="*/ 560 h 562"/>
                <a:gd name="T34" fmla="*/ 284 w 570"/>
                <a:gd name="T35" fmla="*/ 562 h 562"/>
                <a:gd name="T36" fmla="*/ 228 w 570"/>
                <a:gd name="T37" fmla="*/ 556 h 562"/>
                <a:gd name="T38" fmla="*/ 174 w 570"/>
                <a:gd name="T39" fmla="*/ 538 h 562"/>
                <a:gd name="T40" fmla="*/ 126 w 570"/>
                <a:gd name="T41" fmla="*/ 514 h 562"/>
                <a:gd name="T42" fmla="*/ 84 w 570"/>
                <a:gd name="T43" fmla="*/ 478 h 562"/>
                <a:gd name="T44" fmla="*/ 48 w 570"/>
                <a:gd name="T45" fmla="*/ 438 h 562"/>
                <a:gd name="T46" fmla="*/ 22 w 570"/>
                <a:gd name="T47" fmla="*/ 390 h 562"/>
                <a:gd name="T48" fmla="*/ 6 w 570"/>
                <a:gd name="T49" fmla="*/ 338 h 562"/>
                <a:gd name="T50" fmla="*/ 0 w 570"/>
                <a:gd name="T51" fmla="*/ 280 h 562"/>
                <a:gd name="T52" fmla="*/ 2 w 570"/>
                <a:gd name="T53" fmla="*/ 252 h 562"/>
                <a:gd name="T54" fmla="*/ 12 w 570"/>
                <a:gd name="T55" fmla="*/ 198 h 562"/>
                <a:gd name="T56" fmla="*/ 34 w 570"/>
                <a:gd name="T57" fmla="*/ 148 h 562"/>
                <a:gd name="T58" fmla="*/ 64 w 570"/>
                <a:gd name="T59" fmla="*/ 102 h 562"/>
                <a:gd name="T60" fmla="*/ 104 w 570"/>
                <a:gd name="T61" fmla="*/ 64 h 562"/>
                <a:gd name="T62" fmla="*/ 148 w 570"/>
                <a:gd name="T63" fmla="*/ 34 h 562"/>
                <a:gd name="T64" fmla="*/ 200 w 570"/>
                <a:gd name="T65" fmla="*/ 12 h 562"/>
                <a:gd name="T66" fmla="*/ 256 w 570"/>
                <a:gd name="T67" fmla="*/ 2 h 562"/>
                <a:gd name="T68" fmla="*/ 284 w 570"/>
                <a:gd name="T69" fmla="*/ 0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70" h="562">
                  <a:moveTo>
                    <a:pt x="284" y="0"/>
                  </a:moveTo>
                  <a:lnTo>
                    <a:pt x="284" y="0"/>
                  </a:lnTo>
                  <a:lnTo>
                    <a:pt x="314" y="2"/>
                  </a:lnTo>
                  <a:lnTo>
                    <a:pt x="342" y="6"/>
                  </a:lnTo>
                  <a:lnTo>
                    <a:pt x="368" y="12"/>
                  </a:lnTo>
                  <a:lnTo>
                    <a:pt x="396" y="22"/>
                  </a:lnTo>
                  <a:lnTo>
                    <a:pt x="420" y="34"/>
                  </a:lnTo>
                  <a:lnTo>
                    <a:pt x="444" y="48"/>
                  </a:lnTo>
                  <a:lnTo>
                    <a:pt x="466" y="64"/>
                  </a:lnTo>
                  <a:lnTo>
                    <a:pt x="486" y="82"/>
                  </a:lnTo>
                  <a:lnTo>
                    <a:pt x="504" y="102"/>
                  </a:lnTo>
                  <a:lnTo>
                    <a:pt x="520" y="124"/>
                  </a:lnTo>
                  <a:lnTo>
                    <a:pt x="534" y="148"/>
                  </a:lnTo>
                  <a:lnTo>
                    <a:pt x="546" y="172"/>
                  </a:lnTo>
                  <a:lnTo>
                    <a:pt x="556" y="198"/>
                  </a:lnTo>
                  <a:lnTo>
                    <a:pt x="564" y="224"/>
                  </a:lnTo>
                  <a:lnTo>
                    <a:pt x="568" y="252"/>
                  </a:lnTo>
                  <a:lnTo>
                    <a:pt x="570" y="280"/>
                  </a:lnTo>
                  <a:lnTo>
                    <a:pt x="570" y="280"/>
                  </a:lnTo>
                  <a:lnTo>
                    <a:pt x="568" y="310"/>
                  </a:lnTo>
                  <a:lnTo>
                    <a:pt x="564" y="338"/>
                  </a:lnTo>
                  <a:lnTo>
                    <a:pt x="556" y="364"/>
                  </a:lnTo>
                  <a:lnTo>
                    <a:pt x="546" y="390"/>
                  </a:lnTo>
                  <a:lnTo>
                    <a:pt x="534" y="414"/>
                  </a:lnTo>
                  <a:lnTo>
                    <a:pt x="520" y="438"/>
                  </a:lnTo>
                  <a:lnTo>
                    <a:pt x="504" y="458"/>
                  </a:lnTo>
                  <a:lnTo>
                    <a:pt x="486" y="478"/>
                  </a:lnTo>
                  <a:lnTo>
                    <a:pt x="466" y="496"/>
                  </a:lnTo>
                  <a:lnTo>
                    <a:pt x="444" y="514"/>
                  </a:lnTo>
                  <a:lnTo>
                    <a:pt x="420" y="528"/>
                  </a:lnTo>
                  <a:lnTo>
                    <a:pt x="396" y="538"/>
                  </a:lnTo>
                  <a:lnTo>
                    <a:pt x="368" y="548"/>
                  </a:lnTo>
                  <a:lnTo>
                    <a:pt x="342" y="556"/>
                  </a:lnTo>
                  <a:lnTo>
                    <a:pt x="314" y="560"/>
                  </a:lnTo>
                  <a:lnTo>
                    <a:pt x="284" y="562"/>
                  </a:lnTo>
                  <a:lnTo>
                    <a:pt x="284" y="562"/>
                  </a:lnTo>
                  <a:lnTo>
                    <a:pt x="256" y="560"/>
                  </a:lnTo>
                  <a:lnTo>
                    <a:pt x="228" y="556"/>
                  </a:lnTo>
                  <a:lnTo>
                    <a:pt x="200" y="548"/>
                  </a:lnTo>
                  <a:lnTo>
                    <a:pt x="174" y="538"/>
                  </a:lnTo>
                  <a:lnTo>
                    <a:pt x="148" y="528"/>
                  </a:lnTo>
                  <a:lnTo>
                    <a:pt x="126" y="514"/>
                  </a:lnTo>
                  <a:lnTo>
                    <a:pt x="104" y="496"/>
                  </a:lnTo>
                  <a:lnTo>
                    <a:pt x="84" y="478"/>
                  </a:lnTo>
                  <a:lnTo>
                    <a:pt x="64" y="458"/>
                  </a:lnTo>
                  <a:lnTo>
                    <a:pt x="48" y="438"/>
                  </a:lnTo>
                  <a:lnTo>
                    <a:pt x="34" y="414"/>
                  </a:lnTo>
                  <a:lnTo>
                    <a:pt x="22" y="390"/>
                  </a:lnTo>
                  <a:lnTo>
                    <a:pt x="12" y="364"/>
                  </a:lnTo>
                  <a:lnTo>
                    <a:pt x="6" y="338"/>
                  </a:lnTo>
                  <a:lnTo>
                    <a:pt x="2" y="310"/>
                  </a:lnTo>
                  <a:lnTo>
                    <a:pt x="0" y="280"/>
                  </a:lnTo>
                  <a:lnTo>
                    <a:pt x="0" y="280"/>
                  </a:lnTo>
                  <a:lnTo>
                    <a:pt x="2" y="252"/>
                  </a:lnTo>
                  <a:lnTo>
                    <a:pt x="6" y="224"/>
                  </a:lnTo>
                  <a:lnTo>
                    <a:pt x="12" y="198"/>
                  </a:lnTo>
                  <a:lnTo>
                    <a:pt x="22" y="172"/>
                  </a:lnTo>
                  <a:lnTo>
                    <a:pt x="34" y="148"/>
                  </a:lnTo>
                  <a:lnTo>
                    <a:pt x="48" y="124"/>
                  </a:lnTo>
                  <a:lnTo>
                    <a:pt x="64" y="102"/>
                  </a:lnTo>
                  <a:lnTo>
                    <a:pt x="84" y="82"/>
                  </a:lnTo>
                  <a:lnTo>
                    <a:pt x="104" y="64"/>
                  </a:lnTo>
                  <a:lnTo>
                    <a:pt x="126" y="48"/>
                  </a:lnTo>
                  <a:lnTo>
                    <a:pt x="148" y="34"/>
                  </a:lnTo>
                  <a:lnTo>
                    <a:pt x="174" y="22"/>
                  </a:lnTo>
                  <a:lnTo>
                    <a:pt x="200" y="12"/>
                  </a:lnTo>
                  <a:lnTo>
                    <a:pt x="228" y="6"/>
                  </a:lnTo>
                  <a:lnTo>
                    <a:pt x="256" y="2"/>
                  </a:lnTo>
                  <a:lnTo>
                    <a:pt x="284" y="0"/>
                  </a:lnTo>
                  <a:lnTo>
                    <a:pt x="284" y="0"/>
                  </a:lnTo>
                  <a:close/>
                </a:path>
              </a:pathLst>
            </a:custGeom>
            <a:solidFill>
              <a:srgbClr val="FFCF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auto">
            <a:xfrm>
              <a:off x="3560763" y="5453063"/>
              <a:ext cx="908050" cy="895350"/>
            </a:xfrm>
            <a:custGeom>
              <a:avLst/>
              <a:gdLst>
                <a:gd name="T0" fmla="*/ 286 w 572"/>
                <a:gd name="T1" fmla="*/ 0 h 564"/>
                <a:gd name="T2" fmla="*/ 342 w 572"/>
                <a:gd name="T3" fmla="*/ 6 h 564"/>
                <a:gd name="T4" fmla="*/ 396 w 572"/>
                <a:gd name="T5" fmla="*/ 22 h 564"/>
                <a:gd name="T6" fmla="*/ 446 w 572"/>
                <a:gd name="T7" fmla="*/ 48 h 564"/>
                <a:gd name="T8" fmla="*/ 488 w 572"/>
                <a:gd name="T9" fmla="*/ 82 h 564"/>
                <a:gd name="T10" fmla="*/ 522 w 572"/>
                <a:gd name="T11" fmla="*/ 124 h 564"/>
                <a:gd name="T12" fmla="*/ 548 w 572"/>
                <a:gd name="T13" fmla="*/ 172 h 564"/>
                <a:gd name="T14" fmla="*/ 566 w 572"/>
                <a:gd name="T15" fmla="*/ 226 h 564"/>
                <a:gd name="T16" fmla="*/ 572 w 572"/>
                <a:gd name="T17" fmla="*/ 282 h 564"/>
                <a:gd name="T18" fmla="*/ 570 w 572"/>
                <a:gd name="T19" fmla="*/ 310 h 564"/>
                <a:gd name="T20" fmla="*/ 558 w 572"/>
                <a:gd name="T21" fmla="*/ 366 h 564"/>
                <a:gd name="T22" fmla="*/ 536 w 572"/>
                <a:gd name="T23" fmla="*/ 416 h 564"/>
                <a:gd name="T24" fmla="*/ 506 w 572"/>
                <a:gd name="T25" fmla="*/ 460 h 564"/>
                <a:gd name="T26" fmla="*/ 468 w 572"/>
                <a:gd name="T27" fmla="*/ 500 h 564"/>
                <a:gd name="T28" fmla="*/ 422 w 572"/>
                <a:gd name="T29" fmla="*/ 530 h 564"/>
                <a:gd name="T30" fmla="*/ 370 w 572"/>
                <a:gd name="T31" fmla="*/ 550 h 564"/>
                <a:gd name="T32" fmla="*/ 314 w 572"/>
                <a:gd name="T33" fmla="*/ 562 h 564"/>
                <a:gd name="T34" fmla="*/ 286 w 572"/>
                <a:gd name="T35" fmla="*/ 564 h 564"/>
                <a:gd name="T36" fmla="*/ 228 w 572"/>
                <a:gd name="T37" fmla="*/ 558 h 564"/>
                <a:gd name="T38" fmla="*/ 174 w 572"/>
                <a:gd name="T39" fmla="*/ 542 h 564"/>
                <a:gd name="T40" fmla="*/ 126 w 572"/>
                <a:gd name="T41" fmla="*/ 516 h 564"/>
                <a:gd name="T42" fmla="*/ 84 w 572"/>
                <a:gd name="T43" fmla="*/ 480 h 564"/>
                <a:gd name="T44" fmla="*/ 48 w 572"/>
                <a:gd name="T45" fmla="*/ 440 h 564"/>
                <a:gd name="T46" fmla="*/ 22 w 572"/>
                <a:gd name="T47" fmla="*/ 392 h 564"/>
                <a:gd name="T48" fmla="*/ 6 w 572"/>
                <a:gd name="T49" fmla="*/ 338 h 564"/>
                <a:gd name="T50" fmla="*/ 0 w 572"/>
                <a:gd name="T51" fmla="*/ 282 h 564"/>
                <a:gd name="T52" fmla="*/ 0 w 572"/>
                <a:gd name="T53" fmla="*/ 254 h 564"/>
                <a:gd name="T54" fmla="*/ 12 w 572"/>
                <a:gd name="T55" fmla="*/ 198 h 564"/>
                <a:gd name="T56" fmla="*/ 34 w 572"/>
                <a:gd name="T57" fmla="*/ 148 h 564"/>
                <a:gd name="T58" fmla="*/ 64 w 572"/>
                <a:gd name="T59" fmla="*/ 102 h 564"/>
                <a:gd name="T60" fmla="*/ 104 w 572"/>
                <a:gd name="T61" fmla="*/ 64 h 564"/>
                <a:gd name="T62" fmla="*/ 150 w 572"/>
                <a:gd name="T63" fmla="*/ 34 h 564"/>
                <a:gd name="T64" fmla="*/ 200 w 572"/>
                <a:gd name="T65" fmla="*/ 12 h 564"/>
                <a:gd name="T66" fmla="*/ 256 w 572"/>
                <a:gd name="T67" fmla="*/ 2 h 564"/>
                <a:gd name="T68" fmla="*/ 286 w 572"/>
                <a:gd name="T69" fmla="*/ 0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72" h="564">
                  <a:moveTo>
                    <a:pt x="286" y="0"/>
                  </a:moveTo>
                  <a:lnTo>
                    <a:pt x="286" y="0"/>
                  </a:lnTo>
                  <a:lnTo>
                    <a:pt x="314" y="2"/>
                  </a:lnTo>
                  <a:lnTo>
                    <a:pt x="342" y="6"/>
                  </a:lnTo>
                  <a:lnTo>
                    <a:pt x="370" y="12"/>
                  </a:lnTo>
                  <a:lnTo>
                    <a:pt x="396" y="22"/>
                  </a:lnTo>
                  <a:lnTo>
                    <a:pt x="422" y="34"/>
                  </a:lnTo>
                  <a:lnTo>
                    <a:pt x="446" y="48"/>
                  </a:lnTo>
                  <a:lnTo>
                    <a:pt x="468" y="64"/>
                  </a:lnTo>
                  <a:lnTo>
                    <a:pt x="488" y="82"/>
                  </a:lnTo>
                  <a:lnTo>
                    <a:pt x="506" y="102"/>
                  </a:lnTo>
                  <a:lnTo>
                    <a:pt x="522" y="124"/>
                  </a:lnTo>
                  <a:lnTo>
                    <a:pt x="536" y="148"/>
                  </a:lnTo>
                  <a:lnTo>
                    <a:pt x="548" y="172"/>
                  </a:lnTo>
                  <a:lnTo>
                    <a:pt x="558" y="198"/>
                  </a:lnTo>
                  <a:lnTo>
                    <a:pt x="566" y="226"/>
                  </a:lnTo>
                  <a:lnTo>
                    <a:pt x="570" y="254"/>
                  </a:lnTo>
                  <a:lnTo>
                    <a:pt x="572" y="282"/>
                  </a:lnTo>
                  <a:lnTo>
                    <a:pt x="572" y="282"/>
                  </a:lnTo>
                  <a:lnTo>
                    <a:pt x="570" y="310"/>
                  </a:lnTo>
                  <a:lnTo>
                    <a:pt x="566" y="338"/>
                  </a:lnTo>
                  <a:lnTo>
                    <a:pt x="558" y="366"/>
                  </a:lnTo>
                  <a:lnTo>
                    <a:pt x="548" y="392"/>
                  </a:lnTo>
                  <a:lnTo>
                    <a:pt x="536" y="416"/>
                  </a:lnTo>
                  <a:lnTo>
                    <a:pt x="522" y="440"/>
                  </a:lnTo>
                  <a:lnTo>
                    <a:pt x="506" y="460"/>
                  </a:lnTo>
                  <a:lnTo>
                    <a:pt x="488" y="480"/>
                  </a:lnTo>
                  <a:lnTo>
                    <a:pt x="468" y="500"/>
                  </a:lnTo>
                  <a:lnTo>
                    <a:pt x="446" y="516"/>
                  </a:lnTo>
                  <a:lnTo>
                    <a:pt x="422" y="530"/>
                  </a:lnTo>
                  <a:lnTo>
                    <a:pt x="396" y="542"/>
                  </a:lnTo>
                  <a:lnTo>
                    <a:pt x="370" y="550"/>
                  </a:lnTo>
                  <a:lnTo>
                    <a:pt x="342" y="558"/>
                  </a:lnTo>
                  <a:lnTo>
                    <a:pt x="314" y="562"/>
                  </a:lnTo>
                  <a:lnTo>
                    <a:pt x="286" y="564"/>
                  </a:lnTo>
                  <a:lnTo>
                    <a:pt x="286" y="564"/>
                  </a:lnTo>
                  <a:lnTo>
                    <a:pt x="256" y="562"/>
                  </a:lnTo>
                  <a:lnTo>
                    <a:pt x="228" y="558"/>
                  </a:lnTo>
                  <a:lnTo>
                    <a:pt x="200" y="550"/>
                  </a:lnTo>
                  <a:lnTo>
                    <a:pt x="174" y="542"/>
                  </a:lnTo>
                  <a:lnTo>
                    <a:pt x="150" y="530"/>
                  </a:lnTo>
                  <a:lnTo>
                    <a:pt x="126" y="516"/>
                  </a:lnTo>
                  <a:lnTo>
                    <a:pt x="104" y="500"/>
                  </a:lnTo>
                  <a:lnTo>
                    <a:pt x="84" y="480"/>
                  </a:lnTo>
                  <a:lnTo>
                    <a:pt x="64" y="460"/>
                  </a:lnTo>
                  <a:lnTo>
                    <a:pt x="48" y="440"/>
                  </a:lnTo>
                  <a:lnTo>
                    <a:pt x="34" y="416"/>
                  </a:lnTo>
                  <a:lnTo>
                    <a:pt x="22" y="392"/>
                  </a:lnTo>
                  <a:lnTo>
                    <a:pt x="12" y="366"/>
                  </a:lnTo>
                  <a:lnTo>
                    <a:pt x="6" y="338"/>
                  </a:lnTo>
                  <a:lnTo>
                    <a:pt x="0" y="310"/>
                  </a:lnTo>
                  <a:lnTo>
                    <a:pt x="0" y="282"/>
                  </a:lnTo>
                  <a:lnTo>
                    <a:pt x="0" y="282"/>
                  </a:lnTo>
                  <a:lnTo>
                    <a:pt x="0" y="254"/>
                  </a:lnTo>
                  <a:lnTo>
                    <a:pt x="6" y="226"/>
                  </a:lnTo>
                  <a:lnTo>
                    <a:pt x="12" y="198"/>
                  </a:lnTo>
                  <a:lnTo>
                    <a:pt x="22" y="172"/>
                  </a:lnTo>
                  <a:lnTo>
                    <a:pt x="34" y="148"/>
                  </a:lnTo>
                  <a:lnTo>
                    <a:pt x="48" y="124"/>
                  </a:lnTo>
                  <a:lnTo>
                    <a:pt x="64" y="102"/>
                  </a:lnTo>
                  <a:lnTo>
                    <a:pt x="84" y="82"/>
                  </a:lnTo>
                  <a:lnTo>
                    <a:pt x="104" y="64"/>
                  </a:lnTo>
                  <a:lnTo>
                    <a:pt x="126" y="48"/>
                  </a:lnTo>
                  <a:lnTo>
                    <a:pt x="150" y="34"/>
                  </a:lnTo>
                  <a:lnTo>
                    <a:pt x="174" y="22"/>
                  </a:lnTo>
                  <a:lnTo>
                    <a:pt x="200" y="12"/>
                  </a:lnTo>
                  <a:lnTo>
                    <a:pt x="228" y="6"/>
                  </a:lnTo>
                  <a:lnTo>
                    <a:pt x="256" y="2"/>
                  </a:lnTo>
                  <a:lnTo>
                    <a:pt x="286" y="0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FFCB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19"/>
            <p:cNvSpPr>
              <a:spLocks/>
            </p:cNvSpPr>
            <p:nvPr/>
          </p:nvSpPr>
          <p:spPr bwMode="auto">
            <a:xfrm>
              <a:off x="3557588" y="5449888"/>
              <a:ext cx="911225" cy="898525"/>
            </a:xfrm>
            <a:custGeom>
              <a:avLst/>
              <a:gdLst>
                <a:gd name="T0" fmla="*/ 286 w 574"/>
                <a:gd name="T1" fmla="*/ 0 h 566"/>
                <a:gd name="T2" fmla="*/ 344 w 574"/>
                <a:gd name="T3" fmla="*/ 6 h 566"/>
                <a:gd name="T4" fmla="*/ 398 w 574"/>
                <a:gd name="T5" fmla="*/ 22 h 566"/>
                <a:gd name="T6" fmla="*/ 446 w 574"/>
                <a:gd name="T7" fmla="*/ 48 h 566"/>
                <a:gd name="T8" fmla="*/ 490 w 574"/>
                <a:gd name="T9" fmla="*/ 84 h 566"/>
                <a:gd name="T10" fmla="*/ 524 w 574"/>
                <a:gd name="T11" fmla="*/ 126 h 566"/>
                <a:gd name="T12" fmla="*/ 552 w 574"/>
                <a:gd name="T13" fmla="*/ 174 h 566"/>
                <a:gd name="T14" fmla="*/ 568 w 574"/>
                <a:gd name="T15" fmla="*/ 226 h 566"/>
                <a:gd name="T16" fmla="*/ 574 w 574"/>
                <a:gd name="T17" fmla="*/ 284 h 566"/>
                <a:gd name="T18" fmla="*/ 572 w 574"/>
                <a:gd name="T19" fmla="*/ 312 h 566"/>
                <a:gd name="T20" fmla="*/ 560 w 574"/>
                <a:gd name="T21" fmla="*/ 368 h 566"/>
                <a:gd name="T22" fmla="*/ 540 w 574"/>
                <a:gd name="T23" fmla="*/ 418 h 566"/>
                <a:gd name="T24" fmla="*/ 508 w 574"/>
                <a:gd name="T25" fmla="*/ 464 h 566"/>
                <a:gd name="T26" fmla="*/ 470 w 574"/>
                <a:gd name="T27" fmla="*/ 502 h 566"/>
                <a:gd name="T28" fmla="*/ 424 w 574"/>
                <a:gd name="T29" fmla="*/ 532 h 566"/>
                <a:gd name="T30" fmla="*/ 372 w 574"/>
                <a:gd name="T31" fmla="*/ 554 h 566"/>
                <a:gd name="T32" fmla="*/ 316 w 574"/>
                <a:gd name="T33" fmla="*/ 564 h 566"/>
                <a:gd name="T34" fmla="*/ 286 w 574"/>
                <a:gd name="T35" fmla="*/ 566 h 566"/>
                <a:gd name="T36" fmla="*/ 228 w 574"/>
                <a:gd name="T37" fmla="*/ 560 h 566"/>
                <a:gd name="T38" fmla="*/ 174 w 574"/>
                <a:gd name="T39" fmla="*/ 544 h 566"/>
                <a:gd name="T40" fmla="*/ 126 w 574"/>
                <a:gd name="T41" fmla="*/ 518 h 566"/>
                <a:gd name="T42" fmla="*/ 84 w 574"/>
                <a:gd name="T43" fmla="*/ 484 h 566"/>
                <a:gd name="T44" fmla="*/ 48 w 574"/>
                <a:gd name="T45" fmla="*/ 442 h 566"/>
                <a:gd name="T46" fmla="*/ 22 w 574"/>
                <a:gd name="T47" fmla="*/ 394 h 566"/>
                <a:gd name="T48" fmla="*/ 6 w 574"/>
                <a:gd name="T49" fmla="*/ 340 h 566"/>
                <a:gd name="T50" fmla="*/ 0 w 574"/>
                <a:gd name="T51" fmla="*/ 284 h 566"/>
                <a:gd name="T52" fmla="*/ 0 w 574"/>
                <a:gd name="T53" fmla="*/ 254 h 566"/>
                <a:gd name="T54" fmla="*/ 12 w 574"/>
                <a:gd name="T55" fmla="*/ 200 h 566"/>
                <a:gd name="T56" fmla="*/ 34 w 574"/>
                <a:gd name="T57" fmla="*/ 148 h 566"/>
                <a:gd name="T58" fmla="*/ 64 w 574"/>
                <a:gd name="T59" fmla="*/ 104 h 566"/>
                <a:gd name="T60" fmla="*/ 104 w 574"/>
                <a:gd name="T61" fmla="*/ 64 h 566"/>
                <a:gd name="T62" fmla="*/ 150 w 574"/>
                <a:gd name="T63" fmla="*/ 34 h 566"/>
                <a:gd name="T64" fmla="*/ 202 w 574"/>
                <a:gd name="T65" fmla="*/ 12 h 566"/>
                <a:gd name="T66" fmla="*/ 258 w 574"/>
                <a:gd name="T67" fmla="*/ 2 h 566"/>
                <a:gd name="T68" fmla="*/ 286 w 574"/>
                <a:gd name="T69" fmla="*/ 0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74" h="566">
                  <a:moveTo>
                    <a:pt x="286" y="0"/>
                  </a:moveTo>
                  <a:lnTo>
                    <a:pt x="286" y="0"/>
                  </a:lnTo>
                  <a:lnTo>
                    <a:pt x="316" y="2"/>
                  </a:lnTo>
                  <a:lnTo>
                    <a:pt x="344" y="6"/>
                  </a:lnTo>
                  <a:lnTo>
                    <a:pt x="372" y="12"/>
                  </a:lnTo>
                  <a:lnTo>
                    <a:pt x="398" y="22"/>
                  </a:lnTo>
                  <a:lnTo>
                    <a:pt x="424" y="34"/>
                  </a:lnTo>
                  <a:lnTo>
                    <a:pt x="446" y="48"/>
                  </a:lnTo>
                  <a:lnTo>
                    <a:pt x="470" y="64"/>
                  </a:lnTo>
                  <a:lnTo>
                    <a:pt x="490" y="84"/>
                  </a:lnTo>
                  <a:lnTo>
                    <a:pt x="508" y="104"/>
                  </a:lnTo>
                  <a:lnTo>
                    <a:pt x="524" y="126"/>
                  </a:lnTo>
                  <a:lnTo>
                    <a:pt x="540" y="148"/>
                  </a:lnTo>
                  <a:lnTo>
                    <a:pt x="552" y="174"/>
                  </a:lnTo>
                  <a:lnTo>
                    <a:pt x="560" y="200"/>
                  </a:lnTo>
                  <a:lnTo>
                    <a:pt x="568" y="226"/>
                  </a:lnTo>
                  <a:lnTo>
                    <a:pt x="572" y="254"/>
                  </a:lnTo>
                  <a:lnTo>
                    <a:pt x="574" y="284"/>
                  </a:lnTo>
                  <a:lnTo>
                    <a:pt x="574" y="284"/>
                  </a:lnTo>
                  <a:lnTo>
                    <a:pt x="572" y="312"/>
                  </a:lnTo>
                  <a:lnTo>
                    <a:pt x="568" y="340"/>
                  </a:lnTo>
                  <a:lnTo>
                    <a:pt x="560" y="368"/>
                  </a:lnTo>
                  <a:lnTo>
                    <a:pt x="552" y="394"/>
                  </a:lnTo>
                  <a:lnTo>
                    <a:pt x="540" y="418"/>
                  </a:lnTo>
                  <a:lnTo>
                    <a:pt x="524" y="442"/>
                  </a:lnTo>
                  <a:lnTo>
                    <a:pt x="508" y="464"/>
                  </a:lnTo>
                  <a:lnTo>
                    <a:pt x="490" y="484"/>
                  </a:lnTo>
                  <a:lnTo>
                    <a:pt x="470" y="502"/>
                  </a:lnTo>
                  <a:lnTo>
                    <a:pt x="446" y="518"/>
                  </a:lnTo>
                  <a:lnTo>
                    <a:pt x="424" y="532"/>
                  </a:lnTo>
                  <a:lnTo>
                    <a:pt x="398" y="544"/>
                  </a:lnTo>
                  <a:lnTo>
                    <a:pt x="372" y="554"/>
                  </a:lnTo>
                  <a:lnTo>
                    <a:pt x="344" y="560"/>
                  </a:lnTo>
                  <a:lnTo>
                    <a:pt x="316" y="564"/>
                  </a:lnTo>
                  <a:lnTo>
                    <a:pt x="286" y="566"/>
                  </a:lnTo>
                  <a:lnTo>
                    <a:pt x="286" y="566"/>
                  </a:lnTo>
                  <a:lnTo>
                    <a:pt x="258" y="564"/>
                  </a:lnTo>
                  <a:lnTo>
                    <a:pt x="228" y="560"/>
                  </a:lnTo>
                  <a:lnTo>
                    <a:pt x="202" y="554"/>
                  </a:lnTo>
                  <a:lnTo>
                    <a:pt x="174" y="544"/>
                  </a:lnTo>
                  <a:lnTo>
                    <a:pt x="150" y="532"/>
                  </a:lnTo>
                  <a:lnTo>
                    <a:pt x="126" y="518"/>
                  </a:lnTo>
                  <a:lnTo>
                    <a:pt x="104" y="502"/>
                  </a:lnTo>
                  <a:lnTo>
                    <a:pt x="84" y="484"/>
                  </a:lnTo>
                  <a:lnTo>
                    <a:pt x="64" y="464"/>
                  </a:lnTo>
                  <a:lnTo>
                    <a:pt x="48" y="442"/>
                  </a:lnTo>
                  <a:lnTo>
                    <a:pt x="34" y="418"/>
                  </a:lnTo>
                  <a:lnTo>
                    <a:pt x="22" y="394"/>
                  </a:lnTo>
                  <a:lnTo>
                    <a:pt x="12" y="368"/>
                  </a:lnTo>
                  <a:lnTo>
                    <a:pt x="6" y="340"/>
                  </a:lnTo>
                  <a:lnTo>
                    <a:pt x="0" y="312"/>
                  </a:lnTo>
                  <a:lnTo>
                    <a:pt x="0" y="284"/>
                  </a:lnTo>
                  <a:lnTo>
                    <a:pt x="0" y="284"/>
                  </a:lnTo>
                  <a:lnTo>
                    <a:pt x="0" y="254"/>
                  </a:lnTo>
                  <a:lnTo>
                    <a:pt x="6" y="226"/>
                  </a:lnTo>
                  <a:lnTo>
                    <a:pt x="12" y="200"/>
                  </a:lnTo>
                  <a:lnTo>
                    <a:pt x="22" y="174"/>
                  </a:lnTo>
                  <a:lnTo>
                    <a:pt x="34" y="148"/>
                  </a:lnTo>
                  <a:lnTo>
                    <a:pt x="48" y="126"/>
                  </a:lnTo>
                  <a:lnTo>
                    <a:pt x="64" y="104"/>
                  </a:lnTo>
                  <a:lnTo>
                    <a:pt x="84" y="84"/>
                  </a:lnTo>
                  <a:lnTo>
                    <a:pt x="104" y="64"/>
                  </a:lnTo>
                  <a:lnTo>
                    <a:pt x="126" y="48"/>
                  </a:lnTo>
                  <a:lnTo>
                    <a:pt x="150" y="34"/>
                  </a:lnTo>
                  <a:lnTo>
                    <a:pt x="174" y="22"/>
                  </a:lnTo>
                  <a:lnTo>
                    <a:pt x="202" y="12"/>
                  </a:lnTo>
                  <a:lnTo>
                    <a:pt x="228" y="6"/>
                  </a:lnTo>
                  <a:lnTo>
                    <a:pt x="258" y="2"/>
                  </a:lnTo>
                  <a:lnTo>
                    <a:pt x="286" y="0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FFC7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20"/>
            <p:cNvSpPr>
              <a:spLocks/>
            </p:cNvSpPr>
            <p:nvPr/>
          </p:nvSpPr>
          <p:spPr bwMode="auto">
            <a:xfrm>
              <a:off x="3551238" y="5446713"/>
              <a:ext cx="917575" cy="901700"/>
            </a:xfrm>
            <a:custGeom>
              <a:avLst/>
              <a:gdLst>
                <a:gd name="T0" fmla="*/ 290 w 578"/>
                <a:gd name="T1" fmla="*/ 0 h 568"/>
                <a:gd name="T2" fmla="*/ 348 w 578"/>
                <a:gd name="T3" fmla="*/ 6 h 568"/>
                <a:gd name="T4" fmla="*/ 402 w 578"/>
                <a:gd name="T5" fmla="*/ 22 h 568"/>
                <a:gd name="T6" fmla="*/ 450 w 578"/>
                <a:gd name="T7" fmla="*/ 48 h 568"/>
                <a:gd name="T8" fmla="*/ 494 w 578"/>
                <a:gd name="T9" fmla="*/ 84 h 568"/>
                <a:gd name="T10" fmla="*/ 528 w 578"/>
                <a:gd name="T11" fmla="*/ 126 h 568"/>
                <a:gd name="T12" fmla="*/ 556 w 578"/>
                <a:gd name="T13" fmla="*/ 174 h 568"/>
                <a:gd name="T14" fmla="*/ 572 w 578"/>
                <a:gd name="T15" fmla="*/ 228 h 568"/>
                <a:gd name="T16" fmla="*/ 578 w 578"/>
                <a:gd name="T17" fmla="*/ 284 h 568"/>
                <a:gd name="T18" fmla="*/ 576 w 578"/>
                <a:gd name="T19" fmla="*/ 314 h 568"/>
                <a:gd name="T20" fmla="*/ 566 w 578"/>
                <a:gd name="T21" fmla="*/ 368 h 568"/>
                <a:gd name="T22" fmla="*/ 544 w 578"/>
                <a:gd name="T23" fmla="*/ 420 h 568"/>
                <a:gd name="T24" fmla="*/ 512 w 578"/>
                <a:gd name="T25" fmla="*/ 466 h 568"/>
                <a:gd name="T26" fmla="*/ 472 w 578"/>
                <a:gd name="T27" fmla="*/ 504 h 568"/>
                <a:gd name="T28" fmla="*/ 426 w 578"/>
                <a:gd name="T29" fmla="*/ 534 h 568"/>
                <a:gd name="T30" fmla="*/ 376 w 578"/>
                <a:gd name="T31" fmla="*/ 556 h 568"/>
                <a:gd name="T32" fmla="*/ 318 w 578"/>
                <a:gd name="T33" fmla="*/ 568 h 568"/>
                <a:gd name="T34" fmla="*/ 290 w 578"/>
                <a:gd name="T35" fmla="*/ 568 h 568"/>
                <a:gd name="T36" fmla="*/ 232 w 578"/>
                <a:gd name="T37" fmla="*/ 562 h 568"/>
                <a:gd name="T38" fmla="*/ 178 w 578"/>
                <a:gd name="T39" fmla="*/ 546 h 568"/>
                <a:gd name="T40" fmla="*/ 128 w 578"/>
                <a:gd name="T41" fmla="*/ 520 h 568"/>
                <a:gd name="T42" fmla="*/ 86 w 578"/>
                <a:gd name="T43" fmla="*/ 486 h 568"/>
                <a:gd name="T44" fmla="*/ 50 w 578"/>
                <a:gd name="T45" fmla="*/ 444 h 568"/>
                <a:gd name="T46" fmla="*/ 24 w 578"/>
                <a:gd name="T47" fmla="*/ 394 h 568"/>
                <a:gd name="T48" fmla="*/ 6 w 578"/>
                <a:gd name="T49" fmla="*/ 342 h 568"/>
                <a:gd name="T50" fmla="*/ 0 w 578"/>
                <a:gd name="T51" fmla="*/ 284 h 568"/>
                <a:gd name="T52" fmla="*/ 2 w 578"/>
                <a:gd name="T53" fmla="*/ 256 h 568"/>
                <a:gd name="T54" fmla="*/ 14 w 578"/>
                <a:gd name="T55" fmla="*/ 200 h 568"/>
                <a:gd name="T56" fmla="*/ 36 w 578"/>
                <a:gd name="T57" fmla="*/ 150 h 568"/>
                <a:gd name="T58" fmla="*/ 66 w 578"/>
                <a:gd name="T59" fmla="*/ 104 h 568"/>
                <a:gd name="T60" fmla="*/ 106 w 578"/>
                <a:gd name="T61" fmla="*/ 66 h 568"/>
                <a:gd name="T62" fmla="*/ 152 w 578"/>
                <a:gd name="T63" fmla="*/ 34 h 568"/>
                <a:gd name="T64" fmla="*/ 204 w 578"/>
                <a:gd name="T65" fmla="*/ 12 h 568"/>
                <a:gd name="T66" fmla="*/ 260 w 578"/>
                <a:gd name="T67" fmla="*/ 2 h 568"/>
                <a:gd name="T68" fmla="*/ 290 w 578"/>
                <a:gd name="T69" fmla="*/ 0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78" h="568">
                  <a:moveTo>
                    <a:pt x="290" y="0"/>
                  </a:moveTo>
                  <a:lnTo>
                    <a:pt x="290" y="0"/>
                  </a:lnTo>
                  <a:lnTo>
                    <a:pt x="318" y="2"/>
                  </a:lnTo>
                  <a:lnTo>
                    <a:pt x="348" y="6"/>
                  </a:lnTo>
                  <a:lnTo>
                    <a:pt x="376" y="12"/>
                  </a:lnTo>
                  <a:lnTo>
                    <a:pt x="402" y="22"/>
                  </a:lnTo>
                  <a:lnTo>
                    <a:pt x="426" y="34"/>
                  </a:lnTo>
                  <a:lnTo>
                    <a:pt x="450" y="48"/>
                  </a:lnTo>
                  <a:lnTo>
                    <a:pt x="472" y="66"/>
                  </a:lnTo>
                  <a:lnTo>
                    <a:pt x="494" y="84"/>
                  </a:lnTo>
                  <a:lnTo>
                    <a:pt x="512" y="104"/>
                  </a:lnTo>
                  <a:lnTo>
                    <a:pt x="528" y="126"/>
                  </a:lnTo>
                  <a:lnTo>
                    <a:pt x="544" y="150"/>
                  </a:lnTo>
                  <a:lnTo>
                    <a:pt x="556" y="174"/>
                  </a:lnTo>
                  <a:lnTo>
                    <a:pt x="566" y="200"/>
                  </a:lnTo>
                  <a:lnTo>
                    <a:pt x="572" y="228"/>
                  </a:lnTo>
                  <a:lnTo>
                    <a:pt x="576" y="256"/>
                  </a:lnTo>
                  <a:lnTo>
                    <a:pt x="578" y="284"/>
                  </a:lnTo>
                  <a:lnTo>
                    <a:pt x="578" y="284"/>
                  </a:lnTo>
                  <a:lnTo>
                    <a:pt x="576" y="314"/>
                  </a:lnTo>
                  <a:lnTo>
                    <a:pt x="572" y="342"/>
                  </a:lnTo>
                  <a:lnTo>
                    <a:pt x="566" y="368"/>
                  </a:lnTo>
                  <a:lnTo>
                    <a:pt x="556" y="394"/>
                  </a:lnTo>
                  <a:lnTo>
                    <a:pt x="544" y="420"/>
                  </a:lnTo>
                  <a:lnTo>
                    <a:pt x="528" y="444"/>
                  </a:lnTo>
                  <a:lnTo>
                    <a:pt x="512" y="466"/>
                  </a:lnTo>
                  <a:lnTo>
                    <a:pt x="494" y="486"/>
                  </a:lnTo>
                  <a:lnTo>
                    <a:pt x="472" y="504"/>
                  </a:lnTo>
                  <a:lnTo>
                    <a:pt x="450" y="520"/>
                  </a:lnTo>
                  <a:lnTo>
                    <a:pt x="426" y="534"/>
                  </a:lnTo>
                  <a:lnTo>
                    <a:pt x="402" y="546"/>
                  </a:lnTo>
                  <a:lnTo>
                    <a:pt x="376" y="556"/>
                  </a:lnTo>
                  <a:lnTo>
                    <a:pt x="348" y="562"/>
                  </a:lnTo>
                  <a:lnTo>
                    <a:pt x="318" y="568"/>
                  </a:lnTo>
                  <a:lnTo>
                    <a:pt x="290" y="568"/>
                  </a:lnTo>
                  <a:lnTo>
                    <a:pt x="290" y="568"/>
                  </a:lnTo>
                  <a:lnTo>
                    <a:pt x="260" y="568"/>
                  </a:lnTo>
                  <a:lnTo>
                    <a:pt x="232" y="562"/>
                  </a:lnTo>
                  <a:lnTo>
                    <a:pt x="204" y="556"/>
                  </a:lnTo>
                  <a:lnTo>
                    <a:pt x="178" y="546"/>
                  </a:lnTo>
                  <a:lnTo>
                    <a:pt x="152" y="534"/>
                  </a:lnTo>
                  <a:lnTo>
                    <a:pt x="128" y="520"/>
                  </a:lnTo>
                  <a:lnTo>
                    <a:pt x="106" y="504"/>
                  </a:lnTo>
                  <a:lnTo>
                    <a:pt x="86" y="486"/>
                  </a:lnTo>
                  <a:lnTo>
                    <a:pt x="66" y="466"/>
                  </a:lnTo>
                  <a:lnTo>
                    <a:pt x="50" y="444"/>
                  </a:lnTo>
                  <a:lnTo>
                    <a:pt x="36" y="420"/>
                  </a:lnTo>
                  <a:lnTo>
                    <a:pt x="24" y="394"/>
                  </a:lnTo>
                  <a:lnTo>
                    <a:pt x="14" y="368"/>
                  </a:lnTo>
                  <a:lnTo>
                    <a:pt x="6" y="342"/>
                  </a:lnTo>
                  <a:lnTo>
                    <a:pt x="2" y="314"/>
                  </a:lnTo>
                  <a:lnTo>
                    <a:pt x="0" y="284"/>
                  </a:lnTo>
                  <a:lnTo>
                    <a:pt x="0" y="284"/>
                  </a:lnTo>
                  <a:lnTo>
                    <a:pt x="2" y="256"/>
                  </a:lnTo>
                  <a:lnTo>
                    <a:pt x="6" y="228"/>
                  </a:lnTo>
                  <a:lnTo>
                    <a:pt x="14" y="200"/>
                  </a:lnTo>
                  <a:lnTo>
                    <a:pt x="24" y="174"/>
                  </a:lnTo>
                  <a:lnTo>
                    <a:pt x="36" y="150"/>
                  </a:lnTo>
                  <a:lnTo>
                    <a:pt x="50" y="126"/>
                  </a:lnTo>
                  <a:lnTo>
                    <a:pt x="66" y="104"/>
                  </a:lnTo>
                  <a:lnTo>
                    <a:pt x="86" y="84"/>
                  </a:lnTo>
                  <a:lnTo>
                    <a:pt x="106" y="66"/>
                  </a:lnTo>
                  <a:lnTo>
                    <a:pt x="128" y="48"/>
                  </a:lnTo>
                  <a:lnTo>
                    <a:pt x="152" y="34"/>
                  </a:lnTo>
                  <a:lnTo>
                    <a:pt x="178" y="22"/>
                  </a:lnTo>
                  <a:lnTo>
                    <a:pt x="204" y="12"/>
                  </a:lnTo>
                  <a:lnTo>
                    <a:pt x="232" y="6"/>
                  </a:lnTo>
                  <a:lnTo>
                    <a:pt x="260" y="2"/>
                  </a:lnTo>
                  <a:lnTo>
                    <a:pt x="290" y="0"/>
                  </a:lnTo>
                  <a:lnTo>
                    <a:pt x="290" y="0"/>
                  </a:lnTo>
                  <a:close/>
                </a:path>
              </a:pathLst>
            </a:custGeom>
            <a:solidFill>
              <a:srgbClr val="FFC40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21"/>
            <p:cNvSpPr>
              <a:spLocks/>
            </p:cNvSpPr>
            <p:nvPr/>
          </p:nvSpPr>
          <p:spPr bwMode="auto">
            <a:xfrm>
              <a:off x="3548063" y="5443538"/>
              <a:ext cx="920750" cy="908050"/>
            </a:xfrm>
            <a:custGeom>
              <a:avLst/>
              <a:gdLst>
                <a:gd name="T0" fmla="*/ 290 w 580"/>
                <a:gd name="T1" fmla="*/ 0 h 572"/>
                <a:gd name="T2" fmla="*/ 348 w 580"/>
                <a:gd name="T3" fmla="*/ 6 h 572"/>
                <a:gd name="T4" fmla="*/ 404 w 580"/>
                <a:gd name="T5" fmla="*/ 22 h 572"/>
                <a:gd name="T6" fmla="*/ 452 w 580"/>
                <a:gd name="T7" fmla="*/ 48 h 572"/>
                <a:gd name="T8" fmla="*/ 496 w 580"/>
                <a:gd name="T9" fmla="*/ 84 h 572"/>
                <a:gd name="T10" fmla="*/ 530 w 580"/>
                <a:gd name="T11" fmla="*/ 126 h 572"/>
                <a:gd name="T12" fmla="*/ 558 w 580"/>
                <a:gd name="T13" fmla="*/ 174 h 572"/>
                <a:gd name="T14" fmla="*/ 574 w 580"/>
                <a:gd name="T15" fmla="*/ 228 h 572"/>
                <a:gd name="T16" fmla="*/ 580 w 580"/>
                <a:gd name="T17" fmla="*/ 286 h 572"/>
                <a:gd name="T18" fmla="*/ 580 w 580"/>
                <a:gd name="T19" fmla="*/ 314 h 572"/>
                <a:gd name="T20" fmla="*/ 568 w 580"/>
                <a:gd name="T21" fmla="*/ 370 h 572"/>
                <a:gd name="T22" fmla="*/ 546 w 580"/>
                <a:gd name="T23" fmla="*/ 422 h 572"/>
                <a:gd name="T24" fmla="*/ 514 w 580"/>
                <a:gd name="T25" fmla="*/ 468 h 572"/>
                <a:gd name="T26" fmla="*/ 474 w 580"/>
                <a:gd name="T27" fmla="*/ 506 h 572"/>
                <a:gd name="T28" fmla="*/ 428 w 580"/>
                <a:gd name="T29" fmla="*/ 536 h 572"/>
                <a:gd name="T30" fmla="*/ 376 w 580"/>
                <a:gd name="T31" fmla="*/ 558 h 572"/>
                <a:gd name="T32" fmla="*/ 320 w 580"/>
                <a:gd name="T33" fmla="*/ 570 h 572"/>
                <a:gd name="T34" fmla="*/ 290 w 580"/>
                <a:gd name="T35" fmla="*/ 572 h 572"/>
                <a:gd name="T36" fmla="*/ 232 w 580"/>
                <a:gd name="T37" fmla="*/ 566 h 572"/>
                <a:gd name="T38" fmla="*/ 178 w 580"/>
                <a:gd name="T39" fmla="*/ 548 h 572"/>
                <a:gd name="T40" fmla="*/ 128 w 580"/>
                <a:gd name="T41" fmla="*/ 522 h 572"/>
                <a:gd name="T42" fmla="*/ 86 w 580"/>
                <a:gd name="T43" fmla="*/ 488 h 572"/>
                <a:gd name="T44" fmla="*/ 50 w 580"/>
                <a:gd name="T45" fmla="*/ 446 h 572"/>
                <a:gd name="T46" fmla="*/ 24 w 580"/>
                <a:gd name="T47" fmla="*/ 396 h 572"/>
                <a:gd name="T48" fmla="*/ 6 w 580"/>
                <a:gd name="T49" fmla="*/ 344 h 572"/>
                <a:gd name="T50" fmla="*/ 0 w 580"/>
                <a:gd name="T51" fmla="*/ 286 h 572"/>
                <a:gd name="T52" fmla="*/ 2 w 580"/>
                <a:gd name="T53" fmla="*/ 256 h 572"/>
                <a:gd name="T54" fmla="*/ 14 w 580"/>
                <a:gd name="T55" fmla="*/ 200 h 572"/>
                <a:gd name="T56" fmla="*/ 36 w 580"/>
                <a:gd name="T57" fmla="*/ 150 h 572"/>
                <a:gd name="T58" fmla="*/ 66 w 580"/>
                <a:gd name="T59" fmla="*/ 104 h 572"/>
                <a:gd name="T60" fmla="*/ 106 w 580"/>
                <a:gd name="T61" fmla="*/ 66 h 572"/>
                <a:gd name="T62" fmla="*/ 152 w 580"/>
                <a:gd name="T63" fmla="*/ 34 h 572"/>
                <a:gd name="T64" fmla="*/ 204 w 580"/>
                <a:gd name="T65" fmla="*/ 12 h 572"/>
                <a:gd name="T66" fmla="*/ 262 w 580"/>
                <a:gd name="T67" fmla="*/ 2 h 572"/>
                <a:gd name="T68" fmla="*/ 290 w 580"/>
                <a:gd name="T69" fmla="*/ 0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80" h="572">
                  <a:moveTo>
                    <a:pt x="290" y="0"/>
                  </a:moveTo>
                  <a:lnTo>
                    <a:pt x="290" y="0"/>
                  </a:lnTo>
                  <a:lnTo>
                    <a:pt x="320" y="2"/>
                  </a:lnTo>
                  <a:lnTo>
                    <a:pt x="348" y="6"/>
                  </a:lnTo>
                  <a:lnTo>
                    <a:pt x="376" y="12"/>
                  </a:lnTo>
                  <a:lnTo>
                    <a:pt x="404" y="22"/>
                  </a:lnTo>
                  <a:lnTo>
                    <a:pt x="428" y="34"/>
                  </a:lnTo>
                  <a:lnTo>
                    <a:pt x="452" y="48"/>
                  </a:lnTo>
                  <a:lnTo>
                    <a:pt x="474" y="66"/>
                  </a:lnTo>
                  <a:lnTo>
                    <a:pt x="496" y="84"/>
                  </a:lnTo>
                  <a:lnTo>
                    <a:pt x="514" y="104"/>
                  </a:lnTo>
                  <a:lnTo>
                    <a:pt x="530" y="126"/>
                  </a:lnTo>
                  <a:lnTo>
                    <a:pt x="546" y="150"/>
                  </a:lnTo>
                  <a:lnTo>
                    <a:pt x="558" y="174"/>
                  </a:lnTo>
                  <a:lnTo>
                    <a:pt x="568" y="200"/>
                  </a:lnTo>
                  <a:lnTo>
                    <a:pt x="574" y="228"/>
                  </a:lnTo>
                  <a:lnTo>
                    <a:pt x="580" y="256"/>
                  </a:lnTo>
                  <a:lnTo>
                    <a:pt x="580" y="286"/>
                  </a:lnTo>
                  <a:lnTo>
                    <a:pt x="580" y="286"/>
                  </a:lnTo>
                  <a:lnTo>
                    <a:pt x="580" y="314"/>
                  </a:lnTo>
                  <a:lnTo>
                    <a:pt x="574" y="344"/>
                  </a:lnTo>
                  <a:lnTo>
                    <a:pt x="568" y="370"/>
                  </a:lnTo>
                  <a:lnTo>
                    <a:pt x="558" y="396"/>
                  </a:lnTo>
                  <a:lnTo>
                    <a:pt x="546" y="422"/>
                  </a:lnTo>
                  <a:lnTo>
                    <a:pt x="530" y="446"/>
                  </a:lnTo>
                  <a:lnTo>
                    <a:pt x="514" y="468"/>
                  </a:lnTo>
                  <a:lnTo>
                    <a:pt x="496" y="488"/>
                  </a:lnTo>
                  <a:lnTo>
                    <a:pt x="474" y="506"/>
                  </a:lnTo>
                  <a:lnTo>
                    <a:pt x="452" y="522"/>
                  </a:lnTo>
                  <a:lnTo>
                    <a:pt x="428" y="536"/>
                  </a:lnTo>
                  <a:lnTo>
                    <a:pt x="404" y="548"/>
                  </a:lnTo>
                  <a:lnTo>
                    <a:pt x="376" y="558"/>
                  </a:lnTo>
                  <a:lnTo>
                    <a:pt x="348" y="566"/>
                  </a:lnTo>
                  <a:lnTo>
                    <a:pt x="320" y="570"/>
                  </a:lnTo>
                  <a:lnTo>
                    <a:pt x="290" y="572"/>
                  </a:lnTo>
                  <a:lnTo>
                    <a:pt x="290" y="572"/>
                  </a:lnTo>
                  <a:lnTo>
                    <a:pt x="262" y="570"/>
                  </a:lnTo>
                  <a:lnTo>
                    <a:pt x="232" y="566"/>
                  </a:lnTo>
                  <a:lnTo>
                    <a:pt x="204" y="558"/>
                  </a:lnTo>
                  <a:lnTo>
                    <a:pt x="178" y="548"/>
                  </a:lnTo>
                  <a:lnTo>
                    <a:pt x="152" y="536"/>
                  </a:lnTo>
                  <a:lnTo>
                    <a:pt x="128" y="522"/>
                  </a:lnTo>
                  <a:lnTo>
                    <a:pt x="106" y="506"/>
                  </a:lnTo>
                  <a:lnTo>
                    <a:pt x="86" y="488"/>
                  </a:lnTo>
                  <a:lnTo>
                    <a:pt x="66" y="468"/>
                  </a:lnTo>
                  <a:lnTo>
                    <a:pt x="50" y="446"/>
                  </a:lnTo>
                  <a:lnTo>
                    <a:pt x="36" y="422"/>
                  </a:lnTo>
                  <a:lnTo>
                    <a:pt x="24" y="396"/>
                  </a:lnTo>
                  <a:lnTo>
                    <a:pt x="14" y="370"/>
                  </a:lnTo>
                  <a:lnTo>
                    <a:pt x="6" y="344"/>
                  </a:lnTo>
                  <a:lnTo>
                    <a:pt x="2" y="314"/>
                  </a:lnTo>
                  <a:lnTo>
                    <a:pt x="0" y="286"/>
                  </a:lnTo>
                  <a:lnTo>
                    <a:pt x="0" y="286"/>
                  </a:lnTo>
                  <a:lnTo>
                    <a:pt x="2" y="256"/>
                  </a:lnTo>
                  <a:lnTo>
                    <a:pt x="6" y="228"/>
                  </a:lnTo>
                  <a:lnTo>
                    <a:pt x="14" y="200"/>
                  </a:lnTo>
                  <a:lnTo>
                    <a:pt x="24" y="174"/>
                  </a:lnTo>
                  <a:lnTo>
                    <a:pt x="36" y="150"/>
                  </a:lnTo>
                  <a:lnTo>
                    <a:pt x="50" y="126"/>
                  </a:lnTo>
                  <a:lnTo>
                    <a:pt x="66" y="104"/>
                  </a:lnTo>
                  <a:lnTo>
                    <a:pt x="86" y="84"/>
                  </a:lnTo>
                  <a:lnTo>
                    <a:pt x="106" y="66"/>
                  </a:lnTo>
                  <a:lnTo>
                    <a:pt x="128" y="48"/>
                  </a:lnTo>
                  <a:lnTo>
                    <a:pt x="152" y="34"/>
                  </a:lnTo>
                  <a:lnTo>
                    <a:pt x="178" y="22"/>
                  </a:lnTo>
                  <a:lnTo>
                    <a:pt x="204" y="12"/>
                  </a:lnTo>
                  <a:lnTo>
                    <a:pt x="232" y="6"/>
                  </a:lnTo>
                  <a:lnTo>
                    <a:pt x="262" y="2"/>
                  </a:lnTo>
                  <a:lnTo>
                    <a:pt x="290" y="0"/>
                  </a:lnTo>
                  <a:lnTo>
                    <a:pt x="290" y="0"/>
                  </a:lnTo>
                  <a:close/>
                </a:path>
              </a:pathLst>
            </a:custGeom>
            <a:solidFill>
              <a:srgbClr val="FEC0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22"/>
            <p:cNvSpPr>
              <a:spLocks/>
            </p:cNvSpPr>
            <p:nvPr/>
          </p:nvSpPr>
          <p:spPr bwMode="auto">
            <a:xfrm>
              <a:off x="3544888" y="5440363"/>
              <a:ext cx="923925" cy="911225"/>
            </a:xfrm>
            <a:custGeom>
              <a:avLst/>
              <a:gdLst>
                <a:gd name="T0" fmla="*/ 292 w 582"/>
                <a:gd name="T1" fmla="*/ 0 h 574"/>
                <a:gd name="T2" fmla="*/ 350 w 582"/>
                <a:gd name="T3" fmla="*/ 6 h 574"/>
                <a:gd name="T4" fmla="*/ 404 w 582"/>
                <a:gd name="T5" fmla="*/ 22 h 574"/>
                <a:gd name="T6" fmla="*/ 454 w 582"/>
                <a:gd name="T7" fmla="*/ 50 h 574"/>
                <a:gd name="T8" fmla="*/ 498 w 582"/>
                <a:gd name="T9" fmla="*/ 84 h 574"/>
                <a:gd name="T10" fmla="*/ 534 w 582"/>
                <a:gd name="T11" fmla="*/ 126 h 574"/>
                <a:gd name="T12" fmla="*/ 560 w 582"/>
                <a:gd name="T13" fmla="*/ 176 h 574"/>
                <a:gd name="T14" fmla="*/ 576 w 582"/>
                <a:gd name="T15" fmla="*/ 230 h 574"/>
                <a:gd name="T16" fmla="*/ 582 w 582"/>
                <a:gd name="T17" fmla="*/ 286 h 574"/>
                <a:gd name="T18" fmla="*/ 582 w 582"/>
                <a:gd name="T19" fmla="*/ 316 h 574"/>
                <a:gd name="T20" fmla="*/ 570 w 582"/>
                <a:gd name="T21" fmla="*/ 372 h 574"/>
                <a:gd name="T22" fmla="*/ 548 w 582"/>
                <a:gd name="T23" fmla="*/ 424 h 574"/>
                <a:gd name="T24" fmla="*/ 516 w 582"/>
                <a:gd name="T25" fmla="*/ 470 h 574"/>
                <a:gd name="T26" fmla="*/ 476 w 582"/>
                <a:gd name="T27" fmla="*/ 508 h 574"/>
                <a:gd name="T28" fmla="*/ 430 w 582"/>
                <a:gd name="T29" fmla="*/ 540 h 574"/>
                <a:gd name="T30" fmla="*/ 378 w 582"/>
                <a:gd name="T31" fmla="*/ 560 h 574"/>
                <a:gd name="T32" fmla="*/ 322 w 582"/>
                <a:gd name="T33" fmla="*/ 572 h 574"/>
                <a:gd name="T34" fmla="*/ 292 w 582"/>
                <a:gd name="T35" fmla="*/ 574 h 574"/>
                <a:gd name="T36" fmla="*/ 234 w 582"/>
                <a:gd name="T37" fmla="*/ 568 h 574"/>
                <a:gd name="T38" fmla="*/ 178 w 582"/>
                <a:gd name="T39" fmla="*/ 552 h 574"/>
                <a:gd name="T40" fmla="*/ 128 w 582"/>
                <a:gd name="T41" fmla="*/ 524 h 574"/>
                <a:gd name="T42" fmla="*/ 86 w 582"/>
                <a:gd name="T43" fmla="*/ 490 h 574"/>
                <a:gd name="T44" fmla="*/ 50 w 582"/>
                <a:gd name="T45" fmla="*/ 448 h 574"/>
                <a:gd name="T46" fmla="*/ 24 w 582"/>
                <a:gd name="T47" fmla="*/ 398 h 574"/>
                <a:gd name="T48" fmla="*/ 6 w 582"/>
                <a:gd name="T49" fmla="*/ 344 h 574"/>
                <a:gd name="T50" fmla="*/ 0 w 582"/>
                <a:gd name="T51" fmla="*/ 286 h 574"/>
                <a:gd name="T52" fmla="*/ 2 w 582"/>
                <a:gd name="T53" fmla="*/ 258 h 574"/>
                <a:gd name="T54" fmla="*/ 14 w 582"/>
                <a:gd name="T55" fmla="*/ 202 h 574"/>
                <a:gd name="T56" fmla="*/ 36 w 582"/>
                <a:gd name="T57" fmla="*/ 150 h 574"/>
                <a:gd name="T58" fmla="*/ 66 w 582"/>
                <a:gd name="T59" fmla="*/ 104 h 574"/>
                <a:gd name="T60" fmla="*/ 106 w 582"/>
                <a:gd name="T61" fmla="*/ 66 h 574"/>
                <a:gd name="T62" fmla="*/ 152 w 582"/>
                <a:gd name="T63" fmla="*/ 34 h 574"/>
                <a:gd name="T64" fmla="*/ 206 w 582"/>
                <a:gd name="T65" fmla="*/ 12 h 574"/>
                <a:gd name="T66" fmla="*/ 262 w 582"/>
                <a:gd name="T67" fmla="*/ 2 h 574"/>
                <a:gd name="T68" fmla="*/ 292 w 582"/>
                <a:gd name="T69" fmla="*/ 0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82" h="574">
                  <a:moveTo>
                    <a:pt x="292" y="0"/>
                  </a:moveTo>
                  <a:lnTo>
                    <a:pt x="292" y="0"/>
                  </a:lnTo>
                  <a:lnTo>
                    <a:pt x="322" y="2"/>
                  </a:lnTo>
                  <a:lnTo>
                    <a:pt x="350" y="6"/>
                  </a:lnTo>
                  <a:lnTo>
                    <a:pt x="378" y="12"/>
                  </a:lnTo>
                  <a:lnTo>
                    <a:pt x="404" y="22"/>
                  </a:lnTo>
                  <a:lnTo>
                    <a:pt x="430" y="34"/>
                  </a:lnTo>
                  <a:lnTo>
                    <a:pt x="454" y="50"/>
                  </a:lnTo>
                  <a:lnTo>
                    <a:pt x="476" y="66"/>
                  </a:lnTo>
                  <a:lnTo>
                    <a:pt x="498" y="84"/>
                  </a:lnTo>
                  <a:lnTo>
                    <a:pt x="516" y="104"/>
                  </a:lnTo>
                  <a:lnTo>
                    <a:pt x="534" y="126"/>
                  </a:lnTo>
                  <a:lnTo>
                    <a:pt x="548" y="150"/>
                  </a:lnTo>
                  <a:lnTo>
                    <a:pt x="560" y="176"/>
                  </a:lnTo>
                  <a:lnTo>
                    <a:pt x="570" y="202"/>
                  </a:lnTo>
                  <a:lnTo>
                    <a:pt x="576" y="230"/>
                  </a:lnTo>
                  <a:lnTo>
                    <a:pt x="582" y="258"/>
                  </a:lnTo>
                  <a:lnTo>
                    <a:pt x="582" y="286"/>
                  </a:lnTo>
                  <a:lnTo>
                    <a:pt x="582" y="286"/>
                  </a:lnTo>
                  <a:lnTo>
                    <a:pt x="582" y="316"/>
                  </a:lnTo>
                  <a:lnTo>
                    <a:pt x="576" y="344"/>
                  </a:lnTo>
                  <a:lnTo>
                    <a:pt x="570" y="372"/>
                  </a:lnTo>
                  <a:lnTo>
                    <a:pt x="560" y="398"/>
                  </a:lnTo>
                  <a:lnTo>
                    <a:pt x="548" y="424"/>
                  </a:lnTo>
                  <a:lnTo>
                    <a:pt x="534" y="448"/>
                  </a:lnTo>
                  <a:lnTo>
                    <a:pt x="516" y="470"/>
                  </a:lnTo>
                  <a:lnTo>
                    <a:pt x="498" y="490"/>
                  </a:lnTo>
                  <a:lnTo>
                    <a:pt x="476" y="508"/>
                  </a:lnTo>
                  <a:lnTo>
                    <a:pt x="454" y="524"/>
                  </a:lnTo>
                  <a:lnTo>
                    <a:pt x="430" y="540"/>
                  </a:lnTo>
                  <a:lnTo>
                    <a:pt x="404" y="552"/>
                  </a:lnTo>
                  <a:lnTo>
                    <a:pt x="378" y="560"/>
                  </a:lnTo>
                  <a:lnTo>
                    <a:pt x="350" y="568"/>
                  </a:lnTo>
                  <a:lnTo>
                    <a:pt x="322" y="572"/>
                  </a:lnTo>
                  <a:lnTo>
                    <a:pt x="292" y="574"/>
                  </a:lnTo>
                  <a:lnTo>
                    <a:pt x="292" y="574"/>
                  </a:lnTo>
                  <a:lnTo>
                    <a:pt x="262" y="572"/>
                  </a:lnTo>
                  <a:lnTo>
                    <a:pt x="234" y="568"/>
                  </a:lnTo>
                  <a:lnTo>
                    <a:pt x="206" y="560"/>
                  </a:lnTo>
                  <a:lnTo>
                    <a:pt x="178" y="552"/>
                  </a:lnTo>
                  <a:lnTo>
                    <a:pt x="152" y="540"/>
                  </a:lnTo>
                  <a:lnTo>
                    <a:pt x="128" y="524"/>
                  </a:lnTo>
                  <a:lnTo>
                    <a:pt x="106" y="508"/>
                  </a:lnTo>
                  <a:lnTo>
                    <a:pt x="86" y="490"/>
                  </a:lnTo>
                  <a:lnTo>
                    <a:pt x="66" y="470"/>
                  </a:lnTo>
                  <a:lnTo>
                    <a:pt x="50" y="448"/>
                  </a:lnTo>
                  <a:lnTo>
                    <a:pt x="36" y="424"/>
                  </a:lnTo>
                  <a:lnTo>
                    <a:pt x="24" y="398"/>
                  </a:lnTo>
                  <a:lnTo>
                    <a:pt x="14" y="372"/>
                  </a:lnTo>
                  <a:lnTo>
                    <a:pt x="6" y="344"/>
                  </a:lnTo>
                  <a:lnTo>
                    <a:pt x="2" y="316"/>
                  </a:lnTo>
                  <a:lnTo>
                    <a:pt x="0" y="286"/>
                  </a:lnTo>
                  <a:lnTo>
                    <a:pt x="0" y="286"/>
                  </a:lnTo>
                  <a:lnTo>
                    <a:pt x="2" y="258"/>
                  </a:lnTo>
                  <a:lnTo>
                    <a:pt x="6" y="230"/>
                  </a:lnTo>
                  <a:lnTo>
                    <a:pt x="14" y="202"/>
                  </a:lnTo>
                  <a:lnTo>
                    <a:pt x="24" y="176"/>
                  </a:lnTo>
                  <a:lnTo>
                    <a:pt x="36" y="150"/>
                  </a:lnTo>
                  <a:lnTo>
                    <a:pt x="50" y="126"/>
                  </a:lnTo>
                  <a:lnTo>
                    <a:pt x="66" y="104"/>
                  </a:lnTo>
                  <a:lnTo>
                    <a:pt x="86" y="84"/>
                  </a:lnTo>
                  <a:lnTo>
                    <a:pt x="106" y="66"/>
                  </a:lnTo>
                  <a:lnTo>
                    <a:pt x="128" y="50"/>
                  </a:lnTo>
                  <a:lnTo>
                    <a:pt x="152" y="34"/>
                  </a:lnTo>
                  <a:lnTo>
                    <a:pt x="178" y="22"/>
                  </a:lnTo>
                  <a:lnTo>
                    <a:pt x="206" y="12"/>
                  </a:lnTo>
                  <a:lnTo>
                    <a:pt x="234" y="6"/>
                  </a:lnTo>
                  <a:lnTo>
                    <a:pt x="262" y="2"/>
                  </a:lnTo>
                  <a:lnTo>
                    <a:pt x="292" y="0"/>
                  </a:lnTo>
                  <a:lnTo>
                    <a:pt x="292" y="0"/>
                  </a:lnTo>
                  <a:close/>
                </a:path>
              </a:pathLst>
            </a:custGeom>
            <a:solidFill>
              <a:srgbClr val="FDBA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23"/>
            <p:cNvSpPr>
              <a:spLocks/>
            </p:cNvSpPr>
            <p:nvPr/>
          </p:nvSpPr>
          <p:spPr bwMode="auto">
            <a:xfrm>
              <a:off x="3541713" y="5437188"/>
              <a:ext cx="930275" cy="914400"/>
            </a:xfrm>
            <a:custGeom>
              <a:avLst/>
              <a:gdLst>
                <a:gd name="T0" fmla="*/ 292 w 586"/>
                <a:gd name="T1" fmla="*/ 0 h 576"/>
                <a:gd name="T2" fmla="*/ 352 w 586"/>
                <a:gd name="T3" fmla="*/ 6 h 576"/>
                <a:gd name="T4" fmla="*/ 406 w 586"/>
                <a:gd name="T5" fmla="*/ 22 h 576"/>
                <a:gd name="T6" fmla="*/ 456 w 586"/>
                <a:gd name="T7" fmla="*/ 50 h 576"/>
                <a:gd name="T8" fmla="*/ 500 w 586"/>
                <a:gd name="T9" fmla="*/ 84 h 576"/>
                <a:gd name="T10" fmla="*/ 536 w 586"/>
                <a:gd name="T11" fmla="*/ 128 h 576"/>
                <a:gd name="T12" fmla="*/ 562 w 586"/>
                <a:gd name="T13" fmla="*/ 176 h 576"/>
                <a:gd name="T14" fmla="*/ 580 w 586"/>
                <a:gd name="T15" fmla="*/ 230 h 576"/>
                <a:gd name="T16" fmla="*/ 586 w 586"/>
                <a:gd name="T17" fmla="*/ 288 h 576"/>
                <a:gd name="T18" fmla="*/ 584 w 586"/>
                <a:gd name="T19" fmla="*/ 318 h 576"/>
                <a:gd name="T20" fmla="*/ 572 w 586"/>
                <a:gd name="T21" fmla="*/ 374 h 576"/>
                <a:gd name="T22" fmla="*/ 550 w 586"/>
                <a:gd name="T23" fmla="*/ 426 h 576"/>
                <a:gd name="T24" fmla="*/ 518 w 586"/>
                <a:gd name="T25" fmla="*/ 472 h 576"/>
                <a:gd name="T26" fmla="*/ 478 w 586"/>
                <a:gd name="T27" fmla="*/ 510 h 576"/>
                <a:gd name="T28" fmla="*/ 432 w 586"/>
                <a:gd name="T29" fmla="*/ 542 h 576"/>
                <a:gd name="T30" fmla="*/ 380 w 586"/>
                <a:gd name="T31" fmla="*/ 564 h 576"/>
                <a:gd name="T32" fmla="*/ 322 w 586"/>
                <a:gd name="T33" fmla="*/ 574 h 576"/>
                <a:gd name="T34" fmla="*/ 292 w 586"/>
                <a:gd name="T35" fmla="*/ 576 h 576"/>
                <a:gd name="T36" fmla="*/ 234 w 586"/>
                <a:gd name="T37" fmla="*/ 570 h 576"/>
                <a:gd name="T38" fmla="*/ 178 w 586"/>
                <a:gd name="T39" fmla="*/ 554 h 576"/>
                <a:gd name="T40" fmla="*/ 130 w 586"/>
                <a:gd name="T41" fmla="*/ 528 h 576"/>
                <a:gd name="T42" fmla="*/ 86 w 586"/>
                <a:gd name="T43" fmla="*/ 492 h 576"/>
                <a:gd name="T44" fmla="*/ 50 w 586"/>
                <a:gd name="T45" fmla="*/ 450 h 576"/>
                <a:gd name="T46" fmla="*/ 24 w 586"/>
                <a:gd name="T47" fmla="*/ 400 h 576"/>
                <a:gd name="T48" fmla="*/ 6 w 586"/>
                <a:gd name="T49" fmla="*/ 346 h 576"/>
                <a:gd name="T50" fmla="*/ 0 w 586"/>
                <a:gd name="T51" fmla="*/ 288 h 576"/>
                <a:gd name="T52" fmla="*/ 2 w 586"/>
                <a:gd name="T53" fmla="*/ 258 h 576"/>
                <a:gd name="T54" fmla="*/ 14 w 586"/>
                <a:gd name="T55" fmla="*/ 202 h 576"/>
                <a:gd name="T56" fmla="*/ 36 w 586"/>
                <a:gd name="T57" fmla="*/ 150 h 576"/>
                <a:gd name="T58" fmla="*/ 66 w 586"/>
                <a:gd name="T59" fmla="*/ 104 h 576"/>
                <a:gd name="T60" fmla="*/ 106 w 586"/>
                <a:gd name="T61" fmla="*/ 66 h 576"/>
                <a:gd name="T62" fmla="*/ 154 w 586"/>
                <a:gd name="T63" fmla="*/ 34 h 576"/>
                <a:gd name="T64" fmla="*/ 206 w 586"/>
                <a:gd name="T65" fmla="*/ 12 h 576"/>
                <a:gd name="T66" fmla="*/ 262 w 586"/>
                <a:gd name="T67" fmla="*/ 2 h 576"/>
                <a:gd name="T68" fmla="*/ 292 w 586"/>
                <a:gd name="T69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86" h="576">
                  <a:moveTo>
                    <a:pt x="292" y="0"/>
                  </a:moveTo>
                  <a:lnTo>
                    <a:pt x="292" y="0"/>
                  </a:lnTo>
                  <a:lnTo>
                    <a:pt x="322" y="2"/>
                  </a:lnTo>
                  <a:lnTo>
                    <a:pt x="352" y="6"/>
                  </a:lnTo>
                  <a:lnTo>
                    <a:pt x="380" y="12"/>
                  </a:lnTo>
                  <a:lnTo>
                    <a:pt x="406" y="22"/>
                  </a:lnTo>
                  <a:lnTo>
                    <a:pt x="432" y="34"/>
                  </a:lnTo>
                  <a:lnTo>
                    <a:pt x="456" y="50"/>
                  </a:lnTo>
                  <a:lnTo>
                    <a:pt x="478" y="66"/>
                  </a:lnTo>
                  <a:lnTo>
                    <a:pt x="500" y="84"/>
                  </a:lnTo>
                  <a:lnTo>
                    <a:pt x="518" y="104"/>
                  </a:lnTo>
                  <a:lnTo>
                    <a:pt x="536" y="128"/>
                  </a:lnTo>
                  <a:lnTo>
                    <a:pt x="550" y="150"/>
                  </a:lnTo>
                  <a:lnTo>
                    <a:pt x="562" y="176"/>
                  </a:lnTo>
                  <a:lnTo>
                    <a:pt x="572" y="202"/>
                  </a:lnTo>
                  <a:lnTo>
                    <a:pt x="580" y="230"/>
                  </a:lnTo>
                  <a:lnTo>
                    <a:pt x="584" y="258"/>
                  </a:lnTo>
                  <a:lnTo>
                    <a:pt x="586" y="288"/>
                  </a:lnTo>
                  <a:lnTo>
                    <a:pt x="586" y="288"/>
                  </a:lnTo>
                  <a:lnTo>
                    <a:pt x="584" y="318"/>
                  </a:lnTo>
                  <a:lnTo>
                    <a:pt x="580" y="346"/>
                  </a:lnTo>
                  <a:lnTo>
                    <a:pt x="572" y="374"/>
                  </a:lnTo>
                  <a:lnTo>
                    <a:pt x="562" y="400"/>
                  </a:lnTo>
                  <a:lnTo>
                    <a:pt x="550" y="426"/>
                  </a:lnTo>
                  <a:lnTo>
                    <a:pt x="536" y="450"/>
                  </a:lnTo>
                  <a:lnTo>
                    <a:pt x="518" y="472"/>
                  </a:lnTo>
                  <a:lnTo>
                    <a:pt x="500" y="492"/>
                  </a:lnTo>
                  <a:lnTo>
                    <a:pt x="478" y="510"/>
                  </a:lnTo>
                  <a:lnTo>
                    <a:pt x="456" y="528"/>
                  </a:lnTo>
                  <a:lnTo>
                    <a:pt x="432" y="542"/>
                  </a:lnTo>
                  <a:lnTo>
                    <a:pt x="406" y="554"/>
                  </a:lnTo>
                  <a:lnTo>
                    <a:pt x="380" y="564"/>
                  </a:lnTo>
                  <a:lnTo>
                    <a:pt x="352" y="570"/>
                  </a:lnTo>
                  <a:lnTo>
                    <a:pt x="322" y="574"/>
                  </a:lnTo>
                  <a:lnTo>
                    <a:pt x="292" y="576"/>
                  </a:lnTo>
                  <a:lnTo>
                    <a:pt x="292" y="576"/>
                  </a:lnTo>
                  <a:lnTo>
                    <a:pt x="262" y="574"/>
                  </a:lnTo>
                  <a:lnTo>
                    <a:pt x="234" y="570"/>
                  </a:lnTo>
                  <a:lnTo>
                    <a:pt x="206" y="564"/>
                  </a:lnTo>
                  <a:lnTo>
                    <a:pt x="178" y="554"/>
                  </a:lnTo>
                  <a:lnTo>
                    <a:pt x="154" y="542"/>
                  </a:lnTo>
                  <a:lnTo>
                    <a:pt x="130" y="528"/>
                  </a:lnTo>
                  <a:lnTo>
                    <a:pt x="106" y="510"/>
                  </a:lnTo>
                  <a:lnTo>
                    <a:pt x="86" y="492"/>
                  </a:lnTo>
                  <a:lnTo>
                    <a:pt x="66" y="472"/>
                  </a:lnTo>
                  <a:lnTo>
                    <a:pt x="50" y="450"/>
                  </a:lnTo>
                  <a:lnTo>
                    <a:pt x="36" y="426"/>
                  </a:lnTo>
                  <a:lnTo>
                    <a:pt x="24" y="400"/>
                  </a:lnTo>
                  <a:lnTo>
                    <a:pt x="14" y="374"/>
                  </a:lnTo>
                  <a:lnTo>
                    <a:pt x="6" y="346"/>
                  </a:lnTo>
                  <a:lnTo>
                    <a:pt x="2" y="318"/>
                  </a:lnTo>
                  <a:lnTo>
                    <a:pt x="0" y="288"/>
                  </a:lnTo>
                  <a:lnTo>
                    <a:pt x="0" y="288"/>
                  </a:lnTo>
                  <a:lnTo>
                    <a:pt x="2" y="258"/>
                  </a:lnTo>
                  <a:lnTo>
                    <a:pt x="6" y="230"/>
                  </a:lnTo>
                  <a:lnTo>
                    <a:pt x="14" y="202"/>
                  </a:lnTo>
                  <a:lnTo>
                    <a:pt x="24" y="176"/>
                  </a:lnTo>
                  <a:lnTo>
                    <a:pt x="36" y="150"/>
                  </a:lnTo>
                  <a:lnTo>
                    <a:pt x="50" y="128"/>
                  </a:lnTo>
                  <a:lnTo>
                    <a:pt x="66" y="104"/>
                  </a:lnTo>
                  <a:lnTo>
                    <a:pt x="86" y="84"/>
                  </a:lnTo>
                  <a:lnTo>
                    <a:pt x="106" y="66"/>
                  </a:lnTo>
                  <a:lnTo>
                    <a:pt x="130" y="50"/>
                  </a:lnTo>
                  <a:lnTo>
                    <a:pt x="154" y="34"/>
                  </a:lnTo>
                  <a:lnTo>
                    <a:pt x="178" y="22"/>
                  </a:lnTo>
                  <a:lnTo>
                    <a:pt x="206" y="12"/>
                  </a:lnTo>
                  <a:lnTo>
                    <a:pt x="234" y="6"/>
                  </a:lnTo>
                  <a:lnTo>
                    <a:pt x="262" y="2"/>
                  </a:lnTo>
                  <a:lnTo>
                    <a:pt x="292" y="0"/>
                  </a:lnTo>
                  <a:lnTo>
                    <a:pt x="292" y="0"/>
                  </a:lnTo>
                  <a:close/>
                </a:path>
              </a:pathLst>
            </a:custGeom>
            <a:solidFill>
              <a:srgbClr val="FDB7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24"/>
            <p:cNvSpPr>
              <a:spLocks/>
            </p:cNvSpPr>
            <p:nvPr/>
          </p:nvSpPr>
          <p:spPr bwMode="auto">
            <a:xfrm>
              <a:off x="3538538" y="5434013"/>
              <a:ext cx="933450" cy="917575"/>
            </a:xfrm>
            <a:custGeom>
              <a:avLst/>
              <a:gdLst>
                <a:gd name="T0" fmla="*/ 294 w 588"/>
                <a:gd name="T1" fmla="*/ 0 h 578"/>
                <a:gd name="T2" fmla="*/ 352 w 588"/>
                <a:gd name="T3" fmla="*/ 6 h 578"/>
                <a:gd name="T4" fmla="*/ 408 w 588"/>
                <a:gd name="T5" fmla="*/ 22 h 578"/>
                <a:gd name="T6" fmla="*/ 458 w 588"/>
                <a:gd name="T7" fmla="*/ 50 h 578"/>
                <a:gd name="T8" fmla="*/ 502 w 588"/>
                <a:gd name="T9" fmla="*/ 84 h 578"/>
                <a:gd name="T10" fmla="*/ 538 w 588"/>
                <a:gd name="T11" fmla="*/ 128 h 578"/>
                <a:gd name="T12" fmla="*/ 564 w 588"/>
                <a:gd name="T13" fmla="*/ 176 h 578"/>
                <a:gd name="T14" fmla="*/ 582 w 588"/>
                <a:gd name="T15" fmla="*/ 232 h 578"/>
                <a:gd name="T16" fmla="*/ 588 w 588"/>
                <a:gd name="T17" fmla="*/ 290 h 578"/>
                <a:gd name="T18" fmla="*/ 586 w 588"/>
                <a:gd name="T19" fmla="*/ 318 h 578"/>
                <a:gd name="T20" fmla="*/ 574 w 588"/>
                <a:gd name="T21" fmla="*/ 376 h 578"/>
                <a:gd name="T22" fmla="*/ 552 w 588"/>
                <a:gd name="T23" fmla="*/ 428 h 578"/>
                <a:gd name="T24" fmla="*/ 520 w 588"/>
                <a:gd name="T25" fmla="*/ 474 h 578"/>
                <a:gd name="T26" fmla="*/ 480 w 588"/>
                <a:gd name="T27" fmla="*/ 512 h 578"/>
                <a:gd name="T28" fmla="*/ 434 w 588"/>
                <a:gd name="T29" fmla="*/ 544 h 578"/>
                <a:gd name="T30" fmla="*/ 380 w 588"/>
                <a:gd name="T31" fmla="*/ 566 h 578"/>
                <a:gd name="T32" fmla="*/ 324 w 588"/>
                <a:gd name="T33" fmla="*/ 578 h 578"/>
                <a:gd name="T34" fmla="*/ 294 w 588"/>
                <a:gd name="T35" fmla="*/ 578 h 578"/>
                <a:gd name="T36" fmla="*/ 234 w 588"/>
                <a:gd name="T37" fmla="*/ 574 h 578"/>
                <a:gd name="T38" fmla="*/ 180 w 588"/>
                <a:gd name="T39" fmla="*/ 556 h 578"/>
                <a:gd name="T40" fmla="*/ 130 w 588"/>
                <a:gd name="T41" fmla="*/ 530 h 578"/>
                <a:gd name="T42" fmla="*/ 86 w 588"/>
                <a:gd name="T43" fmla="*/ 494 h 578"/>
                <a:gd name="T44" fmla="*/ 50 w 588"/>
                <a:gd name="T45" fmla="*/ 452 h 578"/>
                <a:gd name="T46" fmla="*/ 22 w 588"/>
                <a:gd name="T47" fmla="*/ 402 h 578"/>
                <a:gd name="T48" fmla="*/ 6 w 588"/>
                <a:gd name="T49" fmla="*/ 348 h 578"/>
                <a:gd name="T50" fmla="*/ 0 w 588"/>
                <a:gd name="T51" fmla="*/ 290 h 578"/>
                <a:gd name="T52" fmla="*/ 2 w 588"/>
                <a:gd name="T53" fmla="*/ 260 h 578"/>
                <a:gd name="T54" fmla="*/ 14 w 588"/>
                <a:gd name="T55" fmla="*/ 204 h 578"/>
                <a:gd name="T56" fmla="*/ 36 w 588"/>
                <a:gd name="T57" fmla="*/ 152 h 578"/>
                <a:gd name="T58" fmla="*/ 68 w 588"/>
                <a:gd name="T59" fmla="*/ 106 h 578"/>
                <a:gd name="T60" fmla="*/ 106 w 588"/>
                <a:gd name="T61" fmla="*/ 66 h 578"/>
                <a:gd name="T62" fmla="*/ 154 w 588"/>
                <a:gd name="T63" fmla="*/ 34 h 578"/>
                <a:gd name="T64" fmla="*/ 206 w 588"/>
                <a:gd name="T65" fmla="*/ 12 h 578"/>
                <a:gd name="T66" fmla="*/ 264 w 588"/>
                <a:gd name="T67" fmla="*/ 2 h 578"/>
                <a:gd name="T68" fmla="*/ 294 w 588"/>
                <a:gd name="T69" fmla="*/ 0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88" h="578">
                  <a:moveTo>
                    <a:pt x="294" y="0"/>
                  </a:moveTo>
                  <a:lnTo>
                    <a:pt x="294" y="0"/>
                  </a:lnTo>
                  <a:lnTo>
                    <a:pt x="324" y="2"/>
                  </a:lnTo>
                  <a:lnTo>
                    <a:pt x="352" y="6"/>
                  </a:lnTo>
                  <a:lnTo>
                    <a:pt x="380" y="12"/>
                  </a:lnTo>
                  <a:lnTo>
                    <a:pt x="408" y="22"/>
                  </a:lnTo>
                  <a:lnTo>
                    <a:pt x="434" y="34"/>
                  </a:lnTo>
                  <a:lnTo>
                    <a:pt x="458" y="50"/>
                  </a:lnTo>
                  <a:lnTo>
                    <a:pt x="480" y="66"/>
                  </a:lnTo>
                  <a:lnTo>
                    <a:pt x="502" y="84"/>
                  </a:lnTo>
                  <a:lnTo>
                    <a:pt x="520" y="106"/>
                  </a:lnTo>
                  <a:lnTo>
                    <a:pt x="538" y="128"/>
                  </a:lnTo>
                  <a:lnTo>
                    <a:pt x="552" y="152"/>
                  </a:lnTo>
                  <a:lnTo>
                    <a:pt x="564" y="176"/>
                  </a:lnTo>
                  <a:lnTo>
                    <a:pt x="574" y="204"/>
                  </a:lnTo>
                  <a:lnTo>
                    <a:pt x="582" y="232"/>
                  </a:lnTo>
                  <a:lnTo>
                    <a:pt x="586" y="260"/>
                  </a:lnTo>
                  <a:lnTo>
                    <a:pt x="588" y="290"/>
                  </a:lnTo>
                  <a:lnTo>
                    <a:pt x="588" y="290"/>
                  </a:lnTo>
                  <a:lnTo>
                    <a:pt x="586" y="318"/>
                  </a:lnTo>
                  <a:lnTo>
                    <a:pt x="582" y="348"/>
                  </a:lnTo>
                  <a:lnTo>
                    <a:pt x="574" y="376"/>
                  </a:lnTo>
                  <a:lnTo>
                    <a:pt x="564" y="402"/>
                  </a:lnTo>
                  <a:lnTo>
                    <a:pt x="552" y="428"/>
                  </a:lnTo>
                  <a:lnTo>
                    <a:pt x="538" y="452"/>
                  </a:lnTo>
                  <a:lnTo>
                    <a:pt x="520" y="474"/>
                  </a:lnTo>
                  <a:lnTo>
                    <a:pt x="502" y="494"/>
                  </a:lnTo>
                  <a:lnTo>
                    <a:pt x="480" y="512"/>
                  </a:lnTo>
                  <a:lnTo>
                    <a:pt x="458" y="530"/>
                  </a:lnTo>
                  <a:lnTo>
                    <a:pt x="434" y="544"/>
                  </a:lnTo>
                  <a:lnTo>
                    <a:pt x="408" y="556"/>
                  </a:lnTo>
                  <a:lnTo>
                    <a:pt x="380" y="566"/>
                  </a:lnTo>
                  <a:lnTo>
                    <a:pt x="352" y="574"/>
                  </a:lnTo>
                  <a:lnTo>
                    <a:pt x="324" y="578"/>
                  </a:lnTo>
                  <a:lnTo>
                    <a:pt x="294" y="578"/>
                  </a:lnTo>
                  <a:lnTo>
                    <a:pt x="294" y="578"/>
                  </a:lnTo>
                  <a:lnTo>
                    <a:pt x="264" y="578"/>
                  </a:lnTo>
                  <a:lnTo>
                    <a:pt x="234" y="574"/>
                  </a:lnTo>
                  <a:lnTo>
                    <a:pt x="206" y="566"/>
                  </a:lnTo>
                  <a:lnTo>
                    <a:pt x="180" y="556"/>
                  </a:lnTo>
                  <a:lnTo>
                    <a:pt x="154" y="544"/>
                  </a:lnTo>
                  <a:lnTo>
                    <a:pt x="130" y="530"/>
                  </a:lnTo>
                  <a:lnTo>
                    <a:pt x="106" y="512"/>
                  </a:lnTo>
                  <a:lnTo>
                    <a:pt x="86" y="494"/>
                  </a:lnTo>
                  <a:lnTo>
                    <a:pt x="68" y="474"/>
                  </a:lnTo>
                  <a:lnTo>
                    <a:pt x="50" y="452"/>
                  </a:lnTo>
                  <a:lnTo>
                    <a:pt x="36" y="428"/>
                  </a:lnTo>
                  <a:lnTo>
                    <a:pt x="22" y="402"/>
                  </a:lnTo>
                  <a:lnTo>
                    <a:pt x="14" y="376"/>
                  </a:lnTo>
                  <a:lnTo>
                    <a:pt x="6" y="348"/>
                  </a:lnTo>
                  <a:lnTo>
                    <a:pt x="2" y="318"/>
                  </a:lnTo>
                  <a:lnTo>
                    <a:pt x="0" y="290"/>
                  </a:lnTo>
                  <a:lnTo>
                    <a:pt x="0" y="290"/>
                  </a:lnTo>
                  <a:lnTo>
                    <a:pt x="2" y="260"/>
                  </a:lnTo>
                  <a:lnTo>
                    <a:pt x="6" y="232"/>
                  </a:lnTo>
                  <a:lnTo>
                    <a:pt x="14" y="204"/>
                  </a:lnTo>
                  <a:lnTo>
                    <a:pt x="22" y="176"/>
                  </a:lnTo>
                  <a:lnTo>
                    <a:pt x="36" y="152"/>
                  </a:lnTo>
                  <a:lnTo>
                    <a:pt x="50" y="128"/>
                  </a:lnTo>
                  <a:lnTo>
                    <a:pt x="68" y="106"/>
                  </a:lnTo>
                  <a:lnTo>
                    <a:pt x="86" y="84"/>
                  </a:lnTo>
                  <a:lnTo>
                    <a:pt x="106" y="66"/>
                  </a:lnTo>
                  <a:lnTo>
                    <a:pt x="130" y="50"/>
                  </a:lnTo>
                  <a:lnTo>
                    <a:pt x="154" y="34"/>
                  </a:lnTo>
                  <a:lnTo>
                    <a:pt x="180" y="22"/>
                  </a:lnTo>
                  <a:lnTo>
                    <a:pt x="206" y="12"/>
                  </a:lnTo>
                  <a:lnTo>
                    <a:pt x="234" y="6"/>
                  </a:lnTo>
                  <a:lnTo>
                    <a:pt x="264" y="2"/>
                  </a:lnTo>
                  <a:lnTo>
                    <a:pt x="294" y="0"/>
                  </a:lnTo>
                  <a:lnTo>
                    <a:pt x="294" y="0"/>
                  </a:lnTo>
                  <a:close/>
                </a:path>
              </a:pathLst>
            </a:custGeom>
            <a:solidFill>
              <a:srgbClr val="FCB3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25"/>
            <p:cNvSpPr>
              <a:spLocks/>
            </p:cNvSpPr>
            <p:nvPr/>
          </p:nvSpPr>
          <p:spPr bwMode="auto">
            <a:xfrm>
              <a:off x="3525838" y="5421313"/>
              <a:ext cx="955675" cy="942975"/>
            </a:xfrm>
            <a:custGeom>
              <a:avLst/>
              <a:gdLst>
                <a:gd name="T0" fmla="*/ 300 w 602"/>
                <a:gd name="T1" fmla="*/ 0 h 594"/>
                <a:gd name="T2" fmla="*/ 362 w 602"/>
                <a:gd name="T3" fmla="*/ 6 h 594"/>
                <a:gd name="T4" fmla="*/ 418 w 602"/>
                <a:gd name="T5" fmla="*/ 22 h 594"/>
                <a:gd name="T6" fmla="*/ 468 w 602"/>
                <a:gd name="T7" fmla="*/ 50 h 594"/>
                <a:gd name="T8" fmla="*/ 514 w 602"/>
                <a:gd name="T9" fmla="*/ 86 h 594"/>
                <a:gd name="T10" fmla="*/ 550 w 602"/>
                <a:gd name="T11" fmla="*/ 130 h 594"/>
                <a:gd name="T12" fmla="*/ 578 w 602"/>
                <a:gd name="T13" fmla="*/ 182 h 594"/>
                <a:gd name="T14" fmla="*/ 596 w 602"/>
                <a:gd name="T15" fmla="*/ 236 h 594"/>
                <a:gd name="T16" fmla="*/ 602 w 602"/>
                <a:gd name="T17" fmla="*/ 296 h 594"/>
                <a:gd name="T18" fmla="*/ 600 w 602"/>
                <a:gd name="T19" fmla="*/ 326 h 594"/>
                <a:gd name="T20" fmla="*/ 588 w 602"/>
                <a:gd name="T21" fmla="*/ 384 h 594"/>
                <a:gd name="T22" fmla="*/ 566 w 602"/>
                <a:gd name="T23" fmla="*/ 438 h 594"/>
                <a:gd name="T24" fmla="*/ 532 w 602"/>
                <a:gd name="T25" fmla="*/ 486 h 594"/>
                <a:gd name="T26" fmla="*/ 492 w 602"/>
                <a:gd name="T27" fmla="*/ 526 h 594"/>
                <a:gd name="T28" fmla="*/ 444 w 602"/>
                <a:gd name="T29" fmla="*/ 558 h 594"/>
                <a:gd name="T30" fmla="*/ 390 w 602"/>
                <a:gd name="T31" fmla="*/ 580 h 594"/>
                <a:gd name="T32" fmla="*/ 332 w 602"/>
                <a:gd name="T33" fmla="*/ 592 h 594"/>
                <a:gd name="T34" fmla="*/ 300 w 602"/>
                <a:gd name="T35" fmla="*/ 594 h 594"/>
                <a:gd name="T36" fmla="*/ 240 w 602"/>
                <a:gd name="T37" fmla="*/ 588 h 594"/>
                <a:gd name="T38" fmla="*/ 184 w 602"/>
                <a:gd name="T39" fmla="*/ 570 h 594"/>
                <a:gd name="T40" fmla="*/ 132 w 602"/>
                <a:gd name="T41" fmla="*/ 544 h 594"/>
                <a:gd name="T42" fmla="*/ 88 w 602"/>
                <a:gd name="T43" fmla="*/ 506 h 594"/>
                <a:gd name="T44" fmla="*/ 52 w 602"/>
                <a:gd name="T45" fmla="*/ 462 h 594"/>
                <a:gd name="T46" fmla="*/ 24 w 602"/>
                <a:gd name="T47" fmla="*/ 412 h 594"/>
                <a:gd name="T48" fmla="*/ 6 w 602"/>
                <a:gd name="T49" fmla="*/ 356 h 594"/>
                <a:gd name="T50" fmla="*/ 0 w 602"/>
                <a:gd name="T51" fmla="*/ 296 h 594"/>
                <a:gd name="T52" fmla="*/ 2 w 602"/>
                <a:gd name="T53" fmla="*/ 266 h 594"/>
                <a:gd name="T54" fmla="*/ 14 w 602"/>
                <a:gd name="T55" fmla="*/ 208 h 594"/>
                <a:gd name="T56" fmla="*/ 36 w 602"/>
                <a:gd name="T57" fmla="*/ 156 h 594"/>
                <a:gd name="T58" fmla="*/ 68 w 602"/>
                <a:gd name="T59" fmla="*/ 108 h 594"/>
                <a:gd name="T60" fmla="*/ 110 w 602"/>
                <a:gd name="T61" fmla="*/ 68 h 594"/>
                <a:gd name="T62" fmla="*/ 158 w 602"/>
                <a:gd name="T63" fmla="*/ 36 h 594"/>
                <a:gd name="T64" fmla="*/ 212 w 602"/>
                <a:gd name="T65" fmla="*/ 12 h 594"/>
                <a:gd name="T66" fmla="*/ 270 w 602"/>
                <a:gd name="T67" fmla="*/ 0 h 594"/>
                <a:gd name="T68" fmla="*/ 300 w 602"/>
                <a:gd name="T69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02" h="594">
                  <a:moveTo>
                    <a:pt x="300" y="0"/>
                  </a:moveTo>
                  <a:lnTo>
                    <a:pt x="300" y="0"/>
                  </a:lnTo>
                  <a:lnTo>
                    <a:pt x="332" y="0"/>
                  </a:lnTo>
                  <a:lnTo>
                    <a:pt x="362" y="6"/>
                  </a:lnTo>
                  <a:lnTo>
                    <a:pt x="390" y="12"/>
                  </a:lnTo>
                  <a:lnTo>
                    <a:pt x="418" y="22"/>
                  </a:lnTo>
                  <a:lnTo>
                    <a:pt x="444" y="36"/>
                  </a:lnTo>
                  <a:lnTo>
                    <a:pt x="468" y="50"/>
                  </a:lnTo>
                  <a:lnTo>
                    <a:pt x="492" y="68"/>
                  </a:lnTo>
                  <a:lnTo>
                    <a:pt x="514" y="86"/>
                  </a:lnTo>
                  <a:lnTo>
                    <a:pt x="532" y="108"/>
                  </a:lnTo>
                  <a:lnTo>
                    <a:pt x="550" y="130"/>
                  </a:lnTo>
                  <a:lnTo>
                    <a:pt x="566" y="156"/>
                  </a:lnTo>
                  <a:lnTo>
                    <a:pt x="578" y="182"/>
                  </a:lnTo>
                  <a:lnTo>
                    <a:pt x="588" y="208"/>
                  </a:lnTo>
                  <a:lnTo>
                    <a:pt x="596" y="236"/>
                  </a:lnTo>
                  <a:lnTo>
                    <a:pt x="600" y="266"/>
                  </a:lnTo>
                  <a:lnTo>
                    <a:pt x="602" y="296"/>
                  </a:lnTo>
                  <a:lnTo>
                    <a:pt x="602" y="296"/>
                  </a:lnTo>
                  <a:lnTo>
                    <a:pt x="600" y="326"/>
                  </a:lnTo>
                  <a:lnTo>
                    <a:pt x="596" y="356"/>
                  </a:lnTo>
                  <a:lnTo>
                    <a:pt x="588" y="384"/>
                  </a:lnTo>
                  <a:lnTo>
                    <a:pt x="578" y="412"/>
                  </a:lnTo>
                  <a:lnTo>
                    <a:pt x="566" y="438"/>
                  </a:lnTo>
                  <a:lnTo>
                    <a:pt x="550" y="462"/>
                  </a:lnTo>
                  <a:lnTo>
                    <a:pt x="532" y="486"/>
                  </a:lnTo>
                  <a:lnTo>
                    <a:pt x="514" y="506"/>
                  </a:lnTo>
                  <a:lnTo>
                    <a:pt x="492" y="526"/>
                  </a:lnTo>
                  <a:lnTo>
                    <a:pt x="468" y="544"/>
                  </a:lnTo>
                  <a:lnTo>
                    <a:pt x="444" y="558"/>
                  </a:lnTo>
                  <a:lnTo>
                    <a:pt x="418" y="570"/>
                  </a:lnTo>
                  <a:lnTo>
                    <a:pt x="390" y="580"/>
                  </a:lnTo>
                  <a:lnTo>
                    <a:pt x="362" y="588"/>
                  </a:lnTo>
                  <a:lnTo>
                    <a:pt x="332" y="592"/>
                  </a:lnTo>
                  <a:lnTo>
                    <a:pt x="300" y="594"/>
                  </a:lnTo>
                  <a:lnTo>
                    <a:pt x="300" y="594"/>
                  </a:lnTo>
                  <a:lnTo>
                    <a:pt x="270" y="592"/>
                  </a:lnTo>
                  <a:lnTo>
                    <a:pt x="240" y="588"/>
                  </a:lnTo>
                  <a:lnTo>
                    <a:pt x="212" y="580"/>
                  </a:lnTo>
                  <a:lnTo>
                    <a:pt x="184" y="570"/>
                  </a:lnTo>
                  <a:lnTo>
                    <a:pt x="158" y="558"/>
                  </a:lnTo>
                  <a:lnTo>
                    <a:pt x="132" y="544"/>
                  </a:lnTo>
                  <a:lnTo>
                    <a:pt x="110" y="526"/>
                  </a:lnTo>
                  <a:lnTo>
                    <a:pt x="88" y="506"/>
                  </a:lnTo>
                  <a:lnTo>
                    <a:pt x="68" y="486"/>
                  </a:lnTo>
                  <a:lnTo>
                    <a:pt x="52" y="462"/>
                  </a:lnTo>
                  <a:lnTo>
                    <a:pt x="36" y="438"/>
                  </a:lnTo>
                  <a:lnTo>
                    <a:pt x="24" y="412"/>
                  </a:lnTo>
                  <a:lnTo>
                    <a:pt x="14" y="384"/>
                  </a:lnTo>
                  <a:lnTo>
                    <a:pt x="6" y="356"/>
                  </a:lnTo>
                  <a:lnTo>
                    <a:pt x="2" y="326"/>
                  </a:lnTo>
                  <a:lnTo>
                    <a:pt x="0" y="296"/>
                  </a:lnTo>
                  <a:lnTo>
                    <a:pt x="0" y="296"/>
                  </a:lnTo>
                  <a:lnTo>
                    <a:pt x="2" y="266"/>
                  </a:lnTo>
                  <a:lnTo>
                    <a:pt x="6" y="236"/>
                  </a:lnTo>
                  <a:lnTo>
                    <a:pt x="14" y="208"/>
                  </a:lnTo>
                  <a:lnTo>
                    <a:pt x="24" y="182"/>
                  </a:lnTo>
                  <a:lnTo>
                    <a:pt x="36" y="156"/>
                  </a:lnTo>
                  <a:lnTo>
                    <a:pt x="52" y="130"/>
                  </a:lnTo>
                  <a:lnTo>
                    <a:pt x="68" y="108"/>
                  </a:lnTo>
                  <a:lnTo>
                    <a:pt x="88" y="86"/>
                  </a:lnTo>
                  <a:lnTo>
                    <a:pt x="110" y="68"/>
                  </a:lnTo>
                  <a:lnTo>
                    <a:pt x="132" y="50"/>
                  </a:lnTo>
                  <a:lnTo>
                    <a:pt x="158" y="36"/>
                  </a:lnTo>
                  <a:lnTo>
                    <a:pt x="184" y="22"/>
                  </a:lnTo>
                  <a:lnTo>
                    <a:pt x="212" y="12"/>
                  </a:lnTo>
                  <a:lnTo>
                    <a:pt x="240" y="6"/>
                  </a:lnTo>
                  <a:lnTo>
                    <a:pt x="270" y="0"/>
                  </a:lnTo>
                  <a:lnTo>
                    <a:pt x="300" y="0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rgbClr val="F39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6"/>
            <p:cNvSpPr>
              <a:spLocks/>
            </p:cNvSpPr>
            <p:nvPr/>
          </p:nvSpPr>
          <p:spPr bwMode="auto">
            <a:xfrm>
              <a:off x="3563938" y="5446713"/>
              <a:ext cx="892175" cy="889000"/>
            </a:xfrm>
            <a:custGeom>
              <a:avLst/>
              <a:gdLst>
                <a:gd name="T0" fmla="*/ 280 w 562"/>
                <a:gd name="T1" fmla="*/ 0 h 560"/>
                <a:gd name="T2" fmla="*/ 338 w 562"/>
                <a:gd name="T3" fmla="*/ 6 h 560"/>
                <a:gd name="T4" fmla="*/ 390 w 562"/>
                <a:gd name="T5" fmla="*/ 22 h 560"/>
                <a:gd name="T6" fmla="*/ 438 w 562"/>
                <a:gd name="T7" fmla="*/ 48 h 560"/>
                <a:gd name="T8" fmla="*/ 480 w 562"/>
                <a:gd name="T9" fmla="*/ 82 h 560"/>
                <a:gd name="T10" fmla="*/ 514 w 562"/>
                <a:gd name="T11" fmla="*/ 124 h 560"/>
                <a:gd name="T12" fmla="*/ 540 w 562"/>
                <a:gd name="T13" fmla="*/ 172 h 560"/>
                <a:gd name="T14" fmla="*/ 556 w 562"/>
                <a:gd name="T15" fmla="*/ 224 h 560"/>
                <a:gd name="T16" fmla="*/ 562 w 562"/>
                <a:gd name="T17" fmla="*/ 280 h 560"/>
                <a:gd name="T18" fmla="*/ 560 w 562"/>
                <a:gd name="T19" fmla="*/ 308 h 560"/>
                <a:gd name="T20" fmla="*/ 550 w 562"/>
                <a:gd name="T21" fmla="*/ 364 h 560"/>
                <a:gd name="T22" fmla="*/ 528 w 562"/>
                <a:gd name="T23" fmla="*/ 414 h 560"/>
                <a:gd name="T24" fmla="*/ 498 w 562"/>
                <a:gd name="T25" fmla="*/ 458 h 560"/>
                <a:gd name="T26" fmla="*/ 460 w 562"/>
                <a:gd name="T27" fmla="*/ 496 h 560"/>
                <a:gd name="T28" fmla="*/ 414 w 562"/>
                <a:gd name="T29" fmla="*/ 526 h 560"/>
                <a:gd name="T30" fmla="*/ 364 w 562"/>
                <a:gd name="T31" fmla="*/ 548 h 560"/>
                <a:gd name="T32" fmla="*/ 310 w 562"/>
                <a:gd name="T33" fmla="*/ 560 h 560"/>
                <a:gd name="T34" fmla="*/ 280 w 562"/>
                <a:gd name="T35" fmla="*/ 560 h 560"/>
                <a:gd name="T36" fmla="*/ 224 w 562"/>
                <a:gd name="T37" fmla="*/ 556 h 560"/>
                <a:gd name="T38" fmla="*/ 172 w 562"/>
                <a:gd name="T39" fmla="*/ 538 h 560"/>
                <a:gd name="T40" fmla="*/ 124 w 562"/>
                <a:gd name="T41" fmla="*/ 512 h 560"/>
                <a:gd name="T42" fmla="*/ 82 w 562"/>
                <a:gd name="T43" fmla="*/ 478 h 560"/>
                <a:gd name="T44" fmla="*/ 48 w 562"/>
                <a:gd name="T45" fmla="*/ 436 h 560"/>
                <a:gd name="T46" fmla="*/ 22 w 562"/>
                <a:gd name="T47" fmla="*/ 390 h 560"/>
                <a:gd name="T48" fmla="*/ 6 w 562"/>
                <a:gd name="T49" fmla="*/ 336 h 560"/>
                <a:gd name="T50" fmla="*/ 0 w 562"/>
                <a:gd name="T51" fmla="*/ 280 h 560"/>
                <a:gd name="T52" fmla="*/ 2 w 562"/>
                <a:gd name="T53" fmla="*/ 252 h 560"/>
                <a:gd name="T54" fmla="*/ 12 w 562"/>
                <a:gd name="T55" fmla="*/ 196 h 560"/>
                <a:gd name="T56" fmla="*/ 34 w 562"/>
                <a:gd name="T57" fmla="*/ 146 h 560"/>
                <a:gd name="T58" fmla="*/ 64 w 562"/>
                <a:gd name="T59" fmla="*/ 102 h 560"/>
                <a:gd name="T60" fmla="*/ 102 w 562"/>
                <a:gd name="T61" fmla="*/ 64 h 560"/>
                <a:gd name="T62" fmla="*/ 146 w 562"/>
                <a:gd name="T63" fmla="*/ 34 h 560"/>
                <a:gd name="T64" fmla="*/ 198 w 562"/>
                <a:gd name="T65" fmla="*/ 12 h 560"/>
                <a:gd name="T66" fmla="*/ 252 w 562"/>
                <a:gd name="T67" fmla="*/ 2 h 560"/>
                <a:gd name="T68" fmla="*/ 280 w 562"/>
                <a:gd name="T69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62" h="560">
                  <a:moveTo>
                    <a:pt x="280" y="0"/>
                  </a:moveTo>
                  <a:lnTo>
                    <a:pt x="280" y="0"/>
                  </a:lnTo>
                  <a:lnTo>
                    <a:pt x="310" y="2"/>
                  </a:lnTo>
                  <a:lnTo>
                    <a:pt x="338" y="6"/>
                  </a:lnTo>
                  <a:lnTo>
                    <a:pt x="364" y="12"/>
                  </a:lnTo>
                  <a:lnTo>
                    <a:pt x="390" y="22"/>
                  </a:lnTo>
                  <a:lnTo>
                    <a:pt x="414" y="34"/>
                  </a:lnTo>
                  <a:lnTo>
                    <a:pt x="438" y="48"/>
                  </a:lnTo>
                  <a:lnTo>
                    <a:pt x="460" y="64"/>
                  </a:lnTo>
                  <a:lnTo>
                    <a:pt x="480" y="82"/>
                  </a:lnTo>
                  <a:lnTo>
                    <a:pt x="498" y="102"/>
                  </a:lnTo>
                  <a:lnTo>
                    <a:pt x="514" y="124"/>
                  </a:lnTo>
                  <a:lnTo>
                    <a:pt x="528" y="146"/>
                  </a:lnTo>
                  <a:lnTo>
                    <a:pt x="540" y="172"/>
                  </a:lnTo>
                  <a:lnTo>
                    <a:pt x="550" y="196"/>
                  </a:lnTo>
                  <a:lnTo>
                    <a:pt x="556" y="224"/>
                  </a:lnTo>
                  <a:lnTo>
                    <a:pt x="560" y="252"/>
                  </a:lnTo>
                  <a:lnTo>
                    <a:pt x="562" y="280"/>
                  </a:lnTo>
                  <a:lnTo>
                    <a:pt x="562" y="280"/>
                  </a:lnTo>
                  <a:lnTo>
                    <a:pt x="560" y="308"/>
                  </a:lnTo>
                  <a:lnTo>
                    <a:pt x="556" y="336"/>
                  </a:lnTo>
                  <a:lnTo>
                    <a:pt x="550" y="364"/>
                  </a:lnTo>
                  <a:lnTo>
                    <a:pt x="540" y="390"/>
                  </a:lnTo>
                  <a:lnTo>
                    <a:pt x="528" y="414"/>
                  </a:lnTo>
                  <a:lnTo>
                    <a:pt x="514" y="436"/>
                  </a:lnTo>
                  <a:lnTo>
                    <a:pt x="498" y="458"/>
                  </a:lnTo>
                  <a:lnTo>
                    <a:pt x="480" y="478"/>
                  </a:lnTo>
                  <a:lnTo>
                    <a:pt x="460" y="496"/>
                  </a:lnTo>
                  <a:lnTo>
                    <a:pt x="438" y="512"/>
                  </a:lnTo>
                  <a:lnTo>
                    <a:pt x="414" y="526"/>
                  </a:lnTo>
                  <a:lnTo>
                    <a:pt x="390" y="538"/>
                  </a:lnTo>
                  <a:lnTo>
                    <a:pt x="364" y="548"/>
                  </a:lnTo>
                  <a:lnTo>
                    <a:pt x="338" y="556"/>
                  </a:lnTo>
                  <a:lnTo>
                    <a:pt x="310" y="560"/>
                  </a:lnTo>
                  <a:lnTo>
                    <a:pt x="280" y="560"/>
                  </a:lnTo>
                  <a:lnTo>
                    <a:pt x="280" y="560"/>
                  </a:lnTo>
                  <a:lnTo>
                    <a:pt x="252" y="560"/>
                  </a:lnTo>
                  <a:lnTo>
                    <a:pt x="224" y="556"/>
                  </a:lnTo>
                  <a:lnTo>
                    <a:pt x="198" y="548"/>
                  </a:lnTo>
                  <a:lnTo>
                    <a:pt x="172" y="538"/>
                  </a:lnTo>
                  <a:lnTo>
                    <a:pt x="146" y="526"/>
                  </a:lnTo>
                  <a:lnTo>
                    <a:pt x="124" y="512"/>
                  </a:lnTo>
                  <a:lnTo>
                    <a:pt x="102" y="496"/>
                  </a:lnTo>
                  <a:lnTo>
                    <a:pt x="82" y="478"/>
                  </a:lnTo>
                  <a:lnTo>
                    <a:pt x="64" y="458"/>
                  </a:lnTo>
                  <a:lnTo>
                    <a:pt x="48" y="436"/>
                  </a:lnTo>
                  <a:lnTo>
                    <a:pt x="34" y="414"/>
                  </a:lnTo>
                  <a:lnTo>
                    <a:pt x="22" y="390"/>
                  </a:lnTo>
                  <a:lnTo>
                    <a:pt x="12" y="364"/>
                  </a:lnTo>
                  <a:lnTo>
                    <a:pt x="6" y="336"/>
                  </a:lnTo>
                  <a:lnTo>
                    <a:pt x="2" y="308"/>
                  </a:lnTo>
                  <a:lnTo>
                    <a:pt x="0" y="280"/>
                  </a:lnTo>
                  <a:lnTo>
                    <a:pt x="0" y="280"/>
                  </a:lnTo>
                  <a:lnTo>
                    <a:pt x="2" y="252"/>
                  </a:lnTo>
                  <a:lnTo>
                    <a:pt x="6" y="224"/>
                  </a:lnTo>
                  <a:lnTo>
                    <a:pt x="12" y="196"/>
                  </a:lnTo>
                  <a:lnTo>
                    <a:pt x="22" y="172"/>
                  </a:lnTo>
                  <a:lnTo>
                    <a:pt x="34" y="146"/>
                  </a:lnTo>
                  <a:lnTo>
                    <a:pt x="48" y="124"/>
                  </a:lnTo>
                  <a:lnTo>
                    <a:pt x="64" y="102"/>
                  </a:lnTo>
                  <a:lnTo>
                    <a:pt x="82" y="82"/>
                  </a:lnTo>
                  <a:lnTo>
                    <a:pt x="102" y="64"/>
                  </a:lnTo>
                  <a:lnTo>
                    <a:pt x="124" y="48"/>
                  </a:lnTo>
                  <a:lnTo>
                    <a:pt x="146" y="34"/>
                  </a:lnTo>
                  <a:lnTo>
                    <a:pt x="172" y="22"/>
                  </a:lnTo>
                  <a:lnTo>
                    <a:pt x="198" y="12"/>
                  </a:lnTo>
                  <a:lnTo>
                    <a:pt x="224" y="6"/>
                  </a:lnTo>
                  <a:lnTo>
                    <a:pt x="252" y="2"/>
                  </a:lnTo>
                  <a:lnTo>
                    <a:pt x="280" y="0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rgbClr val="FFC40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27"/>
            <p:cNvSpPr>
              <a:spLocks/>
            </p:cNvSpPr>
            <p:nvPr/>
          </p:nvSpPr>
          <p:spPr bwMode="auto">
            <a:xfrm>
              <a:off x="3576638" y="5456238"/>
              <a:ext cx="869950" cy="866775"/>
            </a:xfrm>
            <a:custGeom>
              <a:avLst/>
              <a:gdLst>
                <a:gd name="T0" fmla="*/ 274 w 548"/>
                <a:gd name="T1" fmla="*/ 0 h 546"/>
                <a:gd name="T2" fmla="*/ 328 w 548"/>
                <a:gd name="T3" fmla="*/ 6 h 546"/>
                <a:gd name="T4" fmla="*/ 380 w 548"/>
                <a:gd name="T5" fmla="*/ 22 h 546"/>
                <a:gd name="T6" fmla="*/ 426 w 548"/>
                <a:gd name="T7" fmla="*/ 48 h 546"/>
                <a:gd name="T8" fmla="*/ 466 w 548"/>
                <a:gd name="T9" fmla="*/ 80 h 546"/>
                <a:gd name="T10" fmla="*/ 500 w 548"/>
                <a:gd name="T11" fmla="*/ 122 h 546"/>
                <a:gd name="T12" fmla="*/ 526 w 548"/>
                <a:gd name="T13" fmla="*/ 168 h 546"/>
                <a:gd name="T14" fmla="*/ 542 w 548"/>
                <a:gd name="T15" fmla="*/ 218 h 546"/>
                <a:gd name="T16" fmla="*/ 548 w 548"/>
                <a:gd name="T17" fmla="*/ 274 h 546"/>
                <a:gd name="T18" fmla="*/ 546 w 548"/>
                <a:gd name="T19" fmla="*/ 302 h 546"/>
                <a:gd name="T20" fmla="*/ 534 w 548"/>
                <a:gd name="T21" fmla="*/ 354 h 546"/>
                <a:gd name="T22" fmla="*/ 514 w 548"/>
                <a:gd name="T23" fmla="*/ 404 h 546"/>
                <a:gd name="T24" fmla="*/ 484 w 548"/>
                <a:gd name="T25" fmla="*/ 446 h 546"/>
                <a:gd name="T26" fmla="*/ 448 w 548"/>
                <a:gd name="T27" fmla="*/ 484 h 546"/>
                <a:gd name="T28" fmla="*/ 404 w 548"/>
                <a:gd name="T29" fmla="*/ 514 h 546"/>
                <a:gd name="T30" fmla="*/ 354 w 548"/>
                <a:gd name="T31" fmla="*/ 534 h 546"/>
                <a:gd name="T32" fmla="*/ 302 w 548"/>
                <a:gd name="T33" fmla="*/ 544 h 546"/>
                <a:gd name="T34" fmla="*/ 274 w 548"/>
                <a:gd name="T35" fmla="*/ 546 h 546"/>
                <a:gd name="T36" fmla="*/ 218 w 548"/>
                <a:gd name="T37" fmla="*/ 540 h 546"/>
                <a:gd name="T38" fmla="*/ 166 w 548"/>
                <a:gd name="T39" fmla="*/ 524 h 546"/>
                <a:gd name="T40" fmla="*/ 120 w 548"/>
                <a:gd name="T41" fmla="*/ 500 h 546"/>
                <a:gd name="T42" fmla="*/ 80 w 548"/>
                <a:gd name="T43" fmla="*/ 466 h 546"/>
                <a:gd name="T44" fmla="*/ 46 w 548"/>
                <a:gd name="T45" fmla="*/ 426 h 546"/>
                <a:gd name="T46" fmla="*/ 20 w 548"/>
                <a:gd name="T47" fmla="*/ 380 h 546"/>
                <a:gd name="T48" fmla="*/ 4 w 548"/>
                <a:gd name="T49" fmla="*/ 328 h 546"/>
                <a:gd name="T50" fmla="*/ 0 w 548"/>
                <a:gd name="T51" fmla="*/ 274 h 546"/>
                <a:gd name="T52" fmla="*/ 0 w 548"/>
                <a:gd name="T53" fmla="*/ 246 h 546"/>
                <a:gd name="T54" fmla="*/ 12 w 548"/>
                <a:gd name="T55" fmla="*/ 192 h 546"/>
                <a:gd name="T56" fmla="*/ 32 w 548"/>
                <a:gd name="T57" fmla="*/ 144 h 546"/>
                <a:gd name="T58" fmla="*/ 62 w 548"/>
                <a:gd name="T59" fmla="*/ 100 h 546"/>
                <a:gd name="T60" fmla="*/ 100 w 548"/>
                <a:gd name="T61" fmla="*/ 64 h 546"/>
                <a:gd name="T62" fmla="*/ 142 w 548"/>
                <a:gd name="T63" fmla="*/ 34 h 546"/>
                <a:gd name="T64" fmla="*/ 192 w 548"/>
                <a:gd name="T65" fmla="*/ 14 h 546"/>
                <a:gd name="T66" fmla="*/ 246 w 548"/>
                <a:gd name="T67" fmla="*/ 2 h 546"/>
                <a:gd name="T68" fmla="*/ 274 w 548"/>
                <a:gd name="T69" fmla="*/ 0 h 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48" h="546">
                  <a:moveTo>
                    <a:pt x="274" y="0"/>
                  </a:moveTo>
                  <a:lnTo>
                    <a:pt x="274" y="0"/>
                  </a:lnTo>
                  <a:lnTo>
                    <a:pt x="302" y="2"/>
                  </a:lnTo>
                  <a:lnTo>
                    <a:pt x="328" y="6"/>
                  </a:lnTo>
                  <a:lnTo>
                    <a:pt x="354" y="14"/>
                  </a:lnTo>
                  <a:lnTo>
                    <a:pt x="380" y="22"/>
                  </a:lnTo>
                  <a:lnTo>
                    <a:pt x="404" y="34"/>
                  </a:lnTo>
                  <a:lnTo>
                    <a:pt x="426" y="48"/>
                  </a:lnTo>
                  <a:lnTo>
                    <a:pt x="448" y="64"/>
                  </a:lnTo>
                  <a:lnTo>
                    <a:pt x="466" y="80"/>
                  </a:lnTo>
                  <a:lnTo>
                    <a:pt x="484" y="100"/>
                  </a:lnTo>
                  <a:lnTo>
                    <a:pt x="500" y="122"/>
                  </a:lnTo>
                  <a:lnTo>
                    <a:pt x="514" y="144"/>
                  </a:lnTo>
                  <a:lnTo>
                    <a:pt x="526" y="168"/>
                  </a:lnTo>
                  <a:lnTo>
                    <a:pt x="534" y="192"/>
                  </a:lnTo>
                  <a:lnTo>
                    <a:pt x="542" y="218"/>
                  </a:lnTo>
                  <a:lnTo>
                    <a:pt x="546" y="246"/>
                  </a:lnTo>
                  <a:lnTo>
                    <a:pt x="548" y="274"/>
                  </a:lnTo>
                  <a:lnTo>
                    <a:pt x="548" y="274"/>
                  </a:lnTo>
                  <a:lnTo>
                    <a:pt x="546" y="302"/>
                  </a:lnTo>
                  <a:lnTo>
                    <a:pt x="542" y="328"/>
                  </a:lnTo>
                  <a:lnTo>
                    <a:pt x="534" y="354"/>
                  </a:lnTo>
                  <a:lnTo>
                    <a:pt x="526" y="380"/>
                  </a:lnTo>
                  <a:lnTo>
                    <a:pt x="514" y="404"/>
                  </a:lnTo>
                  <a:lnTo>
                    <a:pt x="500" y="426"/>
                  </a:lnTo>
                  <a:lnTo>
                    <a:pt x="484" y="446"/>
                  </a:lnTo>
                  <a:lnTo>
                    <a:pt x="466" y="466"/>
                  </a:lnTo>
                  <a:lnTo>
                    <a:pt x="448" y="484"/>
                  </a:lnTo>
                  <a:lnTo>
                    <a:pt x="426" y="500"/>
                  </a:lnTo>
                  <a:lnTo>
                    <a:pt x="404" y="514"/>
                  </a:lnTo>
                  <a:lnTo>
                    <a:pt x="380" y="524"/>
                  </a:lnTo>
                  <a:lnTo>
                    <a:pt x="354" y="534"/>
                  </a:lnTo>
                  <a:lnTo>
                    <a:pt x="328" y="540"/>
                  </a:lnTo>
                  <a:lnTo>
                    <a:pt x="302" y="544"/>
                  </a:lnTo>
                  <a:lnTo>
                    <a:pt x="274" y="546"/>
                  </a:lnTo>
                  <a:lnTo>
                    <a:pt x="274" y="546"/>
                  </a:lnTo>
                  <a:lnTo>
                    <a:pt x="246" y="544"/>
                  </a:lnTo>
                  <a:lnTo>
                    <a:pt x="218" y="540"/>
                  </a:lnTo>
                  <a:lnTo>
                    <a:pt x="192" y="534"/>
                  </a:lnTo>
                  <a:lnTo>
                    <a:pt x="166" y="524"/>
                  </a:lnTo>
                  <a:lnTo>
                    <a:pt x="142" y="514"/>
                  </a:lnTo>
                  <a:lnTo>
                    <a:pt x="120" y="500"/>
                  </a:lnTo>
                  <a:lnTo>
                    <a:pt x="100" y="484"/>
                  </a:lnTo>
                  <a:lnTo>
                    <a:pt x="80" y="466"/>
                  </a:lnTo>
                  <a:lnTo>
                    <a:pt x="62" y="446"/>
                  </a:lnTo>
                  <a:lnTo>
                    <a:pt x="46" y="426"/>
                  </a:lnTo>
                  <a:lnTo>
                    <a:pt x="32" y="404"/>
                  </a:lnTo>
                  <a:lnTo>
                    <a:pt x="20" y="380"/>
                  </a:lnTo>
                  <a:lnTo>
                    <a:pt x="12" y="354"/>
                  </a:lnTo>
                  <a:lnTo>
                    <a:pt x="4" y="328"/>
                  </a:lnTo>
                  <a:lnTo>
                    <a:pt x="0" y="302"/>
                  </a:lnTo>
                  <a:lnTo>
                    <a:pt x="0" y="274"/>
                  </a:lnTo>
                  <a:lnTo>
                    <a:pt x="0" y="274"/>
                  </a:lnTo>
                  <a:lnTo>
                    <a:pt x="0" y="246"/>
                  </a:lnTo>
                  <a:lnTo>
                    <a:pt x="4" y="218"/>
                  </a:lnTo>
                  <a:lnTo>
                    <a:pt x="12" y="192"/>
                  </a:lnTo>
                  <a:lnTo>
                    <a:pt x="20" y="168"/>
                  </a:lnTo>
                  <a:lnTo>
                    <a:pt x="32" y="144"/>
                  </a:lnTo>
                  <a:lnTo>
                    <a:pt x="46" y="122"/>
                  </a:lnTo>
                  <a:lnTo>
                    <a:pt x="62" y="100"/>
                  </a:lnTo>
                  <a:lnTo>
                    <a:pt x="80" y="80"/>
                  </a:lnTo>
                  <a:lnTo>
                    <a:pt x="100" y="64"/>
                  </a:lnTo>
                  <a:lnTo>
                    <a:pt x="120" y="48"/>
                  </a:lnTo>
                  <a:lnTo>
                    <a:pt x="142" y="34"/>
                  </a:lnTo>
                  <a:lnTo>
                    <a:pt x="166" y="22"/>
                  </a:lnTo>
                  <a:lnTo>
                    <a:pt x="192" y="14"/>
                  </a:lnTo>
                  <a:lnTo>
                    <a:pt x="218" y="6"/>
                  </a:lnTo>
                  <a:lnTo>
                    <a:pt x="246" y="2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FFC5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28"/>
            <p:cNvSpPr>
              <a:spLocks/>
            </p:cNvSpPr>
            <p:nvPr/>
          </p:nvSpPr>
          <p:spPr bwMode="auto">
            <a:xfrm>
              <a:off x="3589338" y="5468938"/>
              <a:ext cx="844550" cy="841375"/>
            </a:xfrm>
            <a:custGeom>
              <a:avLst/>
              <a:gdLst>
                <a:gd name="T0" fmla="*/ 266 w 532"/>
                <a:gd name="T1" fmla="*/ 0 h 530"/>
                <a:gd name="T2" fmla="*/ 320 w 532"/>
                <a:gd name="T3" fmla="*/ 6 h 530"/>
                <a:gd name="T4" fmla="*/ 370 w 532"/>
                <a:gd name="T5" fmla="*/ 22 h 530"/>
                <a:gd name="T6" fmla="*/ 414 w 532"/>
                <a:gd name="T7" fmla="*/ 46 h 530"/>
                <a:gd name="T8" fmla="*/ 454 w 532"/>
                <a:gd name="T9" fmla="*/ 78 h 530"/>
                <a:gd name="T10" fmla="*/ 486 w 532"/>
                <a:gd name="T11" fmla="*/ 118 h 530"/>
                <a:gd name="T12" fmla="*/ 512 w 532"/>
                <a:gd name="T13" fmla="*/ 162 h 530"/>
                <a:gd name="T14" fmla="*/ 526 w 532"/>
                <a:gd name="T15" fmla="*/ 212 h 530"/>
                <a:gd name="T16" fmla="*/ 532 w 532"/>
                <a:gd name="T17" fmla="*/ 264 h 530"/>
                <a:gd name="T18" fmla="*/ 530 w 532"/>
                <a:gd name="T19" fmla="*/ 292 h 530"/>
                <a:gd name="T20" fmla="*/ 520 w 532"/>
                <a:gd name="T21" fmla="*/ 344 h 530"/>
                <a:gd name="T22" fmla="*/ 500 w 532"/>
                <a:gd name="T23" fmla="*/ 390 h 530"/>
                <a:gd name="T24" fmla="*/ 472 w 532"/>
                <a:gd name="T25" fmla="*/ 432 h 530"/>
                <a:gd name="T26" fmla="*/ 436 w 532"/>
                <a:gd name="T27" fmla="*/ 468 h 530"/>
                <a:gd name="T28" fmla="*/ 392 w 532"/>
                <a:gd name="T29" fmla="*/ 498 h 530"/>
                <a:gd name="T30" fmla="*/ 344 w 532"/>
                <a:gd name="T31" fmla="*/ 518 h 530"/>
                <a:gd name="T32" fmla="*/ 292 w 532"/>
                <a:gd name="T33" fmla="*/ 528 h 530"/>
                <a:gd name="T34" fmla="*/ 266 w 532"/>
                <a:gd name="T35" fmla="*/ 530 h 530"/>
                <a:gd name="T36" fmla="*/ 212 w 532"/>
                <a:gd name="T37" fmla="*/ 524 h 530"/>
                <a:gd name="T38" fmla="*/ 162 w 532"/>
                <a:gd name="T39" fmla="*/ 508 h 530"/>
                <a:gd name="T40" fmla="*/ 116 w 532"/>
                <a:gd name="T41" fmla="*/ 484 h 530"/>
                <a:gd name="T42" fmla="*/ 78 w 532"/>
                <a:gd name="T43" fmla="*/ 452 h 530"/>
                <a:gd name="T44" fmla="*/ 44 w 532"/>
                <a:gd name="T45" fmla="*/ 412 h 530"/>
                <a:gd name="T46" fmla="*/ 20 w 532"/>
                <a:gd name="T47" fmla="*/ 368 h 530"/>
                <a:gd name="T48" fmla="*/ 4 w 532"/>
                <a:gd name="T49" fmla="*/ 318 h 530"/>
                <a:gd name="T50" fmla="*/ 0 w 532"/>
                <a:gd name="T51" fmla="*/ 264 h 530"/>
                <a:gd name="T52" fmla="*/ 0 w 532"/>
                <a:gd name="T53" fmla="*/ 238 h 530"/>
                <a:gd name="T54" fmla="*/ 12 w 532"/>
                <a:gd name="T55" fmla="*/ 186 h 530"/>
                <a:gd name="T56" fmla="*/ 32 w 532"/>
                <a:gd name="T57" fmla="*/ 138 h 530"/>
                <a:gd name="T58" fmla="*/ 60 w 532"/>
                <a:gd name="T59" fmla="*/ 96 h 530"/>
                <a:gd name="T60" fmla="*/ 96 w 532"/>
                <a:gd name="T61" fmla="*/ 60 h 530"/>
                <a:gd name="T62" fmla="*/ 138 w 532"/>
                <a:gd name="T63" fmla="*/ 32 h 530"/>
                <a:gd name="T64" fmla="*/ 186 w 532"/>
                <a:gd name="T65" fmla="*/ 12 h 530"/>
                <a:gd name="T66" fmla="*/ 238 w 532"/>
                <a:gd name="T67" fmla="*/ 2 h 530"/>
                <a:gd name="T68" fmla="*/ 266 w 532"/>
                <a:gd name="T69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32" h="530">
                  <a:moveTo>
                    <a:pt x="266" y="0"/>
                  </a:moveTo>
                  <a:lnTo>
                    <a:pt x="266" y="0"/>
                  </a:lnTo>
                  <a:lnTo>
                    <a:pt x="292" y="2"/>
                  </a:lnTo>
                  <a:lnTo>
                    <a:pt x="320" y="6"/>
                  </a:lnTo>
                  <a:lnTo>
                    <a:pt x="344" y="12"/>
                  </a:lnTo>
                  <a:lnTo>
                    <a:pt x="370" y="22"/>
                  </a:lnTo>
                  <a:lnTo>
                    <a:pt x="392" y="32"/>
                  </a:lnTo>
                  <a:lnTo>
                    <a:pt x="414" y="46"/>
                  </a:lnTo>
                  <a:lnTo>
                    <a:pt x="436" y="60"/>
                  </a:lnTo>
                  <a:lnTo>
                    <a:pt x="454" y="78"/>
                  </a:lnTo>
                  <a:lnTo>
                    <a:pt x="472" y="96"/>
                  </a:lnTo>
                  <a:lnTo>
                    <a:pt x="486" y="118"/>
                  </a:lnTo>
                  <a:lnTo>
                    <a:pt x="500" y="138"/>
                  </a:lnTo>
                  <a:lnTo>
                    <a:pt x="512" y="162"/>
                  </a:lnTo>
                  <a:lnTo>
                    <a:pt x="520" y="186"/>
                  </a:lnTo>
                  <a:lnTo>
                    <a:pt x="526" y="212"/>
                  </a:lnTo>
                  <a:lnTo>
                    <a:pt x="530" y="238"/>
                  </a:lnTo>
                  <a:lnTo>
                    <a:pt x="532" y="264"/>
                  </a:lnTo>
                  <a:lnTo>
                    <a:pt x="532" y="264"/>
                  </a:lnTo>
                  <a:lnTo>
                    <a:pt x="530" y="292"/>
                  </a:lnTo>
                  <a:lnTo>
                    <a:pt x="526" y="318"/>
                  </a:lnTo>
                  <a:lnTo>
                    <a:pt x="520" y="344"/>
                  </a:lnTo>
                  <a:lnTo>
                    <a:pt x="512" y="368"/>
                  </a:lnTo>
                  <a:lnTo>
                    <a:pt x="500" y="390"/>
                  </a:lnTo>
                  <a:lnTo>
                    <a:pt x="486" y="412"/>
                  </a:lnTo>
                  <a:lnTo>
                    <a:pt x="472" y="432"/>
                  </a:lnTo>
                  <a:lnTo>
                    <a:pt x="454" y="452"/>
                  </a:lnTo>
                  <a:lnTo>
                    <a:pt x="436" y="468"/>
                  </a:lnTo>
                  <a:lnTo>
                    <a:pt x="414" y="484"/>
                  </a:lnTo>
                  <a:lnTo>
                    <a:pt x="392" y="498"/>
                  </a:lnTo>
                  <a:lnTo>
                    <a:pt x="370" y="508"/>
                  </a:lnTo>
                  <a:lnTo>
                    <a:pt x="344" y="518"/>
                  </a:lnTo>
                  <a:lnTo>
                    <a:pt x="320" y="524"/>
                  </a:lnTo>
                  <a:lnTo>
                    <a:pt x="292" y="528"/>
                  </a:lnTo>
                  <a:lnTo>
                    <a:pt x="266" y="530"/>
                  </a:lnTo>
                  <a:lnTo>
                    <a:pt x="266" y="530"/>
                  </a:lnTo>
                  <a:lnTo>
                    <a:pt x="238" y="528"/>
                  </a:lnTo>
                  <a:lnTo>
                    <a:pt x="212" y="524"/>
                  </a:lnTo>
                  <a:lnTo>
                    <a:pt x="186" y="518"/>
                  </a:lnTo>
                  <a:lnTo>
                    <a:pt x="162" y="508"/>
                  </a:lnTo>
                  <a:lnTo>
                    <a:pt x="138" y="498"/>
                  </a:lnTo>
                  <a:lnTo>
                    <a:pt x="116" y="484"/>
                  </a:lnTo>
                  <a:lnTo>
                    <a:pt x="96" y="468"/>
                  </a:lnTo>
                  <a:lnTo>
                    <a:pt x="78" y="452"/>
                  </a:lnTo>
                  <a:lnTo>
                    <a:pt x="60" y="432"/>
                  </a:lnTo>
                  <a:lnTo>
                    <a:pt x="44" y="412"/>
                  </a:lnTo>
                  <a:lnTo>
                    <a:pt x="32" y="390"/>
                  </a:lnTo>
                  <a:lnTo>
                    <a:pt x="20" y="368"/>
                  </a:lnTo>
                  <a:lnTo>
                    <a:pt x="12" y="344"/>
                  </a:lnTo>
                  <a:lnTo>
                    <a:pt x="4" y="318"/>
                  </a:lnTo>
                  <a:lnTo>
                    <a:pt x="0" y="292"/>
                  </a:lnTo>
                  <a:lnTo>
                    <a:pt x="0" y="264"/>
                  </a:lnTo>
                  <a:lnTo>
                    <a:pt x="0" y="264"/>
                  </a:lnTo>
                  <a:lnTo>
                    <a:pt x="0" y="238"/>
                  </a:lnTo>
                  <a:lnTo>
                    <a:pt x="4" y="212"/>
                  </a:lnTo>
                  <a:lnTo>
                    <a:pt x="12" y="186"/>
                  </a:lnTo>
                  <a:lnTo>
                    <a:pt x="20" y="162"/>
                  </a:lnTo>
                  <a:lnTo>
                    <a:pt x="32" y="138"/>
                  </a:lnTo>
                  <a:lnTo>
                    <a:pt x="44" y="118"/>
                  </a:lnTo>
                  <a:lnTo>
                    <a:pt x="60" y="96"/>
                  </a:lnTo>
                  <a:lnTo>
                    <a:pt x="78" y="78"/>
                  </a:lnTo>
                  <a:lnTo>
                    <a:pt x="96" y="60"/>
                  </a:lnTo>
                  <a:lnTo>
                    <a:pt x="116" y="46"/>
                  </a:lnTo>
                  <a:lnTo>
                    <a:pt x="138" y="32"/>
                  </a:lnTo>
                  <a:lnTo>
                    <a:pt x="162" y="22"/>
                  </a:lnTo>
                  <a:lnTo>
                    <a:pt x="186" y="12"/>
                  </a:lnTo>
                  <a:lnTo>
                    <a:pt x="212" y="6"/>
                  </a:lnTo>
                  <a:lnTo>
                    <a:pt x="238" y="2"/>
                  </a:lnTo>
                  <a:lnTo>
                    <a:pt x="266" y="0"/>
                  </a:lnTo>
                  <a:lnTo>
                    <a:pt x="266" y="0"/>
                  </a:lnTo>
                  <a:close/>
                </a:path>
              </a:pathLst>
            </a:custGeom>
            <a:solidFill>
              <a:srgbClr val="FFC8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29"/>
            <p:cNvSpPr>
              <a:spLocks/>
            </p:cNvSpPr>
            <p:nvPr/>
          </p:nvSpPr>
          <p:spPr bwMode="auto">
            <a:xfrm>
              <a:off x="3598863" y="5481638"/>
              <a:ext cx="825500" cy="812800"/>
            </a:xfrm>
            <a:custGeom>
              <a:avLst/>
              <a:gdLst>
                <a:gd name="T0" fmla="*/ 260 w 520"/>
                <a:gd name="T1" fmla="*/ 0 h 512"/>
                <a:gd name="T2" fmla="*/ 312 w 520"/>
                <a:gd name="T3" fmla="*/ 4 h 512"/>
                <a:gd name="T4" fmla="*/ 360 w 520"/>
                <a:gd name="T5" fmla="*/ 20 h 512"/>
                <a:gd name="T6" fmla="*/ 404 w 520"/>
                <a:gd name="T7" fmla="*/ 44 h 512"/>
                <a:gd name="T8" fmla="*/ 444 w 520"/>
                <a:gd name="T9" fmla="*/ 74 h 512"/>
                <a:gd name="T10" fmla="*/ 474 w 520"/>
                <a:gd name="T11" fmla="*/ 112 h 512"/>
                <a:gd name="T12" fmla="*/ 498 w 520"/>
                <a:gd name="T13" fmla="*/ 156 h 512"/>
                <a:gd name="T14" fmla="*/ 514 w 520"/>
                <a:gd name="T15" fmla="*/ 204 h 512"/>
                <a:gd name="T16" fmla="*/ 520 w 520"/>
                <a:gd name="T17" fmla="*/ 256 h 512"/>
                <a:gd name="T18" fmla="*/ 518 w 520"/>
                <a:gd name="T19" fmla="*/ 282 h 512"/>
                <a:gd name="T20" fmla="*/ 508 w 520"/>
                <a:gd name="T21" fmla="*/ 332 h 512"/>
                <a:gd name="T22" fmla="*/ 488 w 520"/>
                <a:gd name="T23" fmla="*/ 378 h 512"/>
                <a:gd name="T24" fmla="*/ 460 w 520"/>
                <a:gd name="T25" fmla="*/ 418 h 512"/>
                <a:gd name="T26" fmla="*/ 424 w 520"/>
                <a:gd name="T27" fmla="*/ 454 h 512"/>
                <a:gd name="T28" fmla="*/ 384 w 520"/>
                <a:gd name="T29" fmla="*/ 482 h 512"/>
                <a:gd name="T30" fmla="*/ 338 w 520"/>
                <a:gd name="T31" fmla="*/ 500 h 512"/>
                <a:gd name="T32" fmla="*/ 286 w 520"/>
                <a:gd name="T33" fmla="*/ 510 h 512"/>
                <a:gd name="T34" fmla="*/ 260 w 520"/>
                <a:gd name="T35" fmla="*/ 512 h 512"/>
                <a:gd name="T36" fmla="*/ 208 w 520"/>
                <a:gd name="T37" fmla="*/ 508 h 512"/>
                <a:gd name="T38" fmla="*/ 160 w 520"/>
                <a:gd name="T39" fmla="*/ 492 h 512"/>
                <a:gd name="T40" fmla="*/ 116 w 520"/>
                <a:gd name="T41" fmla="*/ 468 h 512"/>
                <a:gd name="T42" fmla="*/ 76 w 520"/>
                <a:gd name="T43" fmla="*/ 438 h 512"/>
                <a:gd name="T44" fmla="*/ 46 w 520"/>
                <a:gd name="T45" fmla="*/ 400 h 512"/>
                <a:gd name="T46" fmla="*/ 22 w 520"/>
                <a:gd name="T47" fmla="*/ 356 h 512"/>
                <a:gd name="T48" fmla="*/ 6 w 520"/>
                <a:gd name="T49" fmla="*/ 308 h 512"/>
                <a:gd name="T50" fmla="*/ 0 w 520"/>
                <a:gd name="T51" fmla="*/ 256 h 512"/>
                <a:gd name="T52" fmla="*/ 2 w 520"/>
                <a:gd name="T53" fmla="*/ 230 h 512"/>
                <a:gd name="T54" fmla="*/ 12 w 520"/>
                <a:gd name="T55" fmla="*/ 180 h 512"/>
                <a:gd name="T56" fmla="*/ 32 w 520"/>
                <a:gd name="T57" fmla="*/ 134 h 512"/>
                <a:gd name="T58" fmla="*/ 60 w 520"/>
                <a:gd name="T59" fmla="*/ 94 h 512"/>
                <a:gd name="T60" fmla="*/ 96 w 520"/>
                <a:gd name="T61" fmla="*/ 58 h 512"/>
                <a:gd name="T62" fmla="*/ 136 w 520"/>
                <a:gd name="T63" fmla="*/ 30 h 512"/>
                <a:gd name="T64" fmla="*/ 184 w 520"/>
                <a:gd name="T65" fmla="*/ 12 h 512"/>
                <a:gd name="T66" fmla="*/ 234 w 520"/>
                <a:gd name="T67" fmla="*/ 0 h 512"/>
                <a:gd name="T68" fmla="*/ 260 w 520"/>
                <a:gd name="T6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20" h="512">
                  <a:moveTo>
                    <a:pt x="260" y="0"/>
                  </a:moveTo>
                  <a:lnTo>
                    <a:pt x="260" y="0"/>
                  </a:lnTo>
                  <a:lnTo>
                    <a:pt x="286" y="0"/>
                  </a:lnTo>
                  <a:lnTo>
                    <a:pt x="312" y="4"/>
                  </a:lnTo>
                  <a:lnTo>
                    <a:pt x="338" y="12"/>
                  </a:lnTo>
                  <a:lnTo>
                    <a:pt x="360" y="20"/>
                  </a:lnTo>
                  <a:lnTo>
                    <a:pt x="384" y="30"/>
                  </a:lnTo>
                  <a:lnTo>
                    <a:pt x="404" y="44"/>
                  </a:lnTo>
                  <a:lnTo>
                    <a:pt x="424" y="58"/>
                  </a:lnTo>
                  <a:lnTo>
                    <a:pt x="444" y="74"/>
                  </a:lnTo>
                  <a:lnTo>
                    <a:pt x="460" y="94"/>
                  </a:lnTo>
                  <a:lnTo>
                    <a:pt x="474" y="112"/>
                  </a:lnTo>
                  <a:lnTo>
                    <a:pt x="488" y="134"/>
                  </a:lnTo>
                  <a:lnTo>
                    <a:pt x="498" y="156"/>
                  </a:lnTo>
                  <a:lnTo>
                    <a:pt x="508" y="180"/>
                  </a:lnTo>
                  <a:lnTo>
                    <a:pt x="514" y="204"/>
                  </a:lnTo>
                  <a:lnTo>
                    <a:pt x="518" y="230"/>
                  </a:lnTo>
                  <a:lnTo>
                    <a:pt x="520" y="256"/>
                  </a:lnTo>
                  <a:lnTo>
                    <a:pt x="520" y="256"/>
                  </a:lnTo>
                  <a:lnTo>
                    <a:pt x="518" y="282"/>
                  </a:lnTo>
                  <a:lnTo>
                    <a:pt x="514" y="308"/>
                  </a:lnTo>
                  <a:lnTo>
                    <a:pt x="508" y="332"/>
                  </a:lnTo>
                  <a:lnTo>
                    <a:pt x="498" y="356"/>
                  </a:lnTo>
                  <a:lnTo>
                    <a:pt x="488" y="378"/>
                  </a:lnTo>
                  <a:lnTo>
                    <a:pt x="474" y="400"/>
                  </a:lnTo>
                  <a:lnTo>
                    <a:pt x="460" y="418"/>
                  </a:lnTo>
                  <a:lnTo>
                    <a:pt x="444" y="438"/>
                  </a:lnTo>
                  <a:lnTo>
                    <a:pt x="424" y="454"/>
                  </a:lnTo>
                  <a:lnTo>
                    <a:pt x="404" y="468"/>
                  </a:lnTo>
                  <a:lnTo>
                    <a:pt x="384" y="482"/>
                  </a:lnTo>
                  <a:lnTo>
                    <a:pt x="360" y="492"/>
                  </a:lnTo>
                  <a:lnTo>
                    <a:pt x="338" y="500"/>
                  </a:lnTo>
                  <a:lnTo>
                    <a:pt x="312" y="508"/>
                  </a:lnTo>
                  <a:lnTo>
                    <a:pt x="286" y="510"/>
                  </a:lnTo>
                  <a:lnTo>
                    <a:pt x="260" y="512"/>
                  </a:lnTo>
                  <a:lnTo>
                    <a:pt x="260" y="512"/>
                  </a:lnTo>
                  <a:lnTo>
                    <a:pt x="234" y="510"/>
                  </a:lnTo>
                  <a:lnTo>
                    <a:pt x="208" y="508"/>
                  </a:lnTo>
                  <a:lnTo>
                    <a:pt x="184" y="500"/>
                  </a:lnTo>
                  <a:lnTo>
                    <a:pt x="160" y="492"/>
                  </a:lnTo>
                  <a:lnTo>
                    <a:pt x="136" y="482"/>
                  </a:lnTo>
                  <a:lnTo>
                    <a:pt x="116" y="468"/>
                  </a:lnTo>
                  <a:lnTo>
                    <a:pt x="96" y="454"/>
                  </a:lnTo>
                  <a:lnTo>
                    <a:pt x="76" y="438"/>
                  </a:lnTo>
                  <a:lnTo>
                    <a:pt x="60" y="418"/>
                  </a:lnTo>
                  <a:lnTo>
                    <a:pt x="46" y="400"/>
                  </a:lnTo>
                  <a:lnTo>
                    <a:pt x="32" y="378"/>
                  </a:lnTo>
                  <a:lnTo>
                    <a:pt x="22" y="356"/>
                  </a:lnTo>
                  <a:lnTo>
                    <a:pt x="12" y="332"/>
                  </a:lnTo>
                  <a:lnTo>
                    <a:pt x="6" y="308"/>
                  </a:lnTo>
                  <a:lnTo>
                    <a:pt x="2" y="282"/>
                  </a:lnTo>
                  <a:lnTo>
                    <a:pt x="0" y="256"/>
                  </a:lnTo>
                  <a:lnTo>
                    <a:pt x="0" y="256"/>
                  </a:lnTo>
                  <a:lnTo>
                    <a:pt x="2" y="230"/>
                  </a:lnTo>
                  <a:lnTo>
                    <a:pt x="6" y="204"/>
                  </a:lnTo>
                  <a:lnTo>
                    <a:pt x="12" y="180"/>
                  </a:lnTo>
                  <a:lnTo>
                    <a:pt x="22" y="156"/>
                  </a:lnTo>
                  <a:lnTo>
                    <a:pt x="32" y="134"/>
                  </a:lnTo>
                  <a:lnTo>
                    <a:pt x="46" y="112"/>
                  </a:lnTo>
                  <a:lnTo>
                    <a:pt x="60" y="94"/>
                  </a:lnTo>
                  <a:lnTo>
                    <a:pt x="76" y="74"/>
                  </a:lnTo>
                  <a:lnTo>
                    <a:pt x="96" y="58"/>
                  </a:lnTo>
                  <a:lnTo>
                    <a:pt x="116" y="44"/>
                  </a:lnTo>
                  <a:lnTo>
                    <a:pt x="136" y="30"/>
                  </a:lnTo>
                  <a:lnTo>
                    <a:pt x="160" y="20"/>
                  </a:lnTo>
                  <a:lnTo>
                    <a:pt x="184" y="12"/>
                  </a:lnTo>
                  <a:lnTo>
                    <a:pt x="208" y="4"/>
                  </a:lnTo>
                  <a:lnTo>
                    <a:pt x="234" y="0"/>
                  </a:lnTo>
                  <a:lnTo>
                    <a:pt x="260" y="0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rgbClr val="FCC8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30"/>
            <p:cNvSpPr>
              <a:spLocks/>
            </p:cNvSpPr>
            <p:nvPr/>
          </p:nvSpPr>
          <p:spPr bwMode="auto">
            <a:xfrm>
              <a:off x="3611563" y="5491163"/>
              <a:ext cx="800100" cy="790575"/>
            </a:xfrm>
            <a:custGeom>
              <a:avLst/>
              <a:gdLst>
                <a:gd name="T0" fmla="*/ 252 w 504"/>
                <a:gd name="T1" fmla="*/ 0 h 498"/>
                <a:gd name="T2" fmla="*/ 304 w 504"/>
                <a:gd name="T3" fmla="*/ 6 h 498"/>
                <a:gd name="T4" fmla="*/ 350 w 504"/>
                <a:gd name="T5" fmla="*/ 20 h 498"/>
                <a:gd name="T6" fmla="*/ 394 w 504"/>
                <a:gd name="T7" fmla="*/ 44 h 498"/>
                <a:gd name="T8" fmla="*/ 430 w 504"/>
                <a:gd name="T9" fmla="*/ 74 h 498"/>
                <a:gd name="T10" fmla="*/ 462 w 504"/>
                <a:gd name="T11" fmla="*/ 110 h 498"/>
                <a:gd name="T12" fmla="*/ 484 w 504"/>
                <a:gd name="T13" fmla="*/ 152 h 498"/>
                <a:gd name="T14" fmla="*/ 500 w 504"/>
                <a:gd name="T15" fmla="*/ 200 h 498"/>
                <a:gd name="T16" fmla="*/ 504 w 504"/>
                <a:gd name="T17" fmla="*/ 250 h 498"/>
                <a:gd name="T18" fmla="*/ 504 w 504"/>
                <a:gd name="T19" fmla="*/ 274 h 498"/>
                <a:gd name="T20" fmla="*/ 494 w 504"/>
                <a:gd name="T21" fmla="*/ 322 h 498"/>
                <a:gd name="T22" fmla="*/ 474 w 504"/>
                <a:gd name="T23" fmla="*/ 368 h 498"/>
                <a:gd name="T24" fmla="*/ 446 w 504"/>
                <a:gd name="T25" fmla="*/ 406 h 498"/>
                <a:gd name="T26" fmla="*/ 412 w 504"/>
                <a:gd name="T27" fmla="*/ 440 h 498"/>
                <a:gd name="T28" fmla="*/ 372 w 504"/>
                <a:gd name="T29" fmla="*/ 468 h 498"/>
                <a:gd name="T30" fmla="*/ 328 w 504"/>
                <a:gd name="T31" fmla="*/ 486 h 498"/>
                <a:gd name="T32" fmla="*/ 278 w 504"/>
                <a:gd name="T33" fmla="*/ 496 h 498"/>
                <a:gd name="T34" fmla="*/ 252 w 504"/>
                <a:gd name="T35" fmla="*/ 498 h 498"/>
                <a:gd name="T36" fmla="*/ 202 w 504"/>
                <a:gd name="T37" fmla="*/ 492 h 498"/>
                <a:gd name="T38" fmla="*/ 154 w 504"/>
                <a:gd name="T39" fmla="*/ 478 h 498"/>
                <a:gd name="T40" fmla="*/ 112 w 504"/>
                <a:gd name="T41" fmla="*/ 454 h 498"/>
                <a:gd name="T42" fmla="*/ 74 w 504"/>
                <a:gd name="T43" fmla="*/ 424 h 498"/>
                <a:gd name="T44" fmla="*/ 44 w 504"/>
                <a:gd name="T45" fmla="*/ 388 h 498"/>
                <a:gd name="T46" fmla="*/ 20 w 504"/>
                <a:gd name="T47" fmla="*/ 346 h 498"/>
                <a:gd name="T48" fmla="*/ 6 w 504"/>
                <a:gd name="T49" fmla="*/ 300 h 498"/>
                <a:gd name="T50" fmla="*/ 0 w 504"/>
                <a:gd name="T51" fmla="*/ 250 h 498"/>
                <a:gd name="T52" fmla="*/ 2 w 504"/>
                <a:gd name="T53" fmla="*/ 224 h 498"/>
                <a:gd name="T54" fmla="*/ 12 w 504"/>
                <a:gd name="T55" fmla="*/ 176 h 498"/>
                <a:gd name="T56" fmla="*/ 32 w 504"/>
                <a:gd name="T57" fmla="*/ 132 h 498"/>
                <a:gd name="T58" fmla="*/ 58 w 504"/>
                <a:gd name="T59" fmla="*/ 92 h 498"/>
                <a:gd name="T60" fmla="*/ 92 w 504"/>
                <a:gd name="T61" fmla="*/ 58 h 498"/>
                <a:gd name="T62" fmla="*/ 132 w 504"/>
                <a:gd name="T63" fmla="*/ 30 h 498"/>
                <a:gd name="T64" fmla="*/ 178 w 504"/>
                <a:gd name="T65" fmla="*/ 12 h 498"/>
                <a:gd name="T66" fmla="*/ 226 w 504"/>
                <a:gd name="T67" fmla="*/ 2 h 498"/>
                <a:gd name="T68" fmla="*/ 252 w 504"/>
                <a:gd name="T69" fmla="*/ 0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04" h="498">
                  <a:moveTo>
                    <a:pt x="252" y="0"/>
                  </a:moveTo>
                  <a:lnTo>
                    <a:pt x="252" y="0"/>
                  </a:lnTo>
                  <a:lnTo>
                    <a:pt x="278" y="2"/>
                  </a:lnTo>
                  <a:lnTo>
                    <a:pt x="304" y="6"/>
                  </a:lnTo>
                  <a:lnTo>
                    <a:pt x="328" y="12"/>
                  </a:lnTo>
                  <a:lnTo>
                    <a:pt x="350" y="20"/>
                  </a:lnTo>
                  <a:lnTo>
                    <a:pt x="372" y="30"/>
                  </a:lnTo>
                  <a:lnTo>
                    <a:pt x="394" y="44"/>
                  </a:lnTo>
                  <a:lnTo>
                    <a:pt x="412" y="58"/>
                  </a:lnTo>
                  <a:lnTo>
                    <a:pt x="430" y="74"/>
                  </a:lnTo>
                  <a:lnTo>
                    <a:pt x="446" y="92"/>
                  </a:lnTo>
                  <a:lnTo>
                    <a:pt x="462" y="110"/>
                  </a:lnTo>
                  <a:lnTo>
                    <a:pt x="474" y="132"/>
                  </a:lnTo>
                  <a:lnTo>
                    <a:pt x="484" y="152"/>
                  </a:lnTo>
                  <a:lnTo>
                    <a:pt x="494" y="176"/>
                  </a:lnTo>
                  <a:lnTo>
                    <a:pt x="500" y="200"/>
                  </a:lnTo>
                  <a:lnTo>
                    <a:pt x="504" y="224"/>
                  </a:lnTo>
                  <a:lnTo>
                    <a:pt x="504" y="250"/>
                  </a:lnTo>
                  <a:lnTo>
                    <a:pt x="504" y="250"/>
                  </a:lnTo>
                  <a:lnTo>
                    <a:pt x="504" y="274"/>
                  </a:lnTo>
                  <a:lnTo>
                    <a:pt x="500" y="300"/>
                  </a:lnTo>
                  <a:lnTo>
                    <a:pt x="494" y="322"/>
                  </a:lnTo>
                  <a:lnTo>
                    <a:pt x="484" y="346"/>
                  </a:lnTo>
                  <a:lnTo>
                    <a:pt x="474" y="368"/>
                  </a:lnTo>
                  <a:lnTo>
                    <a:pt x="462" y="388"/>
                  </a:lnTo>
                  <a:lnTo>
                    <a:pt x="446" y="406"/>
                  </a:lnTo>
                  <a:lnTo>
                    <a:pt x="430" y="424"/>
                  </a:lnTo>
                  <a:lnTo>
                    <a:pt x="412" y="440"/>
                  </a:lnTo>
                  <a:lnTo>
                    <a:pt x="394" y="454"/>
                  </a:lnTo>
                  <a:lnTo>
                    <a:pt x="372" y="468"/>
                  </a:lnTo>
                  <a:lnTo>
                    <a:pt x="350" y="478"/>
                  </a:lnTo>
                  <a:lnTo>
                    <a:pt x="328" y="486"/>
                  </a:lnTo>
                  <a:lnTo>
                    <a:pt x="304" y="492"/>
                  </a:lnTo>
                  <a:lnTo>
                    <a:pt x="278" y="496"/>
                  </a:lnTo>
                  <a:lnTo>
                    <a:pt x="252" y="498"/>
                  </a:lnTo>
                  <a:lnTo>
                    <a:pt x="252" y="498"/>
                  </a:lnTo>
                  <a:lnTo>
                    <a:pt x="226" y="496"/>
                  </a:lnTo>
                  <a:lnTo>
                    <a:pt x="202" y="492"/>
                  </a:lnTo>
                  <a:lnTo>
                    <a:pt x="178" y="486"/>
                  </a:lnTo>
                  <a:lnTo>
                    <a:pt x="154" y="478"/>
                  </a:lnTo>
                  <a:lnTo>
                    <a:pt x="132" y="468"/>
                  </a:lnTo>
                  <a:lnTo>
                    <a:pt x="112" y="454"/>
                  </a:lnTo>
                  <a:lnTo>
                    <a:pt x="92" y="440"/>
                  </a:lnTo>
                  <a:lnTo>
                    <a:pt x="74" y="424"/>
                  </a:lnTo>
                  <a:lnTo>
                    <a:pt x="58" y="406"/>
                  </a:lnTo>
                  <a:lnTo>
                    <a:pt x="44" y="388"/>
                  </a:lnTo>
                  <a:lnTo>
                    <a:pt x="32" y="368"/>
                  </a:lnTo>
                  <a:lnTo>
                    <a:pt x="20" y="346"/>
                  </a:lnTo>
                  <a:lnTo>
                    <a:pt x="12" y="322"/>
                  </a:lnTo>
                  <a:lnTo>
                    <a:pt x="6" y="300"/>
                  </a:lnTo>
                  <a:lnTo>
                    <a:pt x="2" y="274"/>
                  </a:lnTo>
                  <a:lnTo>
                    <a:pt x="0" y="250"/>
                  </a:lnTo>
                  <a:lnTo>
                    <a:pt x="0" y="250"/>
                  </a:lnTo>
                  <a:lnTo>
                    <a:pt x="2" y="224"/>
                  </a:lnTo>
                  <a:lnTo>
                    <a:pt x="6" y="200"/>
                  </a:lnTo>
                  <a:lnTo>
                    <a:pt x="12" y="176"/>
                  </a:lnTo>
                  <a:lnTo>
                    <a:pt x="20" y="152"/>
                  </a:lnTo>
                  <a:lnTo>
                    <a:pt x="32" y="132"/>
                  </a:lnTo>
                  <a:lnTo>
                    <a:pt x="44" y="110"/>
                  </a:lnTo>
                  <a:lnTo>
                    <a:pt x="58" y="92"/>
                  </a:lnTo>
                  <a:lnTo>
                    <a:pt x="74" y="74"/>
                  </a:lnTo>
                  <a:lnTo>
                    <a:pt x="92" y="58"/>
                  </a:lnTo>
                  <a:lnTo>
                    <a:pt x="112" y="44"/>
                  </a:lnTo>
                  <a:lnTo>
                    <a:pt x="132" y="30"/>
                  </a:lnTo>
                  <a:lnTo>
                    <a:pt x="154" y="20"/>
                  </a:lnTo>
                  <a:lnTo>
                    <a:pt x="178" y="12"/>
                  </a:lnTo>
                  <a:lnTo>
                    <a:pt x="202" y="6"/>
                  </a:lnTo>
                  <a:lnTo>
                    <a:pt x="226" y="2"/>
                  </a:lnTo>
                  <a:lnTo>
                    <a:pt x="252" y="0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rgbClr val="FCCB0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31"/>
            <p:cNvSpPr>
              <a:spLocks/>
            </p:cNvSpPr>
            <p:nvPr/>
          </p:nvSpPr>
          <p:spPr bwMode="auto">
            <a:xfrm>
              <a:off x="3624263" y="5503863"/>
              <a:ext cx="777875" cy="762000"/>
            </a:xfrm>
            <a:custGeom>
              <a:avLst/>
              <a:gdLst>
                <a:gd name="T0" fmla="*/ 244 w 490"/>
                <a:gd name="T1" fmla="*/ 0 h 480"/>
                <a:gd name="T2" fmla="*/ 294 w 490"/>
                <a:gd name="T3" fmla="*/ 6 h 480"/>
                <a:gd name="T4" fmla="*/ 340 w 490"/>
                <a:gd name="T5" fmla="*/ 20 h 480"/>
                <a:gd name="T6" fmla="*/ 382 w 490"/>
                <a:gd name="T7" fmla="*/ 42 h 480"/>
                <a:gd name="T8" fmla="*/ 418 w 490"/>
                <a:gd name="T9" fmla="*/ 70 h 480"/>
                <a:gd name="T10" fmla="*/ 448 w 490"/>
                <a:gd name="T11" fmla="*/ 106 h 480"/>
                <a:gd name="T12" fmla="*/ 470 w 490"/>
                <a:gd name="T13" fmla="*/ 148 h 480"/>
                <a:gd name="T14" fmla="*/ 484 w 490"/>
                <a:gd name="T15" fmla="*/ 192 h 480"/>
                <a:gd name="T16" fmla="*/ 490 w 490"/>
                <a:gd name="T17" fmla="*/ 240 h 480"/>
                <a:gd name="T18" fmla="*/ 488 w 490"/>
                <a:gd name="T19" fmla="*/ 264 h 480"/>
                <a:gd name="T20" fmla="*/ 478 w 490"/>
                <a:gd name="T21" fmla="*/ 312 h 480"/>
                <a:gd name="T22" fmla="*/ 460 w 490"/>
                <a:gd name="T23" fmla="*/ 354 h 480"/>
                <a:gd name="T24" fmla="*/ 434 w 490"/>
                <a:gd name="T25" fmla="*/ 392 h 480"/>
                <a:gd name="T26" fmla="*/ 400 w 490"/>
                <a:gd name="T27" fmla="*/ 426 h 480"/>
                <a:gd name="T28" fmla="*/ 362 w 490"/>
                <a:gd name="T29" fmla="*/ 452 h 480"/>
                <a:gd name="T30" fmla="*/ 318 w 490"/>
                <a:gd name="T31" fmla="*/ 470 h 480"/>
                <a:gd name="T32" fmla="*/ 270 w 490"/>
                <a:gd name="T33" fmla="*/ 480 h 480"/>
                <a:gd name="T34" fmla="*/ 244 w 490"/>
                <a:gd name="T35" fmla="*/ 480 h 480"/>
                <a:gd name="T36" fmla="*/ 196 w 490"/>
                <a:gd name="T37" fmla="*/ 476 h 480"/>
                <a:gd name="T38" fmla="*/ 150 w 490"/>
                <a:gd name="T39" fmla="*/ 462 h 480"/>
                <a:gd name="T40" fmla="*/ 108 w 490"/>
                <a:gd name="T41" fmla="*/ 440 h 480"/>
                <a:gd name="T42" fmla="*/ 72 w 490"/>
                <a:gd name="T43" fmla="*/ 410 h 480"/>
                <a:gd name="T44" fmla="*/ 42 w 490"/>
                <a:gd name="T45" fmla="*/ 374 h 480"/>
                <a:gd name="T46" fmla="*/ 20 w 490"/>
                <a:gd name="T47" fmla="*/ 334 h 480"/>
                <a:gd name="T48" fmla="*/ 6 w 490"/>
                <a:gd name="T49" fmla="*/ 288 h 480"/>
                <a:gd name="T50" fmla="*/ 0 w 490"/>
                <a:gd name="T51" fmla="*/ 240 h 480"/>
                <a:gd name="T52" fmla="*/ 2 w 490"/>
                <a:gd name="T53" fmla="*/ 216 h 480"/>
                <a:gd name="T54" fmla="*/ 12 w 490"/>
                <a:gd name="T55" fmla="*/ 170 h 480"/>
                <a:gd name="T56" fmla="*/ 30 w 490"/>
                <a:gd name="T57" fmla="*/ 126 h 480"/>
                <a:gd name="T58" fmla="*/ 56 w 490"/>
                <a:gd name="T59" fmla="*/ 88 h 480"/>
                <a:gd name="T60" fmla="*/ 90 w 490"/>
                <a:gd name="T61" fmla="*/ 56 h 480"/>
                <a:gd name="T62" fmla="*/ 128 w 490"/>
                <a:gd name="T63" fmla="*/ 30 h 480"/>
                <a:gd name="T64" fmla="*/ 172 w 490"/>
                <a:gd name="T65" fmla="*/ 12 h 480"/>
                <a:gd name="T66" fmla="*/ 220 w 490"/>
                <a:gd name="T67" fmla="*/ 2 h 480"/>
                <a:gd name="T68" fmla="*/ 244 w 490"/>
                <a:gd name="T69" fmla="*/ 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90" h="480">
                  <a:moveTo>
                    <a:pt x="244" y="0"/>
                  </a:moveTo>
                  <a:lnTo>
                    <a:pt x="244" y="0"/>
                  </a:lnTo>
                  <a:lnTo>
                    <a:pt x="270" y="2"/>
                  </a:lnTo>
                  <a:lnTo>
                    <a:pt x="294" y="6"/>
                  </a:lnTo>
                  <a:lnTo>
                    <a:pt x="318" y="12"/>
                  </a:lnTo>
                  <a:lnTo>
                    <a:pt x="340" y="20"/>
                  </a:lnTo>
                  <a:lnTo>
                    <a:pt x="362" y="30"/>
                  </a:lnTo>
                  <a:lnTo>
                    <a:pt x="382" y="42"/>
                  </a:lnTo>
                  <a:lnTo>
                    <a:pt x="400" y="56"/>
                  </a:lnTo>
                  <a:lnTo>
                    <a:pt x="418" y="70"/>
                  </a:lnTo>
                  <a:lnTo>
                    <a:pt x="434" y="88"/>
                  </a:lnTo>
                  <a:lnTo>
                    <a:pt x="448" y="106"/>
                  </a:lnTo>
                  <a:lnTo>
                    <a:pt x="460" y="126"/>
                  </a:lnTo>
                  <a:lnTo>
                    <a:pt x="470" y="148"/>
                  </a:lnTo>
                  <a:lnTo>
                    <a:pt x="478" y="170"/>
                  </a:lnTo>
                  <a:lnTo>
                    <a:pt x="484" y="192"/>
                  </a:lnTo>
                  <a:lnTo>
                    <a:pt x="488" y="216"/>
                  </a:lnTo>
                  <a:lnTo>
                    <a:pt x="490" y="240"/>
                  </a:lnTo>
                  <a:lnTo>
                    <a:pt x="490" y="240"/>
                  </a:lnTo>
                  <a:lnTo>
                    <a:pt x="488" y="264"/>
                  </a:lnTo>
                  <a:lnTo>
                    <a:pt x="484" y="288"/>
                  </a:lnTo>
                  <a:lnTo>
                    <a:pt x="478" y="312"/>
                  </a:lnTo>
                  <a:lnTo>
                    <a:pt x="470" y="334"/>
                  </a:lnTo>
                  <a:lnTo>
                    <a:pt x="460" y="354"/>
                  </a:lnTo>
                  <a:lnTo>
                    <a:pt x="448" y="374"/>
                  </a:lnTo>
                  <a:lnTo>
                    <a:pt x="434" y="392"/>
                  </a:lnTo>
                  <a:lnTo>
                    <a:pt x="418" y="410"/>
                  </a:lnTo>
                  <a:lnTo>
                    <a:pt x="400" y="426"/>
                  </a:lnTo>
                  <a:lnTo>
                    <a:pt x="382" y="440"/>
                  </a:lnTo>
                  <a:lnTo>
                    <a:pt x="362" y="452"/>
                  </a:lnTo>
                  <a:lnTo>
                    <a:pt x="340" y="462"/>
                  </a:lnTo>
                  <a:lnTo>
                    <a:pt x="318" y="470"/>
                  </a:lnTo>
                  <a:lnTo>
                    <a:pt x="294" y="476"/>
                  </a:lnTo>
                  <a:lnTo>
                    <a:pt x="270" y="480"/>
                  </a:lnTo>
                  <a:lnTo>
                    <a:pt x="244" y="480"/>
                  </a:lnTo>
                  <a:lnTo>
                    <a:pt x="244" y="480"/>
                  </a:lnTo>
                  <a:lnTo>
                    <a:pt x="220" y="480"/>
                  </a:lnTo>
                  <a:lnTo>
                    <a:pt x="196" y="476"/>
                  </a:lnTo>
                  <a:lnTo>
                    <a:pt x="172" y="470"/>
                  </a:lnTo>
                  <a:lnTo>
                    <a:pt x="150" y="462"/>
                  </a:lnTo>
                  <a:lnTo>
                    <a:pt x="128" y="452"/>
                  </a:lnTo>
                  <a:lnTo>
                    <a:pt x="108" y="440"/>
                  </a:lnTo>
                  <a:lnTo>
                    <a:pt x="90" y="426"/>
                  </a:lnTo>
                  <a:lnTo>
                    <a:pt x="72" y="410"/>
                  </a:lnTo>
                  <a:lnTo>
                    <a:pt x="56" y="392"/>
                  </a:lnTo>
                  <a:lnTo>
                    <a:pt x="42" y="374"/>
                  </a:lnTo>
                  <a:lnTo>
                    <a:pt x="30" y="354"/>
                  </a:lnTo>
                  <a:lnTo>
                    <a:pt x="20" y="334"/>
                  </a:lnTo>
                  <a:lnTo>
                    <a:pt x="12" y="312"/>
                  </a:lnTo>
                  <a:lnTo>
                    <a:pt x="6" y="288"/>
                  </a:lnTo>
                  <a:lnTo>
                    <a:pt x="2" y="264"/>
                  </a:lnTo>
                  <a:lnTo>
                    <a:pt x="0" y="240"/>
                  </a:lnTo>
                  <a:lnTo>
                    <a:pt x="0" y="240"/>
                  </a:lnTo>
                  <a:lnTo>
                    <a:pt x="2" y="216"/>
                  </a:lnTo>
                  <a:lnTo>
                    <a:pt x="6" y="192"/>
                  </a:lnTo>
                  <a:lnTo>
                    <a:pt x="12" y="170"/>
                  </a:lnTo>
                  <a:lnTo>
                    <a:pt x="20" y="148"/>
                  </a:lnTo>
                  <a:lnTo>
                    <a:pt x="30" y="126"/>
                  </a:lnTo>
                  <a:lnTo>
                    <a:pt x="42" y="106"/>
                  </a:lnTo>
                  <a:lnTo>
                    <a:pt x="56" y="88"/>
                  </a:lnTo>
                  <a:lnTo>
                    <a:pt x="72" y="70"/>
                  </a:lnTo>
                  <a:lnTo>
                    <a:pt x="90" y="56"/>
                  </a:lnTo>
                  <a:lnTo>
                    <a:pt x="108" y="42"/>
                  </a:lnTo>
                  <a:lnTo>
                    <a:pt x="128" y="30"/>
                  </a:lnTo>
                  <a:lnTo>
                    <a:pt x="150" y="20"/>
                  </a:lnTo>
                  <a:lnTo>
                    <a:pt x="172" y="12"/>
                  </a:lnTo>
                  <a:lnTo>
                    <a:pt x="196" y="6"/>
                  </a:lnTo>
                  <a:lnTo>
                    <a:pt x="220" y="2"/>
                  </a:lnTo>
                  <a:lnTo>
                    <a:pt x="244" y="0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rgbClr val="FDCD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32"/>
            <p:cNvSpPr>
              <a:spLocks/>
            </p:cNvSpPr>
            <p:nvPr/>
          </p:nvSpPr>
          <p:spPr bwMode="auto">
            <a:xfrm>
              <a:off x="3636963" y="5516563"/>
              <a:ext cx="752475" cy="736600"/>
            </a:xfrm>
            <a:custGeom>
              <a:avLst/>
              <a:gdLst>
                <a:gd name="T0" fmla="*/ 238 w 474"/>
                <a:gd name="T1" fmla="*/ 0 h 464"/>
                <a:gd name="T2" fmla="*/ 286 w 474"/>
                <a:gd name="T3" fmla="*/ 4 h 464"/>
                <a:gd name="T4" fmla="*/ 330 w 474"/>
                <a:gd name="T5" fmla="*/ 18 h 464"/>
                <a:gd name="T6" fmla="*/ 370 w 474"/>
                <a:gd name="T7" fmla="*/ 40 h 464"/>
                <a:gd name="T8" fmla="*/ 404 w 474"/>
                <a:gd name="T9" fmla="*/ 68 h 464"/>
                <a:gd name="T10" fmla="*/ 434 w 474"/>
                <a:gd name="T11" fmla="*/ 102 h 464"/>
                <a:gd name="T12" fmla="*/ 456 w 474"/>
                <a:gd name="T13" fmla="*/ 142 h 464"/>
                <a:gd name="T14" fmla="*/ 470 w 474"/>
                <a:gd name="T15" fmla="*/ 184 h 464"/>
                <a:gd name="T16" fmla="*/ 474 w 474"/>
                <a:gd name="T17" fmla="*/ 232 h 464"/>
                <a:gd name="T18" fmla="*/ 474 w 474"/>
                <a:gd name="T19" fmla="*/ 256 h 464"/>
                <a:gd name="T20" fmla="*/ 464 w 474"/>
                <a:gd name="T21" fmla="*/ 300 h 464"/>
                <a:gd name="T22" fmla="*/ 446 w 474"/>
                <a:gd name="T23" fmla="*/ 342 h 464"/>
                <a:gd name="T24" fmla="*/ 420 w 474"/>
                <a:gd name="T25" fmla="*/ 380 h 464"/>
                <a:gd name="T26" fmla="*/ 388 w 474"/>
                <a:gd name="T27" fmla="*/ 410 h 464"/>
                <a:gd name="T28" fmla="*/ 350 w 474"/>
                <a:gd name="T29" fmla="*/ 436 h 464"/>
                <a:gd name="T30" fmla="*/ 308 w 474"/>
                <a:gd name="T31" fmla="*/ 454 h 464"/>
                <a:gd name="T32" fmla="*/ 262 w 474"/>
                <a:gd name="T33" fmla="*/ 462 h 464"/>
                <a:gd name="T34" fmla="*/ 238 w 474"/>
                <a:gd name="T35" fmla="*/ 464 h 464"/>
                <a:gd name="T36" fmla="*/ 190 w 474"/>
                <a:gd name="T37" fmla="*/ 458 h 464"/>
                <a:gd name="T38" fmla="*/ 146 w 474"/>
                <a:gd name="T39" fmla="*/ 446 h 464"/>
                <a:gd name="T40" fmla="*/ 104 w 474"/>
                <a:gd name="T41" fmla="*/ 424 h 464"/>
                <a:gd name="T42" fmla="*/ 70 w 474"/>
                <a:gd name="T43" fmla="*/ 396 h 464"/>
                <a:gd name="T44" fmla="*/ 40 w 474"/>
                <a:gd name="T45" fmla="*/ 362 h 464"/>
                <a:gd name="T46" fmla="*/ 18 w 474"/>
                <a:gd name="T47" fmla="*/ 322 h 464"/>
                <a:gd name="T48" fmla="*/ 6 w 474"/>
                <a:gd name="T49" fmla="*/ 278 h 464"/>
                <a:gd name="T50" fmla="*/ 0 w 474"/>
                <a:gd name="T51" fmla="*/ 232 h 464"/>
                <a:gd name="T52" fmla="*/ 2 w 474"/>
                <a:gd name="T53" fmla="*/ 208 h 464"/>
                <a:gd name="T54" fmla="*/ 10 w 474"/>
                <a:gd name="T55" fmla="*/ 162 h 464"/>
                <a:gd name="T56" fmla="*/ 28 w 474"/>
                <a:gd name="T57" fmla="*/ 122 h 464"/>
                <a:gd name="T58" fmla="*/ 54 w 474"/>
                <a:gd name="T59" fmla="*/ 84 h 464"/>
                <a:gd name="T60" fmla="*/ 86 w 474"/>
                <a:gd name="T61" fmla="*/ 52 h 464"/>
                <a:gd name="T62" fmla="*/ 124 w 474"/>
                <a:gd name="T63" fmla="*/ 28 h 464"/>
                <a:gd name="T64" fmla="*/ 168 w 474"/>
                <a:gd name="T65" fmla="*/ 10 h 464"/>
                <a:gd name="T66" fmla="*/ 214 w 474"/>
                <a:gd name="T67" fmla="*/ 0 h 464"/>
                <a:gd name="T68" fmla="*/ 238 w 474"/>
                <a:gd name="T69" fmla="*/ 0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74" h="464">
                  <a:moveTo>
                    <a:pt x="238" y="0"/>
                  </a:moveTo>
                  <a:lnTo>
                    <a:pt x="238" y="0"/>
                  </a:lnTo>
                  <a:lnTo>
                    <a:pt x="262" y="0"/>
                  </a:lnTo>
                  <a:lnTo>
                    <a:pt x="286" y="4"/>
                  </a:lnTo>
                  <a:lnTo>
                    <a:pt x="308" y="10"/>
                  </a:lnTo>
                  <a:lnTo>
                    <a:pt x="330" y="18"/>
                  </a:lnTo>
                  <a:lnTo>
                    <a:pt x="350" y="28"/>
                  </a:lnTo>
                  <a:lnTo>
                    <a:pt x="370" y="40"/>
                  </a:lnTo>
                  <a:lnTo>
                    <a:pt x="388" y="52"/>
                  </a:lnTo>
                  <a:lnTo>
                    <a:pt x="404" y="68"/>
                  </a:lnTo>
                  <a:lnTo>
                    <a:pt x="420" y="84"/>
                  </a:lnTo>
                  <a:lnTo>
                    <a:pt x="434" y="102"/>
                  </a:lnTo>
                  <a:lnTo>
                    <a:pt x="446" y="122"/>
                  </a:lnTo>
                  <a:lnTo>
                    <a:pt x="456" y="142"/>
                  </a:lnTo>
                  <a:lnTo>
                    <a:pt x="464" y="162"/>
                  </a:lnTo>
                  <a:lnTo>
                    <a:pt x="470" y="184"/>
                  </a:lnTo>
                  <a:lnTo>
                    <a:pt x="474" y="208"/>
                  </a:lnTo>
                  <a:lnTo>
                    <a:pt x="474" y="232"/>
                  </a:lnTo>
                  <a:lnTo>
                    <a:pt x="474" y="232"/>
                  </a:lnTo>
                  <a:lnTo>
                    <a:pt x="474" y="256"/>
                  </a:lnTo>
                  <a:lnTo>
                    <a:pt x="470" y="278"/>
                  </a:lnTo>
                  <a:lnTo>
                    <a:pt x="464" y="300"/>
                  </a:lnTo>
                  <a:lnTo>
                    <a:pt x="456" y="322"/>
                  </a:lnTo>
                  <a:lnTo>
                    <a:pt x="446" y="342"/>
                  </a:lnTo>
                  <a:lnTo>
                    <a:pt x="434" y="362"/>
                  </a:lnTo>
                  <a:lnTo>
                    <a:pt x="420" y="380"/>
                  </a:lnTo>
                  <a:lnTo>
                    <a:pt x="404" y="396"/>
                  </a:lnTo>
                  <a:lnTo>
                    <a:pt x="388" y="410"/>
                  </a:lnTo>
                  <a:lnTo>
                    <a:pt x="370" y="424"/>
                  </a:lnTo>
                  <a:lnTo>
                    <a:pt x="350" y="436"/>
                  </a:lnTo>
                  <a:lnTo>
                    <a:pt x="330" y="446"/>
                  </a:lnTo>
                  <a:lnTo>
                    <a:pt x="308" y="454"/>
                  </a:lnTo>
                  <a:lnTo>
                    <a:pt x="286" y="458"/>
                  </a:lnTo>
                  <a:lnTo>
                    <a:pt x="262" y="462"/>
                  </a:lnTo>
                  <a:lnTo>
                    <a:pt x="238" y="464"/>
                  </a:lnTo>
                  <a:lnTo>
                    <a:pt x="238" y="464"/>
                  </a:lnTo>
                  <a:lnTo>
                    <a:pt x="214" y="462"/>
                  </a:lnTo>
                  <a:lnTo>
                    <a:pt x="190" y="458"/>
                  </a:lnTo>
                  <a:lnTo>
                    <a:pt x="168" y="454"/>
                  </a:lnTo>
                  <a:lnTo>
                    <a:pt x="146" y="446"/>
                  </a:lnTo>
                  <a:lnTo>
                    <a:pt x="124" y="436"/>
                  </a:lnTo>
                  <a:lnTo>
                    <a:pt x="104" y="424"/>
                  </a:lnTo>
                  <a:lnTo>
                    <a:pt x="86" y="410"/>
                  </a:lnTo>
                  <a:lnTo>
                    <a:pt x="70" y="396"/>
                  </a:lnTo>
                  <a:lnTo>
                    <a:pt x="54" y="380"/>
                  </a:lnTo>
                  <a:lnTo>
                    <a:pt x="40" y="362"/>
                  </a:lnTo>
                  <a:lnTo>
                    <a:pt x="28" y="342"/>
                  </a:lnTo>
                  <a:lnTo>
                    <a:pt x="18" y="322"/>
                  </a:lnTo>
                  <a:lnTo>
                    <a:pt x="10" y="300"/>
                  </a:lnTo>
                  <a:lnTo>
                    <a:pt x="6" y="278"/>
                  </a:lnTo>
                  <a:lnTo>
                    <a:pt x="2" y="256"/>
                  </a:lnTo>
                  <a:lnTo>
                    <a:pt x="0" y="232"/>
                  </a:lnTo>
                  <a:lnTo>
                    <a:pt x="0" y="232"/>
                  </a:lnTo>
                  <a:lnTo>
                    <a:pt x="2" y="208"/>
                  </a:lnTo>
                  <a:lnTo>
                    <a:pt x="6" y="184"/>
                  </a:lnTo>
                  <a:lnTo>
                    <a:pt x="10" y="162"/>
                  </a:lnTo>
                  <a:lnTo>
                    <a:pt x="18" y="142"/>
                  </a:lnTo>
                  <a:lnTo>
                    <a:pt x="28" y="122"/>
                  </a:lnTo>
                  <a:lnTo>
                    <a:pt x="40" y="102"/>
                  </a:lnTo>
                  <a:lnTo>
                    <a:pt x="54" y="84"/>
                  </a:lnTo>
                  <a:lnTo>
                    <a:pt x="70" y="68"/>
                  </a:lnTo>
                  <a:lnTo>
                    <a:pt x="86" y="52"/>
                  </a:lnTo>
                  <a:lnTo>
                    <a:pt x="104" y="40"/>
                  </a:lnTo>
                  <a:lnTo>
                    <a:pt x="124" y="28"/>
                  </a:lnTo>
                  <a:lnTo>
                    <a:pt x="146" y="18"/>
                  </a:lnTo>
                  <a:lnTo>
                    <a:pt x="168" y="10"/>
                  </a:lnTo>
                  <a:lnTo>
                    <a:pt x="190" y="4"/>
                  </a:lnTo>
                  <a:lnTo>
                    <a:pt x="214" y="0"/>
                  </a:lnTo>
                  <a:lnTo>
                    <a:pt x="238" y="0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FDD1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33"/>
            <p:cNvSpPr>
              <a:spLocks/>
            </p:cNvSpPr>
            <p:nvPr/>
          </p:nvSpPr>
          <p:spPr bwMode="auto">
            <a:xfrm>
              <a:off x="3649663" y="5526088"/>
              <a:ext cx="730250" cy="711200"/>
            </a:xfrm>
            <a:custGeom>
              <a:avLst/>
              <a:gdLst>
                <a:gd name="T0" fmla="*/ 230 w 460"/>
                <a:gd name="T1" fmla="*/ 0 h 448"/>
                <a:gd name="T2" fmla="*/ 276 w 460"/>
                <a:gd name="T3" fmla="*/ 6 h 448"/>
                <a:gd name="T4" fmla="*/ 320 w 460"/>
                <a:gd name="T5" fmla="*/ 18 h 448"/>
                <a:gd name="T6" fmla="*/ 358 w 460"/>
                <a:gd name="T7" fmla="*/ 40 h 448"/>
                <a:gd name="T8" fmla="*/ 392 w 460"/>
                <a:gd name="T9" fmla="*/ 66 h 448"/>
                <a:gd name="T10" fmla="*/ 420 w 460"/>
                <a:gd name="T11" fmla="*/ 100 h 448"/>
                <a:gd name="T12" fmla="*/ 442 w 460"/>
                <a:gd name="T13" fmla="*/ 138 h 448"/>
                <a:gd name="T14" fmla="*/ 456 w 460"/>
                <a:gd name="T15" fmla="*/ 180 h 448"/>
                <a:gd name="T16" fmla="*/ 460 w 460"/>
                <a:gd name="T17" fmla="*/ 224 h 448"/>
                <a:gd name="T18" fmla="*/ 458 w 460"/>
                <a:gd name="T19" fmla="*/ 248 h 448"/>
                <a:gd name="T20" fmla="*/ 450 w 460"/>
                <a:gd name="T21" fmla="*/ 292 h 448"/>
                <a:gd name="T22" fmla="*/ 432 w 460"/>
                <a:gd name="T23" fmla="*/ 332 h 448"/>
                <a:gd name="T24" fmla="*/ 408 w 460"/>
                <a:gd name="T25" fmla="*/ 368 h 448"/>
                <a:gd name="T26" fmla="*/ 376 w 460"/>
                <a:gd name="T27" fmla="*/ 398 h 448"/>
                <a:gd name="T28" fmla="*/ 340 w 460"/>
                <a:gd name="T29" fmla="*/ 422 h 448"/>
                <a:gd name="T30" fmla="*/ 298 w 460"/>
                <a:gd name="T31" fmla="*/ 438 h 448"/>
                <a:gd name="T32" fmla="*/ 254 w 460"/>
                <a:gd name="T33" fmla="*/ 448 h 448"/>
                <a:gd name="T34" fmla="*/ 230 w 460"/>
                <a:gd name="T35" fmla="*/ 448 h 448"/>
                <a:gd name="T36" fmla="*/ 184 w 460"/>
                <a:gd name="T37" fmla="*/ 444 h 448"/>
                <a:gd name="T38" fmla="*/ 140 w 460"/>
                <a:gd name="T39" fmla="*/ 432 h 448"/>
                <a:gd name="T40" fmla="*/ 102 w 460"/>
                <a:gd name="T41" fmla="*/ 410 h 448"/>
                <a:gd name="T42" fmla="*/ 68 w 460"/>
                <a:gd name="T43" fmla="*/ 384 h 448"/>
                <a:gd name="T44" fmla="*/ 40 w 460"/>
                <a:gd name="T45" fmla="*/ 350 h 448"/>
                <a:gd name="T46" fmla="*/ 18 w 460"/>
                <a:gd name="T47" fmla="*/ 312 h 448"/>
                <a:gd name="T48" fmla="*/ 4 w 460"/>
                <a:gd name="T49" fmla="*/ 270 h 448"/>
                <a:gd name="T50" fmla="*/ 0 w 460"/>
                <a:gd name="T51" fmla="*/ 224 h 448"/>
                <a:gd name="T52" fmla="*/ 2 w 460"/>
                <a:gd name="T53" fmla="*/ 202 h 448"/>
                <a:gd name="T54" fmla="*/ 10 w 460"/>
                <a:gd name="T55" fmla="*/ 158 h 448"/>
                <a:gd name="T56" fmla="*/ 28 w 460"/>
                <a:gd name="T57" fmla="*/ 118 h 448"/>
                <a:gd name="T58" fmla="*/ 52 w 460"/>
                <a:gd name="T59" fmla="*/ 82 h 448"/>
                <a:gd name="T60" fmla="*/ 84 w 460"/>
                <a:gd name="T61" fmla="*/ 52 h 448"/>
                <a:gd name="T62" fmla="*/ 120 w 460"/>
                <a:gd name="T63" fmla="*/ 28 h 448"/>
                <a:gd name="T64" fmla="*/ 162 w 460"/>
                <a:gd name="T65" fmla="*/ 12 h 448"/>
                <a:gd name="T66" fmla="*/ 206 w 460"/>
                <a:gd name="T67" fmla="*/ 2 h 448"/>
                <a:gd name="T68" fmla="*/ 230 w 460"/>
                <a:gd name="T69" fmla="*/ 0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60" h="448">
                  <a:moveTo>
                    <a:pt x="230" y="0"/>
                  </a:moveTo>
                  <a:lnTo>
                    <a:pt x="230" y="0"/>
                  </a:lnTo>
                  <a:lnTo>
                    <a:pt x="254" y="2"/>
                  </a:lnTo>
                  <a:lnTo>
                    <a:pt x="276" y="6"/>
                  </a:lnTo>
                  <a:lnTo>
                    <a:pt x="298" y="12"/>
                  </a:lnTo>
                  <a:lnTo>
                    <a:pt x="320" y="18"/>
                  </a:lnTo>
                  <a:lnTo>
                    <a:pt x="340" y="28"/>
                  </a:lnTo>
                  <a:lnTo>
                    <a:pt x="358" y="40"/>
                  </a:lnTo>
                  <a:lnTo>
                    <a:pt x="376" y="52"/>
                  </a:lnTo>
                  <a:lnTo>
                    <a:pt x="392" y="66"/>
                  </a:lnTo>
                  <a:lnTo>
                    <a:pt x="408" y="82"/>
                  </a:lnTo>
                  <a:lnTo>
                    <a:pt x="420" y="100"/>
                  </a:lnTo>
                  <a:lnTo>
                    <a:pt x="432" y="118"/>
                  </a:lnTo>
                  <a:lnTo>
                    <a:pt x="442" y="138"/>
                  </a:lnTo>
                  <a:lnTo>
                    <a:pt x="450" y="158"/>
                  </a:lnTo>
                  <a:lnTo>
                    <a:pt x="456" y="180"/>
                  </a:lnTo>
                  <a:lnTo>
                    <a:pt x="458" y="202"/>
                  </a:lnTo>
                  <a:lnTo>
                    <a:pt x="460" y="224"/>
                  </a:lnTo>
                  <a:lnTo>
                    <a:pt x="460" y="224"/>
                  </a:lnTo>
                  <a:lnTo>
                    <a:pt x="458" y="248"/>
                  </a:lnTo>
                  <a:lnTo>
                    <a:pt x="456" y="270"/>
                  </a:lnTo>
                  <a:lnTo>
                    <a:pt x="450" y="292"/>
                  </a:lnTo>
                  <a:lnTo>
                    <a:pt x="442" y="312"/>
                  </a:lnTo>
                  <a:lnTo>
                    <a:pt x="432" y="332"/>
                  </a:lnTo>
                  <a:lnTo>
                    <a:pt x="420" y="350"/>
                  </a:lnTo>
                  <a:lnTo>
                    <a:pt x="408" y="368"/>
                  </a:lnTo>
                  <a:lnTo>
                    <a:pt x="392" y="384"/>
                  </a:lnTo>
                  <a:lnTo>
                    <a:pt x="376" y="398"/>
                  </a:lnTo>
                  <a:lnTo>
                    <a:pt x="358" y="410"/>
                  </a:lnTo>
                  <a:lnTo>
                    <a:pt x="340" y="422"/>
                  </a:lnTo>
                  <a:lnTo>
                    <a:pt x="320" y="432"/>
                  </a:lnTo>
                  <a:lnTo>
                    <a:pt x="298" y="438"/>
                  </a:lnTo>
                  <a:lnTo>
                    <a:pt x="276" y="444"/>
                  </a:lnTo>
                  <a:lnTo>
                    <a:pt x="254" y="448"/>
                  </a:lnTo>
                  <a:lnTo>
                    <a:pt x="230" y="448"/>
                  </a:lnTo>
                  <a:lnTo>
                    <a:pt x="230" y="448"/>
                  </a:lnTo>
                  <a:lnTo>
                    <a:pt x="206" y="448"/>
                  </a:lnTo>
                  <a:lnTo>
                    <a:pt x="184" y="444"/>
                  </a:lnTo>
                  <a:lnTo>
                    <a:pt x="162" y="438"/>
                  </a:lnTo>
                  <a:lnTo>
                    <a:pt x="140" y="432"/>
                  </a:lnTo>
                  <a:lnTo>
                    <a:pt x="120" y="422"/>
                  </a:lnTo>
                  <a:lnTo>
                    <a:pt x="102" y="410"/>
                  </a:lnTo>
                  <a:lnTo>
                    <a:pt x="84" y="398"/>
                  </a:lnTo>
                  <a:lnTo>
                    <a:pt x="68" y="384"/>
                  </a:lnTo>
                  <a:lnTo>
                    <a:pt x="52" y="368"/>
                  </a:lnTo>
                  <a:lnTo>
                    <a:pt x="40" y="350"/>
                  </a:lnTo>
                  <a:lnTo>
                    <a:pt x="28" y="332"/>
                  </a:lnTo>
                  <a:lnTo>
                    <a:pt x="18" y="312"/>
                  </a:lnTo>
                  <a:lnTo>
                    <a:pt x="10" y="292"/>
                  </a:lnTo>
                  <a:lnTo>
                    <a:pt x="4" y="270"/>
                  </a:lnTo>
                  <a:lnTo>
                    <a:pt x="2" y="248"/>
                  </a:lnTo>
                  <a:lnTo>
                    <a:pt x="0" y="224"/>
                  </a:lnTo>
                  <a:lnTo>
                    <a:pt x="0" y="224"/>
                  </a:lnTo>
                  <a:lnTo>
                    <a:pt x="2" y="202"/>
                  </a:lnTo>
                  <a:lnTo>
                    <a:pt x="4" y="180"/>
                  </a:lnTo>
                  <a:lnTo>
                    <a:pt x="10" y="158"/>
                  </a:lnTo>
                  <a:lnTo>
                    <a:pt x="18" y="138"/>
                  </a:lnTo>
                  <a:lnTo>
                    <a:pt x="28" y="118"/>
                  </a:lnTo>
                  <a:lnTo>
                    <a:pt x="40" y="100"/>
                  </a:lnTo>
                  <a:lnTo>
                    <a:pt x="52" y="82"/>
                  </a:lnTo>
                  <a:lnTo>
                    <a:pt x="68" y="66"/>
                  </a:lnTo>
                  <a:lnTo>
                    <a:pt x="84" y="52"/>
                  </a:lnTo>
                  <a:lnTo>
                    <a:pt x="102" y="40"/>
                  </a:lnTo>
                  <a:lnTo>
                    <a:pt x="120" y="28"/>
                  </a:lnTo>
                  <a:lnTo>
                    <a:pt x="140" y="18"/>
                  </a:lnTo>
                  <a:lnTo>
                    <a:pt x="162" y="12"/>
                  </a:lnTo>
                  <a:lnTo>
                    <a:pt x="184" y="6"/>
                  </a:lnTo>
                  <a:lnTo>
                    <a:pt x="206" y="2"/>
                  </a:lnTo>
                  <a:lnTo>
                    <a:pt x="230" y="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FBD1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34"/>
            <p:cNvSpPr>
              <a:spLocks/>
            </p:cNvSpPr>
            <p:nvPr/>
          </p:nvSpPr>
          <p:spPr bwMode="auto">
            <a:xfrm>
              <a:off x="3662363" y="5538788"/>
              <a:ext cx="704850" cy="685800"/>
            </a:xfrm>
            <a:custGeom>
              <a:avLst/>
              <a:gdLst>
                <a:gd name="T0" fmla="*/ 222 w 444"/>
                <a:gd name="T1" fmla="*/ 0 h 432"/>
                <a:gd name="T2" fmla="*/ 268 w 444"/>
                <a:gd name="T3" fmla="*/ 4 h 432"/>
                <a:gd name="T4" fmla="*/ 308 w 444"/>
                <a:gd name="T5" fmla="*/ 18 h 432"/>
                <a:gd name="T6" fmla="*/ 346 w 444"/>
                <a:gd name="T7" fmla="*/ 38 h 432"/>
                <a:gd name="T8" fmla="*/ 380 w 444"/>
                <a:gd name="T9" fmla="*/ 64 h 432"/>
                <a:gd name="T10" fmla="*/ 406 w 444"/>
                <a:gd name="T11" fmla="*/ 96 h 432"/>
                <a:gd name="T12" fmla="*/ 428 w 444"/>
                <a:gd name="T13" fmla="*/ 132 h 432"/>
                <a:gd name="T14" fmla="*/ 440 w 444"/>
                <a:gd name="T15" fmla="*/ 172 h 432"/>
                <a:gd name="T16" fmla="*/ 444 w 444"/>
                <a:gd name="T17" fmla="*/ 216 h 432"/>
                <a:gd name="T18" fmla="*/ 444 w 444"/>
                <a:gd name="T19" fmla="*/ 238 h 432"/>
                <a:gd name="T20" fmla="*/ 434 w 444"/>
                <a:gd name="T21" fmla="*/ 280 h 432"/>
                <a:gd name="T22" fmla="*/ 418 w 444"/>
                <a:gd name="T23" fmla="*/ 318 h 432"/>
                <a:gd name="T24" fmla="*/ 394 w 444"/>
                <a:gd name="T25" fmla="*/ 354 h 432"/>
                <a:gd name="T26" fmla="*/ 364 w 444"/>
                <a:gd name="T27" fmla="*/ 382 h 432"/>
                <a:gd name="T28" fmla="*/ 328 w 444"/>
                <a:gd name="T29" fmla="*/ 406 h 432"/>
                <a:gd name="T30" fmla="*/ 288 w 444"/>
                <a:gd name="T31" fmla="*/ 422 h 432"/>
                <a:gd name="T32" fmla="*/ 246 w 444"/>
                <a:gd name="T33" fmla="*/ 430 h 432"/>
                <a:gd name="T34" fmla="*/ 222 w 444"/>
                <a:gd name="T35" fmla="*/ 432 h 432"/>
                <a:gd name="T36" fmla="*/ 178 w 444"/>
                <a:gd name="T37" fmla="*/ 428 h 432"/>
                <a:gd name="T38" fmla="*/ 136 w 444"/>
                <a:gd name="T39" fmla="*/ 414 h 432"/>
                <a:gd name="T40" fmla="*/ 98 w 444"/>
                <a:gd name="T41" fmla="*/ 394 h 432"/>
                <a:gd name="T42" fmla="*/ 66 w 444"/>
                <a:gd name="T43" fmla="*/ 368 h 432"/>
                <a:gd name="T44" fmla="*/ 38 w 444"/>
                <a:gd name="T45" fmla="*/ 336 h 432"/>
                <a:gd name="T46" fmla="*/ 18 w 444"/>
                <a:gd name="T47" fmla="*/ 300 h 432"/>
                <a:gd name="T48" fmla="*/ 4 w 444"/>
                <a:gd name="T49" fmla="*/ 260 h 432"/>
                <a:gd name="T50" fmla="*/ 0 w 444"/>
                <a:gd name="T51" fmla="*/ 216 h 432"/>
                <a:gd name="T52" fmla="*/ 0 w 444"/>
                <a:gd name="T53" fmla="*/ 194 h 432"/>
                <a:gd name="T54" fmla="*/ 10 w 444"/>
                <a:gd name="T55" fmla="*/ 152 h 432"/>
                <a:gd name="T56" fmla="*/ 26 w 444"/>
                <a:gd name="T57" fmla="*/ 114 h 432"/>
                <a:gd name="T58" fmla="*/ 50 w 444"/>
                <a:gd name="T59" fmla="*/ 78 h 432"/>
                <a:gd name="T60" fmla="*/ 80 w 444"/>
                <a:gd name="T61" fmla="*/ 50 h 432"/>
                <a:gd name="T62" fmla="*/ 116 w 444"/>
                <a:gd name="T63" fmla="*/ 26 h 432"/>
                <a:gd name="T64" fmla="*/ 156 w 444"/>
                <a:gd name="T65" fmla="*/ 10 h 432"/>
                <a:gd name="T66" fmla="*/ 200 w 444"/>
                <a:gd name="T67" fmla="*/ 2 h 432"/>
                <a:gd name="T68" fmla="*/ 222 w 444"/>
                <a:gd name="T69" fmla="*/ 0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44" h="432">
                  <a:moveTo>
                    <a:pt x="222" y="0"/>
                  </a:moveTo>
                  <a:lnTo>
                    <a:pt x="222" y="0"/>
                  </a:lnTo>
                  <a:lnTo>
                    <a:pt x="246" y="2"/>
                  </a:lnTo>
                  <a:lnTo>
                    <a:pt x="268" y="4"/>
                  </a:lnTo>
                  <a:lnTo>
                    <a:pt x="288" y="10"/>
                  </a:lnTo>
                  <a:lnTo>
                    <a:pt x="308" y="18"/>
                  </a:lnTo>
                  <a:lnTo>
                    <a:pt x="328" y="26"/>
                  </a:lnTo>
                  <a:lnTo>
                    <a:pt x="346" y="38"/>
                  </a:lnTo>
                  <a:lnTo>
                    <a:pt x="364" y="50"/>
                  </a:lnTo>
                  <a:lnTo>
                    <a:pt x="380" y="64"/>
                  </a:lnTo>
                  <a:lnTo>
                    <a:pt x="394" y="78"/>
                  </a:lnTo>
                  <a:lnTo>
                    <a:pt x="406" y="96"/>
                  </a:lnTo>
                  <a:lnTo>
                    <a:pt x="418" y="114"/>
                  </a:lnTo>
                  <a:lnTo>
                    <a:pt x="428" y="132"/>
                  </a:lnTo>
                  <a:lnTo>
                    <a:pt x="434" y="152"/>
                  </a:lnTo>
                  <a:lnTo>
                    <a:pt x="440" y="172"/>
                  </a:lnTo>
                  <a:lnTo>
                    <a:pt x="444" y="194"/>
                  </a:lnTo>
                  <a:lnTo>
                    <a:pt x="444" y="216"/>
                  </a:lnTo>
                  <a:lnTo>
                    <a:pt x="444" y="216"/>
                  </a:lnTo>
                  <a:lnTo>
                    <a:pt x="444" y="238"/>
                  </a:lnTo>
                  <a:lnTo>
                    <a:pt x="440" y="260"/>
                  </a:lnTo>
                  <a:lnTo>
                    <a:pt x="434" y="280"/>
                  </a:lnTo>
                  <a:lnTo>
                    <a:pt x="428" y="300"/>
                  </a:lnTo>
                  <a:lnTo>
                    <a:pt x="418" y="318"/>
                  </a:lnTo>
                  <a:lnTo>
                    <a:pt x="406" y="336"/>
                  </a:lnTo>
                  <a:lnTo>
                    <a:pt x="394" y="354"/>
                  </a:lnTo>
                  <a:lnTo>
                    <a:pt x="380" y="368"/>
                  </a:lnTo>
                  <a:lnTo>
                    <a:pt x="364" y="382"/>
                  </a:lnTo>
                  <a:lnTo>
                    <a:pt x="346" y="394"/>
                  </a:lnTo>
                  <a:lnTo>
                    <a:pt x="328" y="406"/>
                  </a:lnTo>
                  <a:lnTo>
                    <a:pt x="308" y="414"/>
                  </a:lnTo>
                  <a:lnTo>
                    <a:pt x="288" y="422"/>
                  </a:lnTo>
                  <a:lnTo>
                    <a:pt x="268" y="428"/>
                  </a:lnTo>
                  <a:lnTo>
                    <a:pt x="246" y="430"/>
                  </a:lnTo>
                  <a:lnTo>
                    <a:pt x="222" y="432"/>
                  </a:lnTo>
                  <a:lnTo>
                    <a:pt x="222" y="432"/>
                  </a:lnTo>
                  <a:lnTo>
                    <a:pt x="200" y="430"/>
                  </a:lnTo>
                  <a:lnTo>
                    <a:pt x="178" y="428"/>
                  </a:lnTo>
                  <a:lnTo>
                    <a:pt x="156" y="422"/>
                  </a:lnTo>
                  <a:lnTo>
                    <a:pt x="136" y="414"/>
                  </a:lnTo>
                  <a:lnTo>
                    <a:pt x="116" y="406"/>
                  </a:lnTo>
                  <a:lnTo>
                    <a:pt x="98" y="394"/>
                  </a:lnTo>
                  <a:lnTo>
                    <a:pt x="80" y="382"/>
                  </a:lnTo>
                  <a:lnTo>
                    <a:pt x="66" y="368"/>
                  </a:lnTo>
                  <a:lnTo>
                    <a:pt x="50" y="354"/>
                  </a:lnTo>
                  <a:lnTo>
                    <a:pt x="38" y="336"/>
                  </a:lnTo>
                  <a:lnTo>
                    <a:pt x="26" y="318"/>
                  </a:lnTo>
                  <a:lnTo>
                    <a:pt x="18" y="300"/>
                  </a:lnTo>
                  <a:lnTo>
                    <a:pt x="10" y="280"/>
                  </a:lnTo>
                  <a:lnTo>
                    <a:pt x="4" y="260"/>
                  </a:lnTo>
                  <a:lnTo>
                    <a:pt x="0" y="238"/>
                  </a:lnTo>
                  <a:lnTo>
                    <a:pt x="0" y="216"/>
                  </a:lnTo>
                  <a:lnTo>
                    <a:pt x="0" y="216"/>
                  </a:lnTo>
                  <a:lnTo>
                    <a:pt x="0" y="194"/>
                  </a:lnTo>
                  <a:lnTo>
                    <a:pt x="4" y="172"/>
                  </a:lnTo>
                  <a:lnTo>
                    <a:pt x="10" y="152"/>
                  </a:lnTo>
                  <a:lnTo>
                    <a:pt x="18" y="132"/>
                  </a:lnTo>
                  <a:lnTo>
                    <a:pt x="26" y="114"/>
                  </a:lnTo>
                  <a:lnTo>
                    <a:pt x="38" y="96"/>
                  </a:lnTo>
                  <a:lnTo>
                    <a:pt x="50" y="78"/>
                  </a:lnTo>
                  <a:lnTo>
                    <a:pt x="66" y="64"/>
                  </a:lnTo>
                  <a:lnTo>
                    <a:pt x="80" y="50"/>
                  </a:lnTo>
                  <a:lnTo>
                    <a:pt x="98" y="38"/>
                  </a:lnTo>
                  <a:lnTo>
                    <a:pt x="116" y="26"/>
                  </a:lnTo>
                  <a:lnTo>
                    <a:pt x="136" y="18"/>
                  </a:lnTo>
                  <a:lnTo>
                    <a:pt x="156" y="10"/>
                  </a:lnTo>
                  <a:lnTo>
                    <a:pt x="178" y="4"/>
                  </a:lnTo>
                  <a:lnTo>
                    <a:pt x="200" y="2"/>
                  </a:lnTo>
                  <a:lnTo>
                    <a:pt x="222" y="0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FCD4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Freeform 35"/>
            <p:cNvSpPr>
              <a:spLocks/>
            </p:cNvSpPr>
            <p:nvPr/>
          </p:nvSpPr>
          <p:spPr bwMode="auto">
            <a:xfrm>
              <a:off x="3675063" y="5551488"/>
              <a:ext cx="682625" cy="657225"/>
            </a:xfrm>
            <a:custGeom>
              <a:avLst/>
              <a:gdLst>
                <a:gd name="T0" fmla="*/ 214 w 430"/>
                <a:gd name="T1" fmla="*/ 0 h 414"/>
                <a:gd name="T2" fmla="*/ 258 w 430"/>
                <a:gd name="T3" fmla="*/ 4 h 414"/>
                <a:gd name="T4" fmla="*/ 298 w 430"/>
                <a:gd name="T5" fmla="*/ 16 h 414"/>
                <a:gd name="T6" fmla="*/ 334 w 430"/>
                <a:gd name="T7" fmla="*/ 36 h 414"/>
                <a:gd name="T8" fmla="*/ 366 w 430"/>
                <a:gd name="T9" fmla="*/ 60 h 414"/>
                <a:gd name="T10" fmla="*/ 394 w 430"/>
                <a:gd name="T11" fmla="*/ 92 h 414"/>
                <a:gd name="T12" fmla="*/ 412 w 430"/>
                <a:gd name="T13" fmla="*/ 126 h 414"/>
                <a:gd name="T14" fmla="*/ 426 w 430"/>
                <a:gd name="T15" fmla="*/ 166 h 414"/>
                <a:gd name="T16" fmla="*/ 430 w 430"/>
                <a:gd name="T17" fmla="*/ 208 h 414"/>
                <a:gd name="T18" fmla="*/ 428 w 430"/>
                <a:gd name="T19" fmla="*/ 228 h 414"/>
                <a:gd name="T20" fmla="*/ 420 w 430"/>
                <a:gd name="T21" fmla="*/ 268 h 414"/>
                <a:gd name="T22" fmla="*/ 404 w 430"/>
                <a:gd name="T23" fmla="*/ 306 h 414"/>
                <a:gd name="T24" fmla="*/ 380 w 430"/>
                <a:gd name="T25" fmla="*/ 340 h 414"/>
                <a:gd name="T26" fmla="*/ 352 w 430"/>
                <a:gd name="T27" fmla="*/ 368 h 414"/>
                <a:gd name="T28" fmla="*/ 318 w 430"/>
                <a:gd name="T29" fmla="*/ 390 h 414"/>
                <a:gd name="T30" fmla="*/ 278 w 430"/>
                <a:gd name="T31" fmla="*/ 406 h 414"/>
                <a:gd name="T32" fmla="*/ 236 w 430"/>
                <a:gd name="T33" fmla="*/ 414 h 414"/>
                <a:gd name="T34" fmla="*/ 214 w 430"/>
                <a:gd name="T35" fmla="*/ 414 h 414"/>
                <a:gd name="T36" fmla="*/ 172 w 430"/>
                <a:gd name="T37" fmla="*/ 410 h 414"/>
                <a:gd name="T38" fmla="*/ 132 w 430"/>
                <a:gd name="T39" fmla="*/ 398 h 414"/>
                <a:gd name="T40" fmla="*/ 94 w 430"/>
                <a:gd name="T41" fmla="*/ 380 h 414"/>
                <a:gd name="T42" fmla="*/ 62 w 430"/>
                <a:gd name="T43" fmla="*/ 354 h 414"/>
                <a:gd name="T44" fmla="*/ 36 w 430"/>
                <a:gd name="T45" fmla="*/ 324 h 414"/>
                <a:gd name="T46" fmla="*/ 16 w 430"/>
                <a:gd name="T47" fmla="*/ 288 h 414"/>
                <a:gd name="T48" fmla="*/ 4 w 430"/>
                <a:gd name="T49" fmla="*/ 250 h 414"/>
                <a:gd name="T50" fmla="*/ 0 w 430"/>
                <a:gd name="T51" fmla="*/ 208 h 414"/>
                <a:gd name="T52" fmla="*/ 0 w 430"/>
                <a:gd name="T53" fmla="*/ 186 h 414"/>
                <a:gd name="T54" fmla="*/ 10 w 430"/>
                <a:gd name="T55" fmla="*/ 146 h 414"/>
                <a:gd name="T56" fmla="*/ 26 w 430"/>
                <a:gd name="T57" fmla="*/ 108 h 414"/>
                <a:gd name="T58" fmla="*/ 48 w 430"/>
                <a:gd name="T59" fmla="*/ 76 h 414"/>
                <a:gd name="T60" fmla="*/ 78 w 430"/>
                <a:gd name="T61" fmla="*/ 48 h 414"/>
                <a:gd name="T62" fmla="*/ 112 w 430"/>
                <a:gd name="T63" fmla="*/ 24 h 414"/>
                <a:gd name="T64" fmla="*/ 150 w 430"/>
                <a:gd name="T65" fmla="*/ 10 h 414"/>
                <a:gd name="T66" fmla="*/ 192 w 430"/>
                <a:gd name="T67" fmla="*/ 0 h 414"/>
                <a:gd name="T68" fmla="*/ 214 w 430"/>
                <a:gd name="T69" fmla="*/ 0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30" h="414">
                  <a:moveTo>
                    <a:pt x="214" y="0"/>
                  </a:moveTo>
                  <a:lnTo>
                    <a:pt x="214" y="0"/>
                  </a:lnTo>
                  <a:lnTo>
                    <a:pt x="236" y="0"/>
                  </a:lnTo>
                  <a:lnTo>
                    <a:pt x="258" y="4"/>
                  </a:lnTo>
                  <a:lnTo>
                    <a:pt x="278" y="10"/>
                  </a:lnTo>
                  <a:lnTo>
                    <a:pt x="298" y="16"/>
                  </a:lnTo>
                  <a:lnTo>
                    <a:pt x="318" y="24"/>
                  </a:lnTo>
                  <a:lnTo>
                    <a:pt x="334" y="36"/>
                  </a:lnTo>
                  <a:lnTo>
                    <a:pt x="352" y="48"/>
                  </a:lnTo>
                  <a:lnTo>
                    <a:pt x="366" y="60"/>
                  </a:lnTo>
                  <a:lnTo>
                    <a:pt x="380" y="76"/>
                  </a:lnTo>
                  <a:lnTo>
                    <a:pt x="394" y="92"/>
                  </a:lnTo>
                  <a:lnTo>
                    <a:pt x="404" y="108"/>
                  </a:lnTo>
                  <a:lnTo>
                    <a:pt x="412" y="126"/>
                  </a:lnTo>
                  <a:lnTo>
                    <a:pt x="420" y="146"/>
                  </a:lnTo>
                  <a:lnTo>
                    <a:pt x="426" y="166"/>
                  </a:lnTo>
                  <a:lnTo>
                    <a:pt x="428" y="186"/>
                  </a:lnTo>
                  <a:lnTo>
                    <a:pt x="430" y="208"/>
                  </a:lnTo>
                  <a:lnTo>
                    <a:pt x="430" y="208"/>
                  </a:lnTo>
                  <a:lnTo>
                    <a:pt x="428" y="228"/>
                  </a:lnTo>
                  <a:lnTo>
                    <a:pt x="426" y="250"/>
                  </a:lnTo>
                  <a:lnTo>
                    <a:pt x="420" y="268"/>
                  </a:lnTo>
                  <a:lnTo>
                    <a:pt x="412" y="288"/>
                  </a:lnTo>
                  <a:lnTo>
                    <a:pt x="404" y="306"/>
                  </a:lnTo>
                  <a:lnTo>
                    <a:pt x="394" y="324"/>
                  </a:lnTo>
                  <a:lnTo>
                    <a:pt x="380" y="340"/>
                  </a:lnTo>
                  <a:lnTo>
                    <a:pt x="366" y="354"/>
                  </a:lnTo>
                  <a:lnTo>
                    <a:pt x="352" y="368"/>
                  </a:lnTo>
                  <a:lnTo>
                    <a:pt x="334" y="380"/>
                  </a:lnTo>
                  <a:lnTo>
                    <a:pt x="318" y="390"/>
                  </a:lnTo>
                  <a:lnTo>
                    <a:pt x="298" y="398"/>
                  </a:lnTo>
                  <a:lnTo>
                    <a:pt x="278" y="406"/>
                  </a:lnTo>
                  <a:lnTo>
                    <a:pt x="258" y="410"/>
                  </a:lnTo>
                  <a:lnTo>
                    <a:pt x="236" y="414"/>
                  </a:lnTo>
                  <a:lnTo>
                    <a:pt x="214" y="414"/>
                  </a:lnTo>
                  <a:lnTo>
                    <a:pt x="214" y="414"/>
                  </a:lnTo>
                  <a:lnTo>
                    <a:pt x="192" y="414"/>
                  </a:lnTo>
                  <a:lnTo>
                    <a:pt x="172" y="410"/>
                  </a:lnTo>
                  <a:lnTo>
                    <a:pt x="150" y="406"/>
                  </a:lnTo>
                  <a:lnTo>
                    <a:pt x="132" y="398"/>
                  </a:lnTo>
                  <a:lnTo>
                    <a:pt x="112" y="390"/>
                  </a:lnTo>
                  <a:lnTo>
                    <a:pt x="94" y="380"/>
                  </a:lnTo>
                  <a:lnTo>
                    <a:pt x="78" y="368"/>
                  </a:lnTo>
                  <a:lnTo>
                    <a:pt x="62" y="354"/>
                  </a:lnTo>
                  <a:lnTo>
                    <a:pt x="48" y="340"/>
                  </a:lnTo>
                  <a:lnTo>
                    <a:pt x="36" y="324"/>
                  </a:lnTo>
                  <a:lnTo>
                    <a:pt x="26" y="306"/>
                  </a:lnTo>
                  <a:lnTo>
                    <a:pt x="16" y="288"/>
                  </a:lnTo>
                  <a:lnTo>
                    <a:pt x="10" y="268"/>
                  </a:lnTo>
                  <a:lnTo>
                    <a:pt x="4" y="250"/>
                  </a:lnTo>
                  <a:lnTo>
                    <a:pt x="0" y="228"/>
                  </a:lnTo>
                  <a:lnTo>
                    <a:pt x="0" y="208"/>
                  </a:lnTo>
                  <a:lnTo>
                    <a:pt x="0" y="208"/>
                  </a:lnTo>
                  <a:lnTo>
                    <a:pt x="0" y="186"/>
                  </a:lnTo>
                  <a:lnTo>
                    <a:pt x="4" y="166"/>
                  </a:lnTo>
                  <a:lnTo>
                    <a:pt x="10" y="146"/>
                  </a:lnTo>
                  <a:lnTo>
                    <a:pt x="16" y="126"/>
                  </a:lnTo>
                  <a:lnTo>
                    <a:pt x="26" y="108"/>
                  </a:lnTo>
                  <a:lnTo>
                    <a:pt x="36" y="92"/>
                  </a:lnTo>
                  <a:lnTo>
                    <a:pt x="48" y="76"/>
                  </a:lnTo>
                  <a:lnTo>
                    <a:pt x="62" y="60"/>
                  </a:lnTo>
                  <a:lnTo>
                    <a:pt x="78" y="48"/>
                  </a:lnTo>
                  <a:lnTo>
                    <a:pt x="94" y="36"/>
                  </a:lnTo>
                  <a:lnTo>
                    <a:pt x="112" y="24"/>
                  </a:lnTo>
                  <a:lnTo>
                    <a:pt x="132" y="16"/>
                  </a:lnTo>
                  <a:lnTo>
                    <a:pt x="150" y="10"/>
                  </a:lnTo>
                  <a:lnTo>
                    <a:pt x="172" y="4"/>
                  </a:lnTo>
                  <a:lnTo>
                    <a:pt x="192" y="0"/>
                  </a:lnTo>
                  <a:lnTo>
                    <a:pt x="214" y="0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rgbClr val="FCD6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Freeform 36"/>
            <p:cNvSpPr>
              <a:spLocks/>
            </p:cNvSpPr>
            <p:nvPr/>
          </p:nvSpPr>
          <p:spPr bwMode="auto">
            <a:xfrm>
              <a:off x="3687763" y="5564188"/>
              <a:ext cx="660400" cy="631825"/>
            </a:xfrm>
            <a:custGeom>
              <a:avLst/>
              <a:gdLst>
                <a:gd name="T0" fmla="*/ 208 w 416"/>
                <a:gd name="T1" fmla="*/ 0 h 398"/>
                <a:gd name="T2" fmla="*/ 250 w 416"/>
                <a:gd name="T3" fmla="*/ 4 h 398"/>
                <a:gd name="T4" fmla="*/ 288 w 416"/>
                <a:gd name="T5" fmla="*/ 14 h 398"/>
                <a:gd name="T6" fmla="*/ 324 w 416"/>
                <a:gd name="T7" fmla="*/ 34 h 398"/>
                <a:gd name="T8" fmla="*/ 354 w 416"/>
                <a:gd name="T9" fmla="*/ 58 h 398"/>
                <a:gd name="T10" fmla="*/ 380 w 416"/>
                <a:gd name="T11" fmla="*/ 88 h 398"/>
                <a:gd name="T12" fmla="*/ 398 w 416"/>
                <a:gd name="T13" fmla="*/ 120 h 398"/>
                <a:gd name="T14" fmla="*/ 410 w 416"/>
                <a:gd name="T15" fmla="*/ 158 h 398"/>
                <a:gd name="T16" fmla="*/ 416 w 416"/>
                <a:gd name="T17" fmla="*/ 198 h 398"/>
                <a:gd name="T18" fmla="*/ 414 w 416"/>
                <a:gd name="T19" fmla="*/ 218 h 398"/>
                <a:gd name="T20" fmla="*/ 406 w 416"/>
                <a:gd name="T21" fmla="*/ 258 h 398"/>
                <a:gd name="T22" fmla="*/ 390 w 416"/>
                <a:gd name="T23" fmla="*/ 294 h 398"/>
                <a:gd name="T24" fmla="*/ 368 w 416"/>
                <a:gd name="T25" fmla="*/ 326 h 398"/>
                <a:gd name="T26" fmla="*/ 340 w 416"/>
                <a:gd name="T27" fmla="*/ 352 h 398"/>
                <a:gd name="T28" fmla="*/ 306 w 416"/>
                <a:gd name="T29" fmla="*/ 374 h 398"/>
                <a:gd name="T30" fmla="*/ 268 w 416"/>
                <a:gd name="T31" fmla="*/ 390 h 398"/>
                <a:gd name="T32" fmla="*/ 228 w 416"/>
                <a:gd name="T33" fmla="*/ 398 h 398"/>
                <a:gd name="T34" fmla="*/ 208 w 416"/>
                <a:gd name="T35" fmla="*/ 398 h 398"/>
                <a:gd name="T36" fmla="*/ 166 w 416"/>
                <a:gd name="T37" fmla="*/ 394 h 398"/>
                <a:gd name="T38" fmla="*/ 126 w 416"/>
                <a:gd name="T39" fmla="*/ 382 h 398"/>
                <a:gd name="T40" fmla="*/ 92 w 416"/>
                <a:gd name="T41" fmla="*/ 364 h 398"/>
                <a:gd name="T42" fmla="*/ 60 w 416"/>
                <a:gd name="T43" fmla="*/ 340 h 398"/>
                <a:gd name="T44" fmla="*/ 34 w 416"/>
                <a:gd name="T45" fmla="*/ 310 h 398"/>
                <a:gd name="T46" fmla="*/ 16 w 416"/>
                <a:gd name="T47" fmla="*/ 276 h 398"/>
                <a:gd name="T48" fmla="*/ 4 w 416"/>
                <a:gd name="T49" fmla="*/ 238 h 398"/>
                <a:gd name="T50" fmla="*/ 0 w 416"/>
                <a:gd name="T51" fmla="*/ 198 h 398"/>
                <a:gd name="T52" fmla="*/ 0 w 416"/>
                <a:gd name="T53" fmla="*/ 178 h 398"/>
                <a:gd name="T54" fmla="*/ 8 w 416"/>
                <a:gd name="T55" fmla="*/ 140 h 398"/>
                <a:gd name="T56" fmla="*/ 24 w 416"/>
                <a:gd name="T57" fmla="*/ 104 h 398"/>
                <a:gd name="T58" fmla="*/ 46 w 416"/>
                <a:gd name="T59" fmla="*/ 72 h 398"/>
                <a:gd name="T60" fmla="*/ 76 w 416"/>
                <a:gd name="T61" fmla="*/ 44 h 398"/>
                <a:gd name="T62" fmla="*/ 108 w 416"/>
                <a:gd name="T63" fmla="*/ 24 h 398"/>
                <a:gd name="T64" fmla="*/ 146 w 416"/>
                <a:gd name="T65" fmla="*/ 8 h 398"/>
                <a:gd name="T66" fmla="*/ 186 w 416"/>
                <a:gd name="T67" fmla="*/ 0 h 398"/>
                <a:gd name="T68" fmla="*/ 208 w 416"/>
                <a:gd name="T69" fmla="*/ 0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16" h="398">
                  <a:moveTo>
                    <a:pt x="208" y="0"/>
                  </a:moveTo>
                  <a:lnTo>
                    <a:pt x="208" y="0"/>
                  </a:lnTo>
                  <a:lnTo>
                    <a:pt x="228" y="0"/>
                  </a:lnTo>
                  <a:lnTo>
                    <a:pt x="250" y="4"/>
                  </a:lnTo>
                  <a:lnTo>
                    <a:pt x="268" y="8"/>
                  </a:lnTo>
                  <a:lnTo>
                    <a:pt x="288" y="14"/>
                  </a:lnTo>
                  <a:lnTo>
                    <a:pt x="306" y="24"/>
                  </a:lnTo>
                  <a:lnTo>
                    <a:pt x="324" y="34"/>
                  </a:lnTo>
                  <a:lnTo>
                    <a:pt x="340" y="44"/>
                  </a:lnTo>
                  <a:lnTo>
                    <a:pt x="354" y="58"/>
                  </a:lnTo>
                  <a:lnTo>
                    <a:pt x="368" y="72"/>
                  </a:lnTo>
                  <a:lnTo>
                    <a:pt x="380" y="88"/>
                  </a:lnTo>
                  <a:lnTo>
                    <a:pt x="390" y="104"/>
                  </a:lnTo>
                  <a:lnTo>
                    <a:pt x="398" y="120"/>
                  </a:lnTo>
                  <a:lnTo>
                    <a:pt x="406" y="140"/>
                  </a:lnTo>
                  <a:lnTo>
                    <a:pt x="410" y="158"/>
                  </a:lnTo>
                  <a:lnTo>
                    <a:pt x="414" y="178"/>
                  </a:lnTo>
                  <a:lnTo>
                    <a:pt x="416" y="198"/>
                  </a:lnTo>
                  <a:lnTo>
                    <a:pt x="416" y="198"/>
                  </a:lnTo>
                  <a:lnTo>
                    <a:pt x="414" y="218"/>
                  </a:lnTo>
                  <a:lnTo>
                    <a:pt x="410" y="238"/>
                  </a:lnTo>
                  <a:lnTo>
                    <a:pt x="406" y="258"/>
                  </a:lnTo>
                  <a:lnTo>
                    <a:pt x="398" y="276"/>
                  </a:lnTo>
                  <a:lnTo>
                    <a:pt x="390" y="294"/>
                  </a:lnTo>
                  <a:lnTo>
                    <a:pt x="380" y="310"/>
                  </a:lnTo>
                  <a:lnTo>
                    <a:pt x="368" y="326"/>
                  </a:lnTo>
                  <a:lnTo>
                    <a:pt x="354" y="340"/>
                  </a:lnTo>
                  <a:lnTo>
                    <a:pt x="340" y="352"/>
                  </a:lnTo>
                  <a:lnTo>
                    <a:pt x="324" y="364"/>
                  </a:lnTo>
                  <a:lnTo>
                    <a:pt x="306" y="374"/>
                  </a:lnTo>
                  <a:lnTo>
                    <a:pt x="288" y="382"/>
                  </a:lnTo>
                  <a:lnTo>
                    <a:pt x="268" y="390"/>
                  </a:lnTo>
                  <a:lnTo>
                    <a:pt x="250" y="394"/>
                  </a:lnTo>
                  <a:lnTo>
                    <a:pt x="228" y="398"/>
                  </a:lnTo>
                  <a:lnTo>
                    <a:pt x="208" y="398"/>
                  </a:lnTo>
                  <a:lnTo>
                    <a:pt x="208" y="398"/>
                  </a:lnTo>
                  <a:lnTo>
                    <a:pt x="186" y="398"/>
                  </a:lnTo>
                  <a:lnTo>
                    <a:pt x="166" y="394"/>
                  </a:lnTo>
                  <a:lnTo>
                    <a:pt x="146" y="390"/>
                  </a:lnTo>
                  <a:lnTo>
                    <a:pt x="126" y="382"/>
                  </a:lnTo>
                  <a:lnTo>
                    <a:pt x="108" y="374"/>
                  </a:lnTo>
                  <a:lnTo>
                    <a:pt x="92" y="364"/>
                  </a:lnTo>
                  <a:lnTo>
                    <a:pt x="76" y="352"/>
                  </a:lnTo>
                  <a:lnTo>
                    <a:pt x="60" y="340"/>
                  </a:lnTo>
                  <a:lnTo>
                    <a:pt x="46" y="326"/>
                  </a:lnTo>
                  <a:lnTo>
                    <a:pt x="34" y="310"/>
                  </a:lnTo>
                  <a:lnTo>
                    <a:pt x="24" y="294"/>
                  </a:lnTo>
                  <a:lnTo>
                    <a:pt x="16" y="276"/>
                  </a:lnTo>
                  <a:lnTo>
                    <a:pt x="8" y="258"/>
                  </a:lnTo>
                  <a:lnTo>
                    <a:pt x="4" y="238"/>
                  </a:lnTo>
                  <a:lnTo>
                    <a:pt x="0" y="218"/>
                  </a:lnTo>
                  <a:lnTo>
                    <a:pt x="0" y="198"/>
                  </a:lnTo>
                  <a:lnTo>
                    <a:pt x="0" y="198"/>
                  </a:lnTo>
                  <a:lnTo>
                    <a:pt x="0" y="178"/>
                  </a:lnTo>
                  <a:lnTo>
                    <a:pt x="4" y="158"/>
                  </a:lnTo>
                  <a:lnTo>
                    <a:pt x="8" y="140"/>
                  </a:lnTo>
                  <a:lnTo>
                    <a:pt x="16" y="120"/>
                  </a:lnTo>
                  <a:lnTo>
                    <a:pt x="24" y="104"/>
                  </a:lnTo>
                  <a:lnTo>
                    <a:pt x="34" y="88"/>
                  </a:lnTo>
                  <a:lnTo>
                    <a:pt x="46" y="72"/>
                  </a:lnTo>
                  <a:lnTo>
                    <a:pt x="60" y="58"/>
                  </a:lnTo>
                  <a:lnTo>
                    <a:pt x="76" y="44"/>
                  </a:lnTo>
                  <a:lnTo>
                    <a:pt x="92" y="34"/>
                  </a:lnTo>
                  <a:lnTo>
                    <a:pt x="108" y="24"/>
                  </a:lnTo>
                  <a:lnTo>
                    <a:pt x="126" y="14"/>
                  </a:lnTo>
                  <a:lnTo>
                    <a:pt x="146" y="8"/>
                  </a:lnTo>
                  <a:lnTo>
                    <a:pt x="166" y="4"/>
                  </a:lnTo>
                  <a:lnTo>
                    <a:pt x="186" y="0"/>
                  </a:lnTo>
                  <a:lnTo>
                    <a:pt x="208" y="0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FDDA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Freeform 37"/>
            <p:cNvSpPr>
              <a:spLocks/>
            </p:cNvSpPr>
            <p:nvPr/>
          </p:nvSpPr>
          <p:spPr bwMode="auto">
            <a:xfrm>
              <a:off x="3700463" y="5573713"/>
              <a:ext cx="635000" cy="609600"/>
            </a:xfrm>
            <a:custGeom>
              <a:avLst/>
              <a:gdLst>
                <a:gd name="T0" fmla="*/ 200 w 400"/>
                <a:gd name="T1" fmla="*/ 0 h 384"/>
                <a:gd name="T2" fmla="*/ 240 w 400"/>
                <a:gd name="T3" fmla="*/ 4 h 384"/>
                <a:gd name="T4" fmla="*/ 278 w 400"/>
                <a:gd name="T5" fmla="*/ 16 h 384"/>
                <a:gd name="T6" fmla="*/ 312 w 400"/>
                <a:gd name="T7" fmla="*/ 34 h 384"/>
                <a:gd name="T8" fmla="*/ 342 w 400"/>
                <a:gd name="T9" fmla="*/ 56 h 384"/>
                <a:gd name="T10" fmla="*/ 366 w 400"/>
                <a:gd name="T11" fmla="*/ 84 h 384"/>
                <a:gd name="T12" fmla="*/ 384 w 400"/>
                <a:gd name="T13" fmla="*/ 118 h 384"/>
                <a:gd name="T14" fmla="*/ 396 w 400"/>
                <a:gd name="T15" fmla="*/ 154 h 384"/>
                <a:gd name="T16" fmla="*/ 400 w 400"/>
                <a:gd name="T17" fmla="*/ 192 h 384"/>
                <a:gd name="T18" fmla="*/ 400 w 400"/>
                <a:gd name="T19" fmla="*/ 212 h 384"/>
                <a:gd name="T20" fmla="*/ 392 w 400"/>
                <a:gd name="T21" fmla="*/ 248 h 384"/>
                <a:gd name="T22" fmla="*/ 376 w 400"/>
                <a:gd name="T23" fmla="*/ 282 h 384"/>
                <a:gd name="T24" fmla="*/ 354 w 400"/>
                <a:gd name="T25" fmla="*/ 314 h 384"/>
                <a:gd name="T26" fmla="*/ 328 w 400"/>
                <a:gd name="T27" fmla="*/ 340 h 384"/>
                <a:gd name="T28" fmla="*/ 296 w 400"/>
                <a:gd name="T29" fmla="*/ 360 h 384"/>
                <a:gd name="T30" fmla="*/ 260 w 400"/>
                <a:gd name="T31" fmla="*/ 374 h 384"/>
                <a:gd name="T32" fmla="*/ 220 w 400"/>
                <a:gd name="T33" fmla="*/ 382 h 384"/>
                <a:gd name="T34" fmla="*/ 200 w 400"/>
                <a:gd name="T35" fmla="*/ 384 h 384"/>
                <a:gd name="T36" fmla="*/ 160 w 400"/>
                <a:gd name="T37" fmla="*/ 380 h 384"/>
                <a:gd name="T38" fmla="*/ 122 w 400"/>
                <a:gd name="T39" fmla="*/ 368 h 384"/>
                <a:gd name="T40" fmla="*/ 88 w 400"/>
                <a:gd name="T41" fmla="*/ 350 h 384"/>
                <a:gd name="T42" fmla="*/ 58 w 400"/>
                <a:gd name="T43" fmla="*/ 326 h 384"/>
                <a:gd name="T44" fmla="*/ 34 w 400"/>
                <a:gd name="T45" fmla="*/ 298 h 384"/>
                <a:gd name="T46" fmla="*/ 14 w 400"/>
                <a:gd name="T47" fmla="*/ 266 h 384"/>
                <a:gd name="T48" fmla="*/ 4 w 400"/>
                <a:gd name="T49" fmla="*/ 230 h 384"/>
                <a:gd name="T50" fmla="*/ 0 w 400"/>
                <a:gd name="T51" fmla="*/ 192 h 384"/>
                <a:gd name="T52" fmla="*/ 0 w 400"/>
                <a:gd name="T53" fmla="*/ 172 h 384"/>
                <a:gd name="T54" fmla="*/ 8 w 400"/>
                <a:gd name="T55" fmla="*/ 134 h 384"/>
                <a:gd name="T56" fmla="*/ 24 w 400"/>
                <a:gd name="T57" fmla="*/ 100 h 384"/>
                <a:gd name="T58" fmla="*/ 46 w 400"/>
                <a:gd name="T59" fmla="*/ 70 h 384"/>
                <a:gd name="T60" fmla="*/ 72 w 400"/>
                <a:gd name="T61" fmla="*/ 44 h 384"/>
                <a:gd name="T62" fmla="*/ 104 w 400"/>
                <a:gd name="T63" fmla="*/ 24 h 384"/>
                <a:gd name="T64" fmla="*/ 140 w 400"/>
                <a:gd name="T65" fmla="*/ 8 h 384"/>
                <a:gd name="T66" fmla="*/ 180 w 400"/>
                <a:gd name="T67" fmla="*/ 2 h 384"/>
                <a:gd name="T68" fmla="*/ 200 w 400"/>
                <a:gd name="T69" fmla="*/ 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0" h="384">
                  <a:moveTo>
                    <a:pt x="200" y="0"/>
                  </a:moveTo>
                  <a:lnTo>
                    <a:pt x="200" y="0"/>
                  </a:lnTo>
                  <a:lnTo>
                    <a:pt x="220" y="2"/>
                  </a:lnTo>
                  <a:lnTo>
                    <a:pt x="240" y="4"/>
                  </a:lnTo>
                  <a:lnTo>
                    <a:pt x="260" y="8"/>
                  </a:lnTo>
                  <a:lnTo>
                    <a:pt x="278" y="16"/>
                  </a:lnTo>
                  <a:lnTo>
                    <a:pt x="296" y="24"/>
                  </a:lnTo>
                  <a:lnTo>
                    <a:pt x="312" y="34"/>
                  </a:lnTo>
                  <a:lnTo>
                    <a:pt x="328" y="44"/>
                  </a:lnTo>
                  <a:lnTo>
                    <a:pt x="342" y="56"/>
                  </a:lnTo>
                  <a:lnTo>
                    <a:pt x="354" y="70"/>
                  </a:lnTo>
                  <a:lnTo>
                    <a:pt x="366" y="84"/>
                  </a:lnTo>
                  <a:lnTo>
                    <a:pt x="376" y="100"/>
                  </a:lnTo>
                  <a:lnTo>
                    <a:pt x="384" y="118"/>
                  </a:lnTo>
                  <a:lnTo>
                    <a:pt x="392" y="134"/>
                  </a:lnTo>
                  <a:lnTo>
                    <a:pt x="396" y="154"/>
                  </a:lnTo>
                  <a:lnTo>
                    <a:pt x="400" y="172"/>
                  </a:lnTo>
                  <a:lnTo>
                    <a:pt x="400" y="192"/>
                  </a:lnTo>
                  <a:lnTo>
                    <a:pt x="400" y="192"/>
                  </a:lnTo>
                  <a:lnTo>
                    <a:pt x="400" y="212"/>
                  </a:lnTo>
                  <a:lnTo>
                    <a:pt x="396" y="230"/>
                  </a:lnTo>
                  <a:lnTo>
                    <a:pt x="392" y="248"/>
                  </a:lnTo>
                  <a:lnTo>
                    <a:pt x="384" y="266"/>
                  </a:lnTo>
                  <a:lnTo>
                    <a:pt x="376" y="282"/>
                  </a:lnTo>
                  <a:lnTo>
                    <a:pt x="366" y="298"/>
                  </a:lnTo>
                  <a:lnTo>
                    <a:pt x="354" y="314"/>
                  </a:lnTo>
                  <a:lnTo>
                    <a:pt x="342" y="326"/>
                  </a:lnTo>
                  <a:lnTo>
                    <a:pt x="328" y="340"/>
                  </a:lnTo>
                  <a:lnTo>
                    <a:pt x="312" y="350"/>
                  </a:lnTo>
                  <a:lnTo>
                    <a:pt x="296" y="360"/>
                  </a:lnTo>
                  <a:lnTo>
                    <a:pt x="278" y="368"/>
                  </a:lnTo>
                  <a:lnTo>
                    <a:pt x="260" y="374"/>
                  </a:lnTo>
                  <a:lnTo>
                    <a:pt x="240" y="380"/>
                  </a:lnTo>
                  <a:lnTo>
                    <a:pt x="220" y="382"/>
                  </a:lnTo>
                  <a:lnTo>
                    <a:pt x="200" y="384"/>
                  </a:lnTo>
                  <a:lnTo>
                    <a:pt x="200" y="384"/>
                  </a:lnTo>
                  <a:lnTo>
                    <a:pt x="180" y="382"/>
                  </a:lnTo>
                  <a:lnTo>
                    <a:pt x="160" y="380"/>
                  </a:lnTo>
                  <a:lnTo>
                    <a:pt x="140" y="374"/>
                  </a:lnTo>
                  <a:lnTo>
                    <a:pt x="122" y="368"/>
                  </a:lnTo>
                  <a:lnTo>
                    <a:pt x="104" y="360"/>
                  </a:lnTo>
                  <a:lnTo>
                    <a:pt x="88" y="350"/>
                  </a:lnTo>
                  <a:lnTo>
                    <a:pt x="72" y="340"/>
                  </a:lnTo>
                  <a:lnTo>
                    <a:pt x="58" y="326"/>
                  </a:lnTo>
                  <a:lnTo>
                    <a:pt x="46" y="314"/>
                  </a:lnTo>
                  <a:lnTo>
                    <a:pt x="34" y="298"/>
                  </a:lnTo>
                  <a:lnTo>
                    <a:pt x="24" y="282"/>
                  </a:lnTo>
                  <a:lnTo>
                    <a:pt x="14" y="266"/>
                  </a:lnTo>
                  <a:lnTo>
                    <a:pt x="8" y="248"/>
                  </a:lnTo>
                  <a:lnTo>
                    <a:pt x="4" y="230"/>
                  </a:lnTo>
                  <a:lnTo>
                    <a:pt x="0" y="212"/>
                  </a:lnTo>
                  <a:lnTo>
                    <a:pt x="0" y="192"/>
                  </a:lnTo>
                  <a:lnTo>
                    <a:pt x="0" y="192"/>
                  </a:lnTo>
                  <a:lnTo>
                    <a:pt x="0" y="172"/>
                  </a:lnTo>
                  <a:lnTo>
                    <a:pt x="4" y="154"/>
                  </a:lnTo>
                  <a:lnTo>
                    <a:pt x="8" y="134"/>
                  </a:lnTo>
                  <a:lnTo>
                    <a:pt x="14" y="118"/>
                  </a:lnTo>
                  <a:lnTo>
                    <a:pt x="24" y="100"/>
                  </a:lnTo>
                  <a:lnTo>
                    <a:pt x="34" y="84"/>
                  </a:lnTo>
                  <a:lnTo>
                    <a:pt x="46" y="70"/>
                  </a:lnTo>
                  <a:lnTo>
                    <a:pt x="58" y="56"/>
                  </a:lnTo>
                  <a:lnTo>
                    <a:pt x="72" y="44"/>
                  </a:lnTo>
                  <a:lnTo>
                    <a:pt x="88" y="34"/>
                  </a:lnTo>
                  <a:lnTo>
                    <a:pt x="104" y="24"/>
                  </a:lnTo>
                  <a:lnTo>
                    <a:pt x="122" y="16"/>
                  </a:lnTo>
                  <a:lnTo>
                    <a:pt x="140" y="8"/>
                  </a:lnTo>
                  <a:lnTo>
                    <a:pt x="160" y="4"/>
                  </a:lnTo>
                  <a:lnTo>
                    <a:pt x="180" y="2"/>
                  </a:lnTo>
                  <a:lnTo>
                    <a:pt x="200" y="0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rgbClr val="FDDC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Freeform 38"/>
            <p:cNvSpPr>
              <a:spLocks/>
            </p:cNvSpPr>
            <p:nvPr/>
          </p:nvSpPr>
          <p:spPr bwMode="auto">
            <a:xfrm>
              <a:off x="3709988" y="5586413"/>
              <a:ext cx="615950" cy="581025"/>
            </a:xfrm>
            <a:custGeom>
              <a:avLst/>
              <a:gdLst>
                <a:gd name="T0" fmla="*/ 194 w 388"/>
                <a:gd name="T1" fmla="*/ 0 h 366"/>
                <a:gd name="T2" fmla="*/ 232 w 388"/>
                <a:gd name="T3" fmla="*/ 4 h 366"/>
                <a:gd name="T4" fmla="*/ 270 w 388"/>
                <a:gd name="T5" fmla="*/ 14 h 366"/>
                <a:gd name="T6" fmla="*/ 302 w 388"/>
                <a:gd name="T7" fmla="*/ 32 h 366"/>
                <a:gd name="T8" fmla="*/ 330 w 388"/>
                <a:gd name="T9" fmla="*/ 54 h 366"/>
                <a:gd name="T10" fmla="*/ 354 w 388"/>
                <a:gd name="T11" fmla="*/ 80 h 366"/>
                <a:gd name="T12" fmla="*/ 372 w 388"/>
                <a:gd name="T13" fmla="*/ 112 h 366"/>
                <a:gd name="T14" fmla="*/ 384 w 388"/>
                <a:gd name="T15" fmla="*/ 146 h 366"/>
                <a:gd name="T16" fmla="*/ 388 w 388"/>
                <a:gd name="T17" fmla="*/ 182 h 366"/>
                <a:gd name="T18" fmla="*/ 386 w 388"/>
                <a:gd name="T19" fmla="*/ 202 h 366"/>
                <a:gd name="T20" fmla="*/ 378 w 388"/>
                <a:gd name="T21" fmla="*/ 238 h 366"/>
                <a:gd name="T22" fmla="*/ 364 w 388"/>
                <a:gd name="T23" fmla="*/ 270 h 366"/>
                <a:gd name="T24" fmla="*/ 344 w 388"/>
                <a:gd name="T25" fmla="*/ 300 h 366"/>
                <a:gd name="T26" fmla="*/ 316 w 388"/>
                <a:gd name="T27" fmla="*/ 324 h 366"/>
                <a:gd name="T28" fmla="*/ 286 w 388"/>
                <a:gd name="T29" fmla="*/ 344 h 366"/>
                <a:gd name="T30" fmla="*/ 252 w 388"/>
                <a:gd name="T31" fmla="*/ 358 h 366"/>
                <a:gd name="T32" fmla="*/ 214 w 388"/>
                <a:gd name="T33" fmla="*/ 366 h 366"/>
                <a:gd name="T34" fmla="*/ 194 w 388"/>
                <a:gd name="T35" fmla="*/ 366 h 366"/>
                <a:gd name="T36" fmla="*/ 156 w 388"/>
                <a:gd name="T37" fmla="*/ 362 h 366"/>
                <a:gd name="T38" fmla="*/ 120 w 388"/>
                <a:gd name="T39" fmla="*/ 352 h 366"/>
                <a:gd name="T40" fmla="*/ 86 w 388"/>
                <a:gd name="T41" fmla="*/ 334 h 366"/>
                <a:gd name="T42" fmla="*/ 58 w 388"/>
                <a:gd name="T43" fmla="*/ 312 h 366"/>
                <a:gd name="T44" fmla="*/ 34 w 388"/>
                <a:gd name="T45" fmla="*/ 286 h 366"/>
                <a:gd name="T46" fmla="*/ 16 w 388"/>
                <a:gd name="T47" fmla="*/ 254 h 366"/>
                <a:gd name="T48" fmla="*/ 4 w 388"/>
                <a:gd name="T49" fmla="*/ 220 h 366"/>
                <a:gd name="T50" fmla="*/ 0 w 388"/>
                <a:gd name="T51" fmla="*/ 182 h 366"/>
                <a:gd name="T52" fmla="*/ 2 w 388"/>
                <a:gd name="T53" fmla="*/ 164 h 366"/>
                <a:gd name="T54" fmla="*/ 10 w 388"/>
                <a:gd name="T55" fmla="*/ 128 h 366"/>
                <a:gd name="T56" fmla="*/ 24 w 388"/>
                <a:gd name="T57" fmla="*/ 96 h 366"/>
                <a:gd name="T58" fmla="*/ 46 w 388"/>
                <a:gd name="T59" fmla="*/ 66 h 366"/>
                <a:gd name="T60" fmla="*/ 72 w 388"/>
                <a:gd name="T61" fmla="*/ 42 h 366"/>
                <a:gd name="T62" fmla="*/ 102 w 388"/>
                <a:gd name="T63" fmla="*/ 22 h 366"/>
                <a:gd name="T64" fmla="*/ 136 w 388"/>
                <a:gd name="T65" fmla="*/ 8 h 366"/>
                <a:gd name="T66" fmla="*/ 174 w 388"/>
                <a:gd name="T67" fmla="*/ 0 h 366"/>
                <a:gd name="T68" fmla="*/ 194 w 388"/>
                <a:gd name="T69" fmla="*/ 0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88" h="366">
                  <a:moveTo>
                    <a:pt x="194" y="0"/>
                  </a:moveTo>
                  <a:lnTo>
                    <a:pt x="194" y="0"/>
                  </a:lnTo>
                  <a:lnTo>
                    <a:pt x="214" y="0"/>
                  </a:lnTo>
                  <a:lnTo>
                    <a:pt x="232" y="4"/>
                  </a:lnTo>
                  <a:lnTo>
                    <a:pt x="252" y="8"/>
                  </a:lnTo>
                  <a:lnTo>
                    <a:pt x="270" y="14"/>
                  </a:lnTo>
                  <a:lnTo>
                    <a:pt x="286" y="22"/>
                  </a:lnTo>
                  <a:lnTo>
                    <a:pt x="302" y="32"/>
                  </a:lnTo>
                  <a:lnTo>
                    <a:pt x="316" y="42"/>
                  </a:lnTo>
                  <a:lnTo>
                    <a:pt x="330" y="54"/>
                  </a:lnTo>
                  <a:lnTo>
                    <a:pt x="344" y="66"/>
                  </a:lnTo>
                  <a:lnTo>
                    <a:pt x="354" y="80"/>
                  </a:lnTo>
                  <a:lnTo>
                    <a:pt x="364" y="96"/>
                  </a:lnTo>
                  <a:lnTo>
                    <a:pt x="372" y="112"/>
                  </a:lnTo>
                  <a:lnTo>
                    <a:pt x="378" y="128"/>
                  </a:lnTo>
                  <a:lnTo>
                    <a:pt x="384" y="146"/>
                  </a:lnTo>
                  <a:lnTo>
                    <a:pt x="386" y="164"/>
                  </a:lnTo>
                  <a:lnTo>
                    <a:pt x="388" y="182"/>
                  </a:lnTo>
                  <a:lnTo>
                    <a:pt x="388" y="182"/>
                  </a:lnTo>
                  <a:lnTo>
                    <a:pt x="386" y="202"/>
                  </a:lnTo>
                  <a:lnTo>
                    <a:pt x="384" y="220"/>
                  </a:lnTo>
                  <a:lnTo>
                    <a:pt x="378" y="238"/>
                  </a:lnTo>
                  <a:lnTo>
                    <a:pt x="372" y="254"/>
                  </a:lnTo>
                  <a:lnTo>
                    <a:pt x="364" y="270"/>
                  </a:lnTo>
                  <a:lnTo>
                    <a:pt x="354" y="286"/>
                  </a:lnTo>
                  <a:lnTo>
                    <a:pt x="344" y="300"/>
                  </a:lnTo>
                  <a:lnTo>
                    <a:pt x="330" y="312"/>
                  </a:lnTo>
                  <a:lnTo>
                    <a:pt x="316" y="324"/>
                  </a:lnTo>
                  <a:lnTo>
                    <a:pt x="302" y="334"/>
                  </a:lnTo>
                  <a:lnTo>
                    <a:pt x="286" y="344"/>
                  </a:lnTo>
                  <a:lnTo>
                    <a:pt x="270" y="352"/>
                  </a:lnTo>
                  <a:lnTo>
                    <a:pt x="252" y="358"/>
                  </a:lnTo>
                  <a:lnTo>
                    <a:pt x="232" y="362"/>
                  </a:lnTo>
                  <a:lnTo>
                    <a:pt x="214" y="366"/>
                  </a:lnTo>
                  <a:lnTo>
                    <a:pt x="194" y="366"/>
                  </a:lnTo>
                  <a:lnTo>
                    <a:pt x="194" y="366"/>
                  </a:lnTo>
                  <a:lnTo>
                    <a:pt x="174" y="366"/>
                  </a:lnTo>
                  <a:lnTo>
                    <a:pt x="156" y="362"/>
                  </a:lnTo>
                  <a:lnTo>
                    <a:pt x="136" y="358"/>
                  </a:lnTo>
                  <a:lnTo>
                    <a:pt x="120" y="352"/>
                  </a:lnTo>
                  <a:lnTo>
                    <a:pt x="102" y="344"/>
                  </a:lnTo>
                  <a:lnTo>
                    <a:pt x="86" y="334"/>
                  </a:lnTo>
                  <a:lnTo>
                    <a:pt x="72" y="324"/>
                  </a:lnTo>
                  <a:lnTo>
                    <a:pt x="58" y="312"/>
                  </a:lnTo>
                  <a:lnTo>
                    <a:pt x="46" y="300"/>
                  </a:lnTo>
                  <a:lnTo>
                    <a:pt x="34" y="286"/>
                  </a:lnTo>
                  <a:lnTo>
                    <a:pt x="24" y="270"/>
                  </a:lnTo>
                  <a:lnTo>
                    <a:pt x="16" y="254"/>
                  </a:lnTo>
                  <a:lnTo>
                    <a:pt x="10" y="238"/>
                  </a:lnTo>
                  <a:lnTo>
                    <a:pt x="4" y="220"/>
                  </a:lnTo>
                  <a:lnTo>
                    <a:pt x="2" y="202"/>
                  </a:lnTo>
                  <a:lnTo>
                    <a:pt x="0" y="182"/>
                  </a:lnTo>
                  <a:lnTo>
                    <a:pt x="0" y="182"/>
                  </a:lnTo>
                  <a:lnTo>
                    <a:pt x="2" y="164"/>
                  </a:lnTo>
                  <a:lnTo>
                    <a:pt x="4" y="146"/>
                  </a:lnTo>
                  <a:lnTo>
                    <a:pt x="10" y="128"/>
                  </a:lnTo>
                  <a:lnTo>
                    <a:pt x="16" y="112"/>
                  </a:lnTo>
                  <a:lnTo>
                    <a:pt x="24" y="96"/>
                  </a:lnTo>
                  <a:lnTo>
                    <a:pt x="34" y="80"/>
                  </a:lnTo>
                  <a:lnTo>
                    <a:pt x="46" y="66"/>
                  </a:lnTo>
                  <a:lnTo>
                    <a:pt x="58" y="54"/>
                  </a:lnTo>
                  <a:lnTo>
                    <a:pt x="72" y="42"/>
                  </a:lnTo>
                  <a:lnTo>
                    <a:pt x="86" y="32"/>
                  </a:lnTo>
                  <a:lnTo>
                    <a:pt x="102" y="22"/>
                  </a:lnTo>
                  <a:lnTo>
                    <a:pt x="120" y="14"/>
                  </a:lnTo>
                  <a:lnTo>
                    <a:pt x="136" y="8"/>
                  </a:lnTo>
                  <a:lnTo>
                    <a:pt x="156" y="4"/>
                  </a:lnTo>
                  <a:lnTo>
                    <a:pt x="174" y="0"/>
                  </a:lnTo>
                  <a:lnTo>
                    <a:pt x="194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FED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Freeform 39"/>
            <p:cNvSpPr>
              <a:spLocks/>
            </p:cNvSpPr>
            <p:nvPr/>
          </p:nvSpPr>
          <p:spPr bwMode="auto">
            <a:xfrm>
              <a:off x="3722688" y="5599113"/>
              <a:ext cx="590550" cy="555625"/>
            </a:xfrm>
            <a:custGeom>
              <a:avLst/>
              <a:gdLst>
                <a:gd name="T0" fmla="*/ 186 w 372"/>
                <a:gd name="T1" fmla="*/ 0 h 350"/>
                <a:gd name="T2" fmla="*/ 224 w 372"/>
                <a:gd name="T3" fmla="*/ 2 h 350"/>
                <a:gd name="T4" fmla="*/ 258 w 372"/>
                <a:gd name="T5" fmla="*/ 12 h 350"/>
                <a:gd name="T6" fmla="*/ 290 w 372"/>
                <a:gd name="T7" fmla="*/ 30 h 350"/>
                <a:gd name="T8" fmla="*/ 318 w 372"/>
                <a:gd name="T9" fmla="*/ 50 h 350"/>
                <a:gd name="T10" fmla="*/ 340 w 372"/>
                <a:gd name="T11" fmla="*/ 76 h 350"/>
                <a:gd name="T12" fmla="*/ 358 w 372"/>
                <a:gd name="T13" fmla="*/ 106 h 350"/>
                <a:gd name="T14" fmla="*/ 368 w 372"/>
                <a:gd name="T15" fmla="*/ 138 h 350"/>
                <a:gd name="T16" fmla="*/ 372 w 372"/>
                <a:gd name="T17" fmla="*/ 174 h 350"/>
                <a:gd name="T18" fmla="*/ 372 w 372"/>
                <a:gd name="T19" fmla="*/ 192 h 350"/>
                <a:gd name="T20" fmla="*/ 364 w 372"/>
                <a:gd name="T21" fmla="*/ 226 h 350"/>
                <a:gd name="T22" fmla="*/ 350 w 372"/>
                <a:gd name="T23" fmla="*/ 258 h 350"/>
                <a:gd name="T24" fmla="*/ 330 w 372"/>
                <a:gd name="T25" fmla="*/ 286 h 350"/>
                <a:gd name="T26" fmla="*/ 304 w 372"/>
                <a:gd name="T27" fmla="*/ 310 h 350"/>
                <a:gd name="T28" fmla="*/ 276 w 372"/>
                <a:gd name="T29" fmla="*/ 328 h 350"/>
                <a:gd name="T30" fmla="*/ 242 w 372"/>
                <a:gd name="T31" fmla="*/ 342 h 350"/>
                <a:gd name="T32" fmla="*/ 206 w 372"/>
                <a:gd name="T33" fmla="*/ 348 h 350"/>
                <a:gd name="T34" fmla="*/ 186 w 372"/>
                <a:gd name="T35" fmla="*/ 350 h 350"/>
                <a:gd name="T36" fmla="*/ 150 w 372"/>
                <a:gd name="T37" fmla="*/ 346 h 350"/>
                <a:gd name="T38" fmla="*/ 114 w 372"/>
                <a:gd name="T39" fmla="*/ 336 h 350"/>
                <a:gd name="T40" fmla="*/ 82 w 372"/>
                <a:gd name="T41" fmla="*/ 320 h 350"/>
                <a:gd name="T42" fmla="*/ 56 w 372"/>
                <a:gd name="T43" fmla="*/ 298 h 350"/>
                <a:gd name="T44" fmla="*/ 32 w 372"/>
                <a:gd name="T45" fmla="*/ 272 h 350"/>
                <a:gd name="T46" fmla="*/ 16 w 372"/>
                <a:gd name="T47" fmla="*/ 242 h 350"/>
                <a:gd name="T48" fmla="*/ 4 w 372"/>
                <a:gd name="T49" fmla="*/ 210 h 350"/>
                <a:gd name="T50" fmla="*/ 0 w 372"/>
                <a:gd name="T51" fmla="*/ 174 h 350"/>
                <a:gd name="T52" fmla="*/ 2 w 372"/>
                <a:gd name="T53" fmla="*/ 156 h 350"/>
                <a:gd name="T54" fmla="*/ 10 w 372"/>
                <a:gd name="T55" fmla="*/ 122 h 350"/>
                <a:gd name="T56" fmla="*/ 24 w 372"/>
                <a:gd name="T57" fmla="*/ 90 h 350"/>
                <a:gd name="T58" fmla="*/ 44 w 372"/>
                <a:gd name="T59" fmla="*/ 62 h 350"/>
                <a:gd name="T60" fmla="*/ 68 w 372"/>
                <a:gd name="T61" fmla="*/ 40 h 350"/>
                <a:gd name="T62" fmla="*/ 98 w 372"/>
                <a:gd name="T63" fmla="*/ 20 h 350"/>
                <a:gd name="T64" fmla="*/ 132 w 372"/>
                <a:gd name="T65" fmla="*/ 6 h 350"/>
                <a:gd name="T66" fmla="*/ 168 w 372"/>
                <a:gd name="T67" fmla="*/ 0 h 350"/>
                <a:gd name="T68" fmla="*/ 186 w 372"/>
                <a:gd name="T69" fmla="*/ 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72" h="350">
                  <a:moveTo>
                    <a:pt x="186" y="0"/>
                  </a:moveTo>
                  <a:lnTo>
                    <a:pt x="186" y="0"/>
                  </a:lnTo>
                  <a:lnTo>
                    <a:pt x="206" y="0"/>
                  </a:lnTo>
                  <a:lnTo>
                    <a:pt x="224" y="2"/>
                  </a:lnTo>
                  <a:lnTo>
                    <a:pt x="242" y="6"/>
                  </a:lnTo>
                  <a:lnTo>
                    <a:pt x="258" y="12"/>
                  </a:lnTo>
                  <a:lnTo>
                    <a:pt x="276" y="20"/>
                  </a:lnTo>
                  <a:lnTo>
                    <a:pt x="290" y="30"/>
                  </a:lnTo>
                  <a:lnTo>
                    <a:pt x="304" y="40"/>
                  </a:lnTo>
                  <a:lnTo>
                    <a:pt x="318" y="50"/>
                  </a:lnTo>
                  <a:lnTo>
                    <a:pt x="330" y="62"/>
                  </a:lnTo>
                  <a:lnTo>
                    <a:pt x="340" y="76"/>
                  </a:lnTo>
                  <a:lnTo>
                    <a:pt x="350" y="90"/>
                  </a:lnTo>
                  <a:lnTo>
                    <a:pt x="358" y="106"/>
                  </a:lnTo>
                  <a:lnTo>
                    <a:pt x="364" y="122"/>
                  </a:lnTo>
                  <a:lnTo>
                    <a:pt x="368" y="138"/>
                  </a:lnTo>
                  <a:lnTo>
                    <a:pt x="372" y="156"/>
                  </a:lnTo>
                  <a:lnTo>
                    <a:pt x="372" y="174"/>
                  </a:lnTo>
                  <a:lnTo>
                    <a:pt x="372" y="174"/>
                  </a:lnTo>
                  <a:lnTo>
                    <a:pt x="372" y="192"/>
                  </a:lnTo>
                  <a:lnTo>
                    <a:pt x="368" y="210"/>
                  </a:lnTo>
                  <a:lnTo>
                    <a:pt x="364" y="226"/>
                  </a:lnTo>
                  <a:lnTo>
                    <a:pt x="358" y="242"/>
                  </a:lnTo>
                  <a:lnTo>
                    <a:pt x="350" y="258"/>
                  </a:lnTo>
                  <a:lnTo>
                    <a:pt x="340" y="272"/>
                  </a:lnTo>
                  <a:lnTo>
                    <a:pt x="330" y="286"/>
                  </a:lnTo>
                  <a:lnTo>
                    <a:pt x="318" y="298"/>
                  </a:lnTo>
                  <a:lnTo>
                    <a:pt x="304" y="310"/>
                  </a:lnTo>
                  <a:lnTo>
                    <a:pt x="290" y="320"/>
                  </a:lnTo>
                  <a:lnTo>
                    <a:pt x="276" y="328"/>
                  </a:lnTo>
                  <a:lnTo>
                    <a:pt x="258" y="336"/>
                  </a:lnTo>
                  <a:lnTo>
                    <a:pt x="242" y="342"/>
                  </a:lnTo>
                  <a:lnTo>
                    <a:pt x="224" y="346"/>
                  </a:lnTo>
                  <a:lnTo>
                    <a:pt x="206" y="348"/>
                  </a:lnTo>
                  <a:lnTo>
                    <a:pt x="186" y="350"/>
                  </a:lnTo>
                  <a:lnTo>
                    <a:pt x="186" y="350"/>
                  </a:lnTo>
                  <a:lnTo>
                    <a:pt x="168" y="348"/>
                  </a:lnTo>
                  <a:lnTo>
                    <a:pt x="150" y="346"/>
                  </a:lnTo>
                  <a:lnTo>
                    <a:pt x="132" y="342"/>
                  </a:lnTo>
                  <a:lnTo>
                    <a:pt x="114" y="336"/>
                  </a:lnTo>
                  <a:lnTo>
                    <a:pt x="98" y="328"/>
                  </a:lnTo>
                  <a:lnTo>
                    <a:pt x="82" y="320"/>
                  </a:lnTo>
                  <a:lnTo>
                    <a:pt x="68" y="310"/>
                  </a:lnTo>
                  <a:lnTo>
                    <a:pt x="56" y="298"/>
                  </a:lnTo>
                  <a:lnTo>
                    <a:pt x="44" y="286"/>
                  </a:lnTo>
                  <a:lnTo>
                    <a:pt x="32" y="272"/>
                  </a:lnTo>
                  <a:lnTo>
                    <a:pt x="24" y="258"/>
                  </a:lnTo>
                  <a:lnTo>
                    <a:pt x="16" y="242"/>
                  </a:lnTo>
                  <a:lnTo>
                    <a:pt x="10" y="226"/>
                  </a:lnTo>
                  <a:lnTo>
                    <a:pt x="4" y="210"/>
                  </a:lnTo>
                  <a:lnTo>
                    <a:pt x="2" y="192"/>
                  </a:lnTo>
                  <a:lnTo>
                    <a:pt x="0" y="174"/>
                  </a:lnTo>
                  <a:lnTo>
                    <a:pt x="0" y="174"/>
                  </a:lnTo>
                  <a:lnTo>
                    <a:pt x="2" y="156"/>
                  </a:lnTo>
                  <a:lnTo>
                    <a:pt x="4" y="138"/>
                  </a:lnTo>
                  <a:lnTo>
                    <a:pt x="10" y="122"/>
                  </a:lnTo>
                  <a:lnTo>
                    <a:pt x="16" y="106"/>
                  </a:lnTo>
                  <a:lnTo>
                    <a:pt x="24" y="90"/>
                  </a:lnTo>
                  <a:lnTo>
                    <a:pt x="32" y="76"/>
                  </a:lnTo>
                  <a:lnTo>
                    <a:pt x="44" y="62"/>
                  </a:lnTo>
                  <a:lnTo>
                    <a:pt x="56" y="50"/>
                  </a:lnTo>
                  <a:lnTo>
                    <a:pt x="68" y="40"/>
                  </a:lnTo>
                  <a:lnTo>
                    <a:pt x="82" y="30"/>
                  </a:lnTo>
                  <a:lnTo>
                    <a:pt x="98" y="20"/>
                  </a:lnTo>
                  <a:lnTo>
                    <a:pt x="114" y="12"/>
                  </a:lnTo>
                  <a:lnTo>
                    <a:pt x="132" y="6"/>
                  </a:lnTo>
                  <a:lnTo>
                    <a:pt x="150" y="2"/>
                  </a:lnTo>
                  <a:lnTo>
                    <a:pt x="168" y="0"/>
                  </a:lnTo>
                  <a:lnTo>
                    <a:pt x="186" y="0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rgbClr val="FBDE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Freeform 40"/>
            <p:cNvSpPr>
              <a:spLocks/>
            </p:cNvSpPr>
            <p:nvPr/>
          </p:nvSpPr>
          <p:spPr bwMode="auto">
            <a:xfrm>
              <a:off x="3735388" y="5608638"/>
              <a:ext cx="568325" cy="530225"/>
            </a:xfrm>
            <a:custGeom>
              <a:avLst/>
              <a:gdLst>
                <a:gd name="T0" fmla="*/ 178 w 358"/>
                <a:gd name="T1" fmla="*/ 0 h 334"/>
                <a:gd name="T2" fmla="*/ 214 w 358"/>
                <a:gd name="T3" fmla="*/ 4 h 334"/>
                <a:gd name="T4" fmla="*/ 248 w 358"/>
                <a:gd name="T5" fmla="*/ 14 h 334"/>
                <a:gd name="T6" fmla="*/ 278 w 358"/>
                <a:gd name="T7" fmla="*/ 28 h 334"/>
                <a:gd name="T8" fmla="*/ 306 w 358"/>
                <a:gd name="T9" fmla="*/ 50 h 334"/>
                <a:gd name="T10" fmla="*/ 326 w 358"/>
                <a:gd name="T11" fmla="*/ 74 h 334"/>
                <a:gd name="T12" fmla="*/ 344 w 358"/>
                <a:gd name="T13" fmla="*/ 102 h 334"/>
                <a:gd name="T14" fmla="*/ 354 w 358"/>
                <a:gd name="T15" fmla="*/ 134 h 334"/>
                <a:gd name="T16" fmla="*/ 358 w 358"/>
                <a:gd name="T17" fmla="*/ 168 h 334"/>
                <a:gd name="T18" fmla="*/ 356 w 358"/>
                <a:gd name="T19" fmla="*/ 184 h 334"/>
                <a:gd name="T20" fmla="*/ 350 w 358"/>
                <a:gd name="T21" fmla="*/ 218 h 334"/>
                <a:gd name="T22" fmla="*/ 336 w 358"/>
                <a:gd name="T23" fmla="*/ 246 h 334"/>
                <a:gd name="T24" fmla="*/ 316 w 358"/>
                <a:gd name="T25" fmla="*/ 274 h 334"/>
                <a:gd name="T26" fmla="*/ 292 w 358"/>
                <a:gd name="T27" fmla="*/ 296 h 334"/>
                <a:gd name="T28" fmla="*/ 264 w 358"/>
                <a:gd name="T29" fmla="*/ 314 h 334"/>
                <a:gd name="T30" fmla="*/ 232 w 358"/>
                <a:gd name="T31" fmla="*/ 326 h 334"/>
                <a:gd name="T32" fmla="*/ 198 w 358"/>
                <a:gd name="T33" fmla="*/ 334 h 334"/>
                <a:gd name="T34" fmla="*/ 178 w 358"/>
                <a:gd name="T35" fmla="*/ 334 h 334"/>
                <a:gd name="T36" fmla="*/ 144 w 358"/>
                <a:gd name="T37" fmla="*/ 332 h 334"/>
                <a:gd name="T38" fmla="*/ 110 w 358"/>
                <a:gd name="T39" fmla="*/ 322 h 334"/>
                <a:gd name="T40" fmla="*/ 80 w 358"/>
                <a:gd name="T41" fmla="*/ 306 h 334"/>
                <a:gd name="T42" fmla="*/ 52 w 358"/>
                <a:gd name="T43" fmla="*/ 286 h 334"/>
                <a:gd name="T44" fmla="*/ 32 w 358"/>
                <a:gd name="T45" fmla="*/ 260 h 334"/>
                <a:gd name="T46" fmla="*/ 14 w 358"/>
                <a:gd name="T47" fmla="*/ 232 h 334"/>
                <a:gd name="T48" fmla="*/ 4 w 358"/>
                <a:gd name="T49" fmla="*/ 202 h 334"/>
                <a:gd name="T50" fmla="*/ 0 w 358"/>
                <a:gd name="T51" fmla="*/ 168 h 334"/>
                <a:gd name="T52" fmla="*/ 2 w 358"/>
                <a:gd name="T53" fmla="*/ 150 h 334"/>
                <a:gd name="T54" fmla="*/ 8 w 358"/>
                <a:gd name="T55" fmla="*/ 118 h 334"/>
                <a:gd name="T56" fmla="*/ 22 w 358"/>
                <a:gd name="T57" fmla="*/ 88 h 334"/>
                <a:gd name="T58" fmla="*/ 42 w 358"/>
                <a:gd name="T59" fmla="*/ 62 h 334"/>
                <a:gd name="T60" fmla="*/ 66 w 358"/>
                <a:gd name="T61" fmla="*/ 38 h 334"/>
                <a:gd name="T62" fmla="*/ 94 w 358"/>
                <a:gd name="T63" fmla="*/ 20 h 334"/>
                <a:gd name="T64" fmla="*/ 126 w 358"/>
                <a:gd name="T65" fmla="*/ 8 h 334"/>
                <a:gd name="T66" fmla="*/ 160 w 358"/>
                <a:gd name="T67" fmla="*/ 2 h 334"/>
                <a:gd name="T68" fmla="*/ 178 w 358"/>
                <a:gd name="T69" fmla="*/ 0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58" h="334">
                  <a:moveTo>
                    <a:pt x="178" y="0"/>
                  </a:moveTo>
                  <a:lnTo>
                    <a:pt x="178" y="0"/>
                  </a:lnTo>
                  <a:lnTo>
                    <a:pt x="198" y="2"/>
                  </a:lnTo>
                  <a:lnTo>
                    <a:pt x="214" y="4"/>
                  </a:lnTo>
                  <a:lnTo>
                    <a:pt x="232" y="8"/>
                  </a:lnTo>
                  <a:lnTo>
                    <a:pt x="248" y="14"/>
                  </a:lnTo>
                  <a:lnTo>
                    <a:pt x="264" y="20"/>
                  </a:lnTo>
                  <a:lnTo>
                    <a:pt x="278" y="28"/>
                  </a:lnTo>
                  <a:lnTo>
                    <a:pt x="292" y="38"/>
                  </a:lnTo>
                  <a:lnTo>
                    <a:pt x="306" y="50"/>
                  </a:lnTo>
                  <a:lnTo>
                    <a:pt x="316" y="62"/>
                  </a:lnTo>
                  <a:lnTo>
                    <a:pt x="326" y="74"/>
                  </a:lnTo>
                  <a:lnTo>
                    <a:pt x="336" y="88"/>
                  </a:lnTo>
                  <a:lnTo>
                    <a:pt x="344" y="102"/>
                  </a:lnTo>
                  <a:lnTo>
                    <a:pt x="350" y="118"/>
                  </a:lnTo>
                  <a:lnTo>
                    <a:pt x="354" y="134"/>
                  </a:lnTo>
                  <a:lnTo>
                    <a:pt x="356" y="150"/>
                  </a:lnTo>
                  <a:lnTo>
                    <a:pt x="358" y="168"/>
                  </a:lnTo>
                  <a:lnTo>
                    <a:pt x="358" y="168"/>
                  </a:lnTo>
                  <a:lnTo>
                    <a:pt x="356" y="184"/>
                  </a:lnTo>
                  <a:lnTo>
                    <a:pt x="354" y="202"/>
                  </a:lnTo>
                  <a:lnTo>
                    <a:pt x="350" y="218"/>
                  </a:lnTo>
                  <a:lnTo>
                    <a:pt x="344" y="232"/>
                  </a:lnTo>
                  <a:lnTo>
                    <a:pt x="336" y="246"/>
                  </a:lnTo>
                  <a:lnTo>
                    <a:pt x="326" y="260"/>
                  </a:lnTo>
                  <a:lnTo>
                    <a:pt x="316" y="274"/>
                  </a:lnTo>
                  <a:lnTo>
                    <a:pt x="306" y="286"/>
                  </a:lnTo>
                  <a:lnTo>
                    <a:pt x="292" y="296"/>
                  </a:lnTo>
                  <a:lnTo>
                    <a:pt x="278" y="306"/>
                  </a:lnTo>
                  <a:lnTo>
                    <a:pt x="264" y="314"/>
                  </a:lnTo>
                  <a:lnTo>
                    <a:pt x="248" y="322"/>
                  </a:lnTo>
                  <a:lnTo>
                    <a:pt x="232" y="326"/>
                  </a:lnTo>
                  <a:lnTo>
                    <a:pt x="214" y="332"/>
                  </a:lnTo>
                  <a:lnTo>
                    <a:pt x="198" y="334"/>
                  </a:lnTo>
                  <a:lnTo>
                    <a:pt x="178" y="334"/>
                  </a:lnTo>
                  <a:lnTo>
                    <a:pt x="178" y="334"/>
                  </a:lnTo>
                  <a:lnTo>
                    <a:pt x="160" y="334"/>
                  </a:lnTo>
                  <a:lnTo>
                    <a:pt x="144" y="332"/>
                  </a:lnTo>
                  <a:lnTo>
                    <a:pt x="126" y="326"/>
                  </a:lnTo>
                  <a:lnTo>
                    <a:pt x="110" y="322"/>
                  </a:lnTo>
                  <a:lnTo>
                    <a:pt x="94" y="314"/>
                  </a:lnTo>
                  <a:lnTo>
                    <a:pt x="80" y="306"/>
                  </a:lnTo>
                  <a:lnTo>
                    <a:pt x="66" y="296"/>
                  </a:lnTo>
                  <a:lnTo>
                    <a:pt x="52" y="286"/>
                  </a:lnTo>
                  <a:lnTo>
                    <a:pt x="42" y="274"/>
                  </a:lnTo>
                  <a:lnTo>
                    <a:pt x="32" y="260"/>
                  </a:lnTo>
                  <a:lnTo>
                    <a:pt x="22" y="246"/>
                  </a:lnTo>
                  <a:lnTo>
                    <a:pt x="14" y="232"/>
                  </a:lnTo>
                  <a:lnTo>
                    <a:pt x="8" y="218"/>
                  </a:lnTo>
                  <a:lnTo>
                    <a:pt x="4" y="202"/>
                  </a:lnTo>
                  <a:lnTo>
                    <a:pt x="2" y="184"/>
                  </a:lnTo>
                  <a:lnTo>
                    <a:pt x="0" y="168"/>
                  </a:lnTo>
                  <a:lnTo>
                    <a:pt x="0" y="168"/>
                  </a:lnTo>
                  <a:lnTo>
                    <a:pt x="2" y="150"/>
                  </a:lnTo>
                  <a:lnTo>
                    <a:pt x="4" y="134"/>
                  </a:lnTo>
                  <a:lnTo>
                    <a:pt x="8" y="118"/>
                  </a:lnTo>
                  <a:lnTo>
                    <a:pt x="14" y="102"/>
                  </a:lnTo>
                  <a:lnTo>
                    <a:pt x="22" y="88"/>
                  </a:lnTo>
                  <a:lnTo>
                    <a:pt x="32" y="74"/>
                  </a:lnTo>
                  <a:lnTo>
                    <a:pt x="42" y="62"/>
                  </a:lnTo>
                  <a:lnTo>
                    <a:pt x="52" y="50"/>
                  </a:lnTo>
                  <a:lnTo>
                    <a:pt x="66" y="38"/>
                  </a:lnTo>
                  <a:lnTo>
                    <a:pt x="80" y="28"/>
                  </a:lnTo>
                  <a:lnTo>
                    <a:pt x="94" y="20"/>
                  </a:lnTo>
                  <a:lnTo>
                    <a:pt x="110" y="14"/>
                  </a:lnTo>
                  <a:lnTo>
                    <a:pt x="126" y="8"/>
                  </a:lnTo>
                  <a:lnTo>
                    <a:pt x="144" y="4"/>
                  </a:lnTo>
                  <a:lnTo>
                    <a:pt x="160" y="2"/>
                  </a:lnTo>
                  <a:lnTo>
                    <a:pt x="178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FCE2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Freeform 41"/>
            <p:cNvSpPr>
              <a:spLocks/>
            </p:cNvSpPr>
            <p:nvPr/>
          </p:nvSpPr>
          <p:spPr bwMode="auto">
            <a:xfrm>
              <a:off x="3748088" y="5621338"/>
              <a:ext cx="542925" cy="504825"/>
            </a:xfrm>
            <a:custGeom>
              <a:avLst/>
              <a:gdLst>
                <a:gd name="T0" fmla="*/ 172 w 342"/>
                <a:gd name="T1" fmla="*/ 0 h 318"/>
                <a:gd name="T2" fmla="*/ 206 w 342"/>
                <a:gd name="T3" fmla="*/ 2 h 318"/>
                <a:gd name="T4" fmla="*/ 238 w 342"/>
                <a:gd name="T5" fmla="*/ 12 h 318"/>
                <a:gd name="T6" fmla="*/ 268 w 342"/>
                <a:gd name="T7" fmla="*/ 26 h 318"/>
                <a:gd name="T8" fmla="*/ 292 w 342"/>
                <a:gd name="T9" fmla="*/ 46 h 318"/>
                <a:gd name="T10" fmla="*/ 314 w 342"/>
                <a:gd name="T11" fmla="*/ 70 h 318"/>
                <a:gd name="T12" fmla="*/ 330 w 342"/>
                <a:gd name="T13" fmla="*/ 96 h 318"/>
                <a:gd name="T14" fmla="*/ 340 w 342"/>
                <a:gd name="T15" fmla="*/ 126 h 318"/>
                <a:gd name="T16" fmla="*/ 342 w 342"/>
                <a:gd name="T17" fmla="*/ 158 h 318"/>
                <a:gd name="T18" fmla="*/ 342 w 342"/>
                <a:gd name="T19" fmla="*/ 174 h 318"/>
                <a:gd name="T20" fmla="*/ 334 w 342"/>
                <a:gd name="T21" fmla="*/ 206 h 318"/>
                <a:gd name="T22" fmla="*/ 322 w 342"/>
                <a:gd name="T23" fmla="*/ 234 h 318"/>
                <a:gd name="T24" fmla="*/ 304 w 342"/>
                <a:gd name="T25" fmla="*/ 260 h 318"/>
                <a:gd name="T26" fmla="*/ 280 w 342"/>
                <a:gd name="T27" fmla="*/ 282 h 318"/>
                <a:gd name="T28" fmla="*/ 252 w 342"/>
                <a:gd name="T29" fmla="*/ 298 h 318"/>
                <a:gd name="T30" fmla="*/ 222 w 342"/>
                <a:gd name="T31" fmla="*/ 310 h 318"/>
                <a:gd name="T32" fmla="*/ 188 w 342"/>
                <a:gd name="T33" fmla="*/ 316 h 318"/>
                <a:gd name="T34" fmla="*/ 172 w 342"/>
                <a:gd name="T35" fmla="*/ 318 h 318"/>
                <a:gd name="T36" fmla="*/ 138 w 342"/>
                <a:gd name="T37" fmla="*/ 314 h 318"/>
                <a:gd name="T38" fmla="*/ 104 w 342"/>
                <a:gd name="T39" fmla="*/ 306 h 318"/>
                <a:gd name="T40" fmla="*/ 76 w 342"/>
                <a:gd name="T41" fmla="*/ 290 h 318"/>
                <a:gd name="T42" fmla="*/ 50 w 342"/>
                <a:gd name="T43" fmla="*/ 270 h 318"/>
                <a:gd name="T44" fmla="*/ 30 w 342"/>
                <a:gd name="T45" fmla="*/ 248 h 318"/>
                <a:gd name="T46" fmla="*/ 14 w 342"/>
                <a:gd name="T47" fmla="*/ 220 h 318"/>
                <a:gd name="T48" fmla="*/ 4 w 342"/>
                <a:gd name="T49" fmla="*/ 190 h 318"/>
                <a:gd name="T50" fmla="*/ 0 w 342"/>
                <a:gd name="T51" fmla="*/ 158 h 318"/>
                <a:gd name="T52" fmla="*/ 2 w 342"/>
                <a:gd name="T53" fmla="*/ 142 h 318"/>
                <a:gd name="T54" fmla="*/ 8 w 342"/>
                <a:gd name="T55" fmla="*/ 112 h 318"/>
                <a:gd name="T56" fmla="*/ 20 w 342"/>
                <a:gd name="T57" fmla="*/ 84 h 318"/>
                <a:gd name="T58" fmla="*/ 40 w 342"/>
                <a:gd name="T59" fmla="*/ 58 h 318"/>
                <a:gd name="T60" fmla="*/ 62 w 342"/>
                <a:gd name="T61" fmla="*/ 36 h 318"/>
                <a:gd name="T62" fmla="*/ 90 w 342"/>
                <a:gd name="T63" fmla="*/ 18 h 318"/>
                <a:gd name="T64" fmla="*/ 120 w 342"/>
                <a:gd name="T65" fmla="*/ 6 h 318"/>
                <a:gd name="T66" fmla="*/ 154 w 342"/>
                <a:gd name="T67" fmla="*/ 0 h 318"/>
                <a:gd name="T68" fmla="*/ 172 w 342"/>
                <a:gd name="T69" fmla="*/ 0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42" h="318">
                  <a:moveTo>
                    <a:pt x="172" y="0"/>
                  </a:moveTo>
                  <a:lnTo>
                    <a:pt x="172" y="0"/>
                  </a:lnTo>
                  <a:lnTo>
                    <a:pt x="188" y="0"/>
                  </a:lnTo>
                  <a:lnTo>
                    <a:pt x="206" y="2"/>
                  </a:lnTo>
                  <a:lnTo>
                    <a:pt x="222" y="6"/>
                  </a:lnTo>
                  <a:lnTo>
                    <a:pt x="238" y="12"/>
                  </a:lnTo>
                  <a:lnTo>
                    <a:pt x="252" y="18"/>
                  </a:lnTo>
                  <a:lnTo>
                    <a:pt x="268" y="26"/>
                  </a:lnTo>
                  <a:lnTo>
                    <a:pt x="280" y="36"/>
                  </a:lnTo>
                  <a:lnTo>
                    <a:pt x="292" y="46"/>
                  </a:lnTo>
                  <a:lnTo>
                    <a:pt x="304" y="58"/>
                  </a:lnTo>
                  <a:lnTo>
                    <a:pt x="314" y="70"/>
                  </a:lnTo>
                  <a:lnTo>
                    <a:pt x="322" y="84"/>
                  </a:lnTo>
                  <a:lnTo>
                    <a:pt x="330" y="96"/>
                  </a:lnTo>
                  <a:lnTo>
                    <a:pt x="334" y="112"/>
                  </a:lnTo>
                  <a:lnTo>
                    <a:pt x="340" y="126"/>
                  </a:lnTo>
                  <a:lnTo>
                    <a:pt x="342" y="142"/>
                  </a:lnTo>
                  <a:lnTo>
                    <a:pt x="342" y="158"/>
                  </a:lnTo>
                  <a:lnTo>
                    <a:pt x="342" y="158"/>
                  </a:lnTo>
                  <a:lnTo>
                    <a:pt x="342" y="174"/>
                  </a:lnTo>
                  <a:lnTo>
                    <a:pt x="340" y="190"/>
                  </a:lnTo>
                  <a:lnTo>
                    <a:pt x="334" y="206"/>
                  </a:lnTo>
                  <a:lnTo>
                    <a:pt x="330" y="220"/>
                  </a:lnTo>
                  <a:lnTo>
                    <a:pt x="322" y="234"/>
                  </a:lnTo>
                  <a:lnTo>
                    <a:pt x="314" y="248"/>
                  </a:lnTo>
                  <a:lnTo>
                    <a:pt x="304" y="260"/>
                  </a:lnTo>
                  <a:lnTo>
                    <a:pt x="292" y="270"/>
                  </a:lnTo>
                  <a:lnTo>
                    <a:pt x="280" y="282"/>
                  </a:lnTo>
                  <a:lnTo>
                    <a:pt x="268" y="290"/>
                  </a:lnTo>
                  <a:lnTo>
                    <a:pt x="252" y="298"/>
                  </a:lnTo>
                  <a:lnTo>
                    <a:pt x="238" y="306"/>
                  </a:lnTo>
                  <a:lnTo>
                    <a:pt x="222" y="310"/>
                  </a:lnTo>
                  <a:lnTo>
                    <a:pt x="206" y="314"/>
                  </a:lnTo>
                  <a:lnTo>
                    <a:pt x="188" y="316"/>
                  </a:lnTo>
                  <a:lnTo>
                    <a:pt x="172" y="318"/>
                  </a:lnTo>
                  <a:lnTo>
                    <a:pt x="172" y="318"/>
                  </a:lnTo>
                  <a:lnTo>
                    <a:pt x="154" y="316"/>
                  </a:lnTo>
                  <a:lnTo>
                    <a:pt x="138" y="314"/>
                  </a:lnTo>
                  <a:lnTo>
                    <a:pt x="120" y="310"/>
                  </a:lnTo>
                  <a:lnTo>
                    <a:pt x="104" y="306"/>
                  </a:lnTo>
                  <a:lnTo>
                    <a:pt x="90" y="298"/>
                  </a:lnTo>
                  <a:lnTo>
                    <a:pt x="76" y="290"/>
                  </a:lnTo>
                  <a:lnTo>
                    <a:pt x="62" y="282"/>
                  </a:lnTo>
                  <a:lnTo>
                    <a:pt x="50" y="270"/>
                  </a:lnTo>
                  <a:lnTo>
                    <a:pt x="40" y="260"/>
                  </a:lnTo>
                  <a:lnTo>
                    <a:pt x="30" y="248"/>
                  </a:lnTo>
                  <a:lnTo>
                    <a:pt x="20" y="234"/>
                  </a:lnTo>
                  <a:lnTo>
                    <a:pt x="14" y="220"/>
                  </a:lnTo>
                  <a:lnTo>
                    <a:pt x="8" y="206"/>
                  </a:lnTo>
                  <a:lnTo>
                    <a:pt x="4" y="190"/>
                  </a:lnTo>
                  <a:lnTo>
                    <a:pt x="2" y="174"/>
                  </a:lnTo>
                  <a:lnTo>
                    <a:pt x="0" y="158"/>
                  </a:lnTo>
                  <a:lnTo>
                    <a:pt x="0" y="158"/>
                  </a:lnTo>
                  <a:lnTo>
                    <a:pt x="2" y="142"/>
                  </a:lnTo>
                  <a:lnTo>
                    <a:pt x="4" y="126"/>
                  </a:lnTo>
                  <a:lnTo>
                    <a:pt x="8" y="112"/>
                  </a:lnTo>
                  <a:lnTo>
                    <a:pt x="14" y="96"/>
                  </a:lnTo>
                  <a:lnTo>
                    <a:pt x="20" y="84"/>
                  </a:lnTo>
                  <a:lnTo>
                    <a:pt x="30" y="70"/>
                  </a:lnTo>
                  <a:lnTo>
                    <a:pt x="40" y="58"/>
                  </a:lnTo>
                  <a:lnTo>
                    <a:pt x="50" y="46"/>
                  </a:lnTo>
                  <a:lnTo>
                    <a:pt x="62" y="36"/>
                  </a:lnTo>
                  <a:lnTo>
                    <a:pt x="76" y="26"/>
                  </a:lnTo>
                  <a:lnTo>
                    <a:pt x="90" y="18"/>
                  </a:lnTo>
                  <a:lnTo>
                    <a:pt x="104" y="12"/>
                  </a:lnTo>
                  <a:lnTo>
                    <a:pt x="120" y="6"/>
                  </a:lnTo>
                  <a:lnTo>
                    <a:pt x="138" y="2"/>
                  </a:lnTo>
                  <a:lnTo>
                    <a:pt x="154" y="0"/>
                  </a:lnTo>
                  <a:lnTo>
                    <a:pt x="172" y="0"/>
                  </a:lnTo>
                  <a:lnTo>
                    <a:pt x="172" y="0"/>
                  </a:lnTo>
                  <a:close/>
                </a:path>
              </a:pathLst>
            </a:custGeom>
            <a:solidFill>
              <a:srgbClr val="FCE4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Freeform 42"/>
            <p:cNvSpPr>
              <a:spLocks/>
            </p:cNvSpPr>
            <p:nvPr/>
          </p:nvSpPr>
          <p:spPr bwMode="auto">
            <a:xfrm>
              <a:off x="3760788" y="5634038"/>
              <a:ext cx="520700" cy="476250"/>
            </a:xfrm>
            <a:custGeom>
              <a:avLst/>
              <a:gdLst>
                <a:gd name="T0" fmla="*/ 164 w 328"/>
                <a:gd name="T1" fmla="*/ 0 h 300"/>
                <a:gd name="T2" fmla="*/ 196 w 328"/>
                <a:gd name="T3" fmla="*/ 2 h 300"/>
                <a:gd name="T4" fmla="*/ 228 w 328"/>
                <a:gd name="T5" fmla="*/ 10 h 300"/>
                <a:gd name="T6" fmla="*/ 256 w 328"/>
                <a:gd name="T7" fmla="*/ 24 h 300"/>
                <a:gd name="T8" fmla="*/ 280 w 328"/>
                <a:gd name="T9" fmla="*/ 44 h 300"/>
                <a:gd name="T10" fmla="*/ 300 w 328"/>
                <a:gd name="T11" fmla="*/ 66 h 300"/>
                <a:gd name="T12" fmla="*/ 314 w 328"/>
                <a:gd name="T13" fmla="*/ 92 h 300"/>
                <a:gd name="T14" fmla="*/ 324 w 328"/>
                <a:gd name="T15" fmla="*/ 120 h 300"/>
                <a:gd name="T16" fmla="*/ 328 w 328"/>
                <a:gd name="T17" fmla="*/ 150 h 300"/>
                <a:gd name="T18" fmla="*/ 326 w 328"/>
                <a:gd name="T19" fmla="*/ 166 h 300"/>
                <a:gd name="T20" fmla="*/ 320 w 328"/>
                <a:gd name="T21" fmla="*/ 194 h 300"/>
                <a:gd name="T22" fmla="*/ 308 w 328"/>
                <a:gd name="T23" fmla="*/ 222 h 300"/>
                <a:gd name="T24" fmla="*/ 290 w 328"/>
                <a:gd name="T25" fmla="*/ 246 h 300"/>
                <a:gd name="T26" fmla="*/ 268 w 328"/>
                <a:gd name="T27" fmla="*/ 266 h 300"/>
                <a:gd name="T28" fmla="*/ 242 w 328"/>
                <a:gd name="T29" fmla="*/ 282 h 300"/>
                <a:gd name="T30" fmla="*/ 212 w 328"/>
                <a:gd name="T31" fmla="*/ 294 h 300"/>
                <a:gd name="T32" fmla="*/ 180 w 328"/>
                <a:gd name="T33" fmla="*/ 300 h 300"/>
                <a:gd name="T34" fmla="*/ 164 w 328"/>
                <a:gd name="T35" fmla="*/ 300 h 300"/>
                <a:gd name="T36" fmla="*/ 130 w 328"/>
                <a:gd name="T37" fmla="*/ 298 h 300"/>
                <a:gd name="T38" fmla="*/ 100 w 328"/>
                <a:gd name="T39" fmla="*/ 288 h 300"/>
                <a:gd name="T40" fmla="*/ 72 w 328"/>
                <a:gd name="T41" fmla="*/ 274 h 300"/>
                <a:gd name="T42" fmla="*/ 48 w 328"/>
                <a:gd name="T43" fmla="*/ 256 h 300"/>
                <a:gd name="T44" fmla="*/ 28 w 328"/>
                <a:gd name="T45" fmla="*/ 234 h 300"/>
                <a:gd name="T46" fmla="*/ 12 w 328"/>
                <a:gd name="T47" fmla="*/ 208 h 300"/>
                <a:gd name="T48" fmla="*/ 4 w 328"/>
                <a:gd name="T49" fmla="*/ 180 h 300"/>
                <a:gd name="T50" fmla="*/ 0 w 328"/>
                <a:gd name="T51" fmla="*/ 150 h 300"/>
                <a:gd name="T52" fmla="*/ 0 w 328"/>
                <a:gd name="T53" fmla="*/ 134 h 300"/>
                <a:gd name="T54" fmla="*/ 8 w 328"/>
                <a:gd name="T55" fmla="*/ 106 h 300"/>
                <a:gd name="T56" fmla="*/ 20 w 328"/>
                <a:gd name="T57" fmla="*/ 78 h 300"/>
                <a:gd name="T58" fmla="*/ 38 w 328"/>
                <a:gd name="T59" fmla="*/ 54 h 300"/>
                <a:gd name="T60" fmla="*/ 60 w 328"/>
                <a:gd name="T61" fmla="*/ 34 h 300"/>
                <a:gd name="T62" fmla="*/ 86 w 328"/>
                <a:gd name="T63" fmla="*/ 18 h 300"/>
                <a:gd name="T64" fmla="*/ 116 w 328"/>
                <a:gd name="T65" fmla="*/ 6 h 300"/>
                <a:gd name="T66" fmla="*/ 148 w 328"/>
                <a:gd name="T67" fmla="*/ 0 h 300"/>
                <a:gd name="T68" fmla="*/ 164 w 328"/>
                <a:gd name="T69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28" h="300">
                  <a:moveTo>
                    <a:pt x="164" y="0"/>
                  </a:moveTo>
                  <a:lnTo>
                    <a:pt x="164" y="0"/>
                  </a:lnTo>
                  <a:lnTo>
                    <a:pt x="180" y="0"/>
                  </a:lnTo>
                  <a:lnTo>
                    <a:pt x="196" y="2"/>
                  </a:lnTo>
                  <a:lnTo>
                    <a:pt x="212" y="6"/>
                  </a:lnTo>
                  <a:lnTo>
                    <a:pt x="228" y="10"/>
                  </a:lnTo>
                  <a:lnTo>
                    <a:pt x="242" y="18"/>
                  </a:lnTo>
                  <a:lnTo>
                    <a:pt x="256" y="24"/>
                  </a:lnTo>
                  <a:lnTo>
                    <a:pt x="268" y="34"/>
                  </a:lnTo>
                  <a:lnTo>
                    <a:pt x="280" y="44"/>
                  </a:lnTo>
                  <a:lnTo>
                    <a:pt x="290" y="54"/>
                  </a:lnTo>
                  <a:lnTo>
                    <a:pt x="300" y="66"/>
                  </a:lnTo>
                  <a:lnTo>
                    <a:pt x="308" y="78"/>
                  </a:lnTo>
                  <a:lnTo>
                    <a:pt x="314" y="92"/>
                  </a:lnTo>
                  <a:lnTo>
                    <a:pt x="320" y="106"/>
                  </a:lnTo>
                  <a:lnTo>
                    <a:pt x="324" y="120"/>
                  </a:lnTo>
                  <a:lnTo>
                    <a:pt x="326" y="134"/>
                  </a:lnTo>
                  <a:lnTo>
                    <a:pt x="328" y="150"/>
                  </a:lnTo>
                  <a:lnTo>
                    <a:pt x="328" y="150"/>
                  </a:lnTo>
                  <a:lnTo>
                    <a:pt x="326" y="166"/>
                  </a:lnTo>
                  <a:lnTo>
                    <a:pt x="324" y="180"/>
                  </a:lnTo>
                  <a:lnTo>
                    <a:pt x="320" y="194"/>
                  </a:lnTo>
                  <a:lnTo>
                    <a:pt x="314" y="208"/>
                  </a:lnTo>
                  <a:lnTo>
                    <a:pt x="308" y="222"/>
                  </a:lnTo>
                  <a:lnTo>
                    <a:pt x="300" y="234"/>
                  </a:lnTo>
                  <a:lnTo>
                    <a:pt x="290" y="246"/>
                  </a:lnTo>
                  <a:lnTo>
                    <a:pt x="280" y="256"/>
                  </a:lnTo>
                  <a:lnTo>
                    <a:pt x="268" y="266"/>
                  </a:lnTo>
                  <a:lnTo>
                    <a:pt x="256" y="274"/>
                  </a:lnTo>
                  <a:lnTo>
                    <a:pt x="242" y="282"/>
                  </a:lnTo>
                  <a:lnTo>
                    <a:pt x="228" y="288"/>
                  </a:lnTo>
                  <a:lnTo>
                    <a:pt x="212" y="294"/>
                  </a:lnTo>
                  <a:lnTo>
                    <a:pt x="196" y="298"/>
                  </a:lnTo>
                  <a:lnTo>
                    <a:pt x="180" y="300"/>
                  </a:lnTo>
                  <a:lnTo>
                    <a:pt x="164" y="300"/>
                  </a:lnTo>
                  <a:lnTo>
                    <a:pt x="164" y="300"/>
                  </a:lnTo>
                  <a:lnTo>
                    <a:pt x="148" y="300"/>
                  </a:lnTo>
                  <a:lnTo>
                    <a:pt x="130" y="298"/>
                  </a:lnTo>
                  <a:lnTo>
                    <a:pt x="116" y="294"/>
                  </a:lnTo>
                  <a:lnTo>
                    <a:pt x="100" y="288"/>
                  </a:lnTo>
                  <a:lnTo>
                    <a:pt x="86" y="282"/>
                  </a:lnTo>
                  <a:lnTo>
                    <a:pt x="72" y="274"/>
                  </a:lnTo>
                  <a:lnTo>
                    <a:pt x="60" y="266"/>
                  </a:lnTo>
                  <a:lnTo>
                    <a:pt x="48" y="256"/>
                  </a:lnTo>
                  <a:lnTo>
                    <a:pt x="38" y="246"/>
                  </a:lnTo>
                  <a:lnTo>
                    <a:pt x="28" y="234"/>
                  </a:lnTo>
                  <a:lnTo>
                    <a:pt x="20" y="222"/>
                  </a:lnTo>
                  <a:lnTo>
                    <a:pt x="12" y="208"/>
                  </a:lnTo>
                  <a:lnTo>
                    <a:pt x="8" y="194"/>
                  </a:lnTo>
                  <a:lnTo>
                    <a:pt x="4" y="180"/>
                  </a:lnTo>
                  <a:lnTo>
                    <a:pt x="0" y="166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0" y="134"/>
                  </a:lnTo>
                  <a:lnTo>
                    <a:pt x="4" y="120"/>
                  </a:lnTo>
                  <a:lnTo>
                    <a:pt x="8" y="106"/>
                  </a:lnTo>
                  <a:lnTo>
                    <a:pt x="12" y="92"/>
                  </a:lnTo>
                  <a:lnTo>
                    <a:pt x="20" y="78"/>
                  </a:lnTo>
                  <a:lnTo>
                    <a:pt x="28" y="66"/>
                  </a:lnTo>
                  <a:lnTo>
                    <a:pt x="38" y="54"/>
                  </a:lnTo>
                  <a:lnTo>
                    <a:pt x="48" y="44"/>
                  </a:lnTo>
                  <a:lnTo>
                    <a:pt x="60" y="34"/>
                  </a:lnTo>
                  <a:lnTo>
                    <a:pt x="72" y="24"/>
                  </a:lnTo>
                  <a:lnTo>
                    <a:pt x="86" y="18"/>
                  </a:lnTo>
                  <a:lnTo>
                    <a:pt x="100" y="10"/>
                  </a:lnTo>
                  <a:lnTo>
                    <a:pt x="116" y="6"/>
                  </a:lnTo>
                  <a:lnTo>
                    <a:pt x="130" y="2"/>
                  </a:lnTo>
                  <a:lnTo>
                    <a:pt x="148" y="0"/>
                  </a:lnTo>
                  <a:lnTo>
                    <a:pt x="164" y="0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FDEA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Freeform 43"/>
            <p:cNvSpPr>
              <a:spLocks/>
            </p:cNvSpPr>
            <p:nvPr/>
          </p:nvSpPr>
          <p:spPr bwMode="auto">
            <a:xfrm>
              <a:off x="3709988" y="5621338"/>
              <a:ext cx="257175" cy="241300"/>
            </a:xfrm>
            <a:custGeom>
              <a:avLst/>
              <a:gdLst>
                <a:gd name="T0" fmla="*/ 94 w 162"/>
                <a:gd name="T1" fmla="*/ 134 h 152"/>
                <a:gd name="T2" fmla="*/ 94 w 162"/>
                <a:gd name="T3" fmla="*/ 134 h 152"/>
                <a:gd name="T4" fmla="*/ 106 w 162"/>
                <a:gd name="T5" fmla="*/ 136 h 152"/>
                <a:gd name="T6" fmla="*/ 118 w 162"/>
                <a:gd name="T7" fmla="*/ 138 h 152"/>
                <a:gd name="T8" fmla="*/ 130 w 162"/>
                <a:gd name="T9" fmla="*/ 142 h 152"/>
                <a:gd name="T10" fmla="*/ 140 w 162"/>
                <a:gd name="T11" fmla="*/ 148 h 152"/>
                <a:gd name="T12" fmla="*/ 140 w 162"/>
                <a:gd name="T13" fmla="*/ 148 h 152"/>
                <a:gd name="T14" fmla="*/ 150 w 162"/>
                <a:gd name="T15" fmla="*/ 132 h 152"/>
                <a:gd name="T16" fmla="*/ 158 w 162"/>
                <a:gd name="T17" fmla="*/ 114 h 152"/>
                <a:gd name="T18" fmla="*/ 162 w 162"/>
                <a:gd name="T19" fmla="*/ 92 h 152"/>
                <a:gd name="T20" fmla="*/ 162 w 162"/>
                <a:gd name="T21" fmla="*/ 66 h 152"/>
                <a:gd name="T22" fmla="*/ 162 w 162"/>
                <a:gd name="T23" fmla="*/ 66 h 152"/>
                <a:gd name="T24" fmla="*/ 162 w 162"/>
                <a:gd name="T25" fmla="*/ 66 h 152"/>
                <a:gd name="T26" fmla="*/ 160 w 162"/>
                <a:gd name="T27" fmla="*/ 66 h 152"/>
                <a:gd name="T28" fmla="*/ 158 w 162"/>
                <a:gd name="T29" fmla="*/ 68 h 152"/>
                <a:gd name="T30" fmla="*/ 158 w 162"/>
                <a:gd name="T31" fmla="*/ 66 h 152"/>
                <a:gd name="T32" fmla="*/ 158 w 162"/>
                <a:gd name="T33" fmla="*/ 68 h 152"/>
                <a:gd name="T34" fmla="*/ 156 w 162"/>
                <a:gd name="T35" fmla="*/ 66 h 152"/>
                <a:gd name="T36" fmla="*/ 104 w 162"/>
                <a:gd name="T37" fmla="*/ 62 h 152"/>
                <a:gd name="T38" fmla="*/ 44 w 162"/>
                <a:gd name="T39" fmla="*/ 26 h 152"/>
                <a:gd name="T40" fmla="*/ 18 w 162"/>
                <a:gd name="T41" fmla="*/ 2 h 152"/>
                <a:gd name="T42" fmla="*/ 12 w 162"/>
                <a:gd name="T43" fmla="*/ 0 h 152"/>
                <a:gd name="T44" fmla="*/ 12 w 162"/>
                <a:gd name="T45" fmla="*/ 0 h 152"/>
                <a:gd name="T46" fmla="*/ 6 w 162"/>
                <a:gd name="T47" fmla="*/ 12 h 152"/>
                <a:gd name="T48" fmla="*/ 4 w 162"/>
                <a:gd name="T49" fmla="*/ 26 h 152"/>
                <a:gd name="T50" fmla="*/ 2 w 162"/>
                <a:gd name="T51" fmla="*/ 40 h 152"/>
                <a:gd name="T52" fmla="*/ 0 w 162"/>
                <a:gd name="T53" fmla="*/ 56 h 152"/>
                <a:gd name="T54" fmla="*/ 0 w 162"/>
                <a:gd name="T55" fmla="*/ 56 h 152"/>
                <a:gd name="T56" fmla="*/ 2 w 162"/>
                <a:gd name="T57" fmla="*/ 70 h 152"/>
                <a:gd name="T58" fmla="*/ 4 w 162"/>
                <a:gd name="T59" fmla="*/ 84 h 152"/>
                <a:gd name="T60" fmla="*/ 8 w 162"/>
                <a:gd name="T61" fmla="*/ 98 h 152"/>
                <a:gd name="T62" fmla="*/ 12 w 162"/>
                <a:gd name="T63" fmla="*/ 112 h 152"/>
                <a:gd name="T64" fmla="*/ 18 w 162"/>
                <a:gd name="T65" fmla="*/ 124 h 152"/>
                <a:gd name="T66" fmla="*/ 24 w 162"/>
                <a:gd name="T67" fmla="*/ 134 h 152"/>
                <a:gd name="T68" fmla="*/ 32 w 162"/>
                <a:gd name="T69" fmla="*/ 144 h 152"/>
                <a:gd name="T70" fmla="*/ 40 w 162"/>
                <a:gd name="T71" fmla="*/ 152 h 152"/>
                <a:gd name="T72" fmla="*/ 40 w 162"/>
                <a:gd name="T73" fmla="*/ 152 h 152"/>
                <a:gd name="T74" fmla="*/ 50 w 162"/>
                <a:gd name="T75" fmla="*/ 146 h 152"/>
                <a:gd name="T76" fmla="*/ 64 w 162"/>
                <a:gd name="T77" fmla="*/ 140 h 152"/>
                <a:gd name="T78" fmla="*/ 78 w 162"/>
                <a:gd name="T79" fmla="*/ 136 h 152"/>
                <a:gd name="T80" fmla="*/ 94 w 162"/>
                <a:gd name="T81" fmla="*/ 134 h 152"/>
                <a:gd name="T82" fmla="*/ 94 w 162"/>
                <a:gd name="T83" fmla="*/ 134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62" h="152">
                  <a:moveTo>
                    <a:pt x="94" y="134"/>
                  </a:moveTo>
                  <a:lnTo>
                    <a:pt x="94" y="134"/>
                  </a:lnTo>
                  <a:lnTo>
                    <a:pt x="106" y="136"/>
                  </a:lnTo>
                  <a:lnTo>
                    <a:pt x="118" y="138"/>
                  </a:lnTo>
                  <a:lnTo>
                    <a:pt x="130" y="142"/>
                  </a:lnTo>
                  <a:lnTo>
                    <a:pt x="140" y="148"/>
                  </a:lnTo>
                  <a:lnTo>
                    <a:pt x="140" y="148"/>
                  </a:lnTo>
                  <a:lnTo>
                    <a:pt x="150" y="132"/>
                  </a:lnTo>
                  <a:lnTo>
                    <a:pt x="158" y="114"/>
                  </a:lnTo>
                  <a:lnTo>
                    <a:pt x="162" y="92"/>
                  </a:lnTo>
                  <a:lnTo>
                    <a:pt x="162" y="66"/>
                  </a:lnTo>
                  <a:lnTo>
                    <a:pt x="162" y="66"/>
                  </a:lnTo>
                  <a:lnTo>
                    <a:pt x="162" y="66"/>
                  </a:lnTo>
                  <a:lnTo>
                    <a:pt x="160" y="66"/>
                  </a:lnTo>
                  <a:lnTo>
                    <a:pt x="158" y="68"/>
                  </a:lnTo>
                  <a:lnTo>
                    <a:pt x="158" y="66"/>
                  </a:lnTo>
                  <a:lnTo>
                    <a:pt x="158" y="68"/>
                  </a:lnTo>
                  <a:lnTo>
                    <a:pt x="156" y="66"/>
                  </a:lnTo>
                  <a:lnTo>
                    <a:pt x="104" y="62"/>
                  </a:lnTo>
                  <a:lnTo>
                    <a:pt x="44" y="26"/>
                  </a:lnTo>
                  <a:lnTo>
                    <a:pt x="18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6" y="12"/>
                  </a:lnTo>
                  <a:lnTo>
                    <a:pt x="4" y="26"/>
                  </a:lnTo>
                  <a:lnTo>
                    <a:pt x="2" y="40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2" y="70"/>
                  </a:lnTo>
                  <a:lnTo>
                    <a:pt x="4" y="84"/>
                  </a:lnTo>
                  <a:lnTo>
                    <a:pt x="8" y="98"/>
                  </a:lnTo>
                  <a:lnTo>
                    <a:pt x="12" y="112"/>
                  </a:lnTo>
                  <a:lnTo>
                    <a:pt x="18" y="124"/>
                  </a:lnTo>
                  <a:lnTo>
                    <a:pt x="24" y="134"/>
                  </a:lnTo>
                  <a:lnTo>
                    <a:pt x="32" y="144"/>
                  </a:lnTo>
                  <a:lnTo>
                    <a:pt x="40" y="152"/>
                  </a:lnTo>
                  <a:lnTo>
                    <a:pt x="40" y="152"/>
                  </a:lnTo>
                  <a:lnTo>
                    <a:pt x="50" y="146"/>
                  </a:lnTo>
                  <a:lnTo>
                    <a:pt x="64" y="140"/>
                  </a:lnTo>
                  <a:lnTo>
                    <a:pt x="78" y="136"/>
                  </a:lnTo>
                  <a:lnTo>
                    <a:pt x="94" y="134"/>
                  </a:lnTo>
                  <a:lnTo>
                    <a:pt x="94" y="134"/>
                  </a:lnTo>
                  <a:close/>
                </a:path>
              </a:pathLst>
            </a:custGeom>
            <a:solidFill>
              <a:srgbClr val="FFCD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Freeform 44"/>
            <p:cNvSpPr>
              <a:spLocks/>
            </p:cNvSpPr>
            <p:nvPr/>
          </p:nvSpPr>
          <p:spPr bwMode="auto">
            <a:xfrm>
              <a:off x="3722688" y="5611813"/>
              <a:ext cx="238125" cy="244475"/>
            </a:xfrm>
            <a:custGeom>
              <a:avLst/>
              <a:gdLst>
                <a:gd name="T0" fmla="*/ 86 w 150"/>
                <a:gd name="T1" fmla="*/ 140 h 154"/>
                <a:gd name="T2" fmla="*/ 86 w 150"/>
                <a:gd name="T3" fmla="*/ 140 h 154"/>
                <a:gd name="T4" fmla="*/ 106 w 150"/>
                <a:gd name="T5" fmla="*/ 142 h 154"/>
                <a:gd name="T6" fmla="*/ 124 w 150"/>
                <a:gd name="T7" fmla="*/ 148 h 154"/>
                <a:gd name="T8" fmla="*/ 124 w 150"/>
                <a:gd name="T9" fmla="*/ 148 h 154"/>
                <a:gd name="T10" fmla="*/ 132 w 150"/>
                <a:gd name="T11" fmla="*/ 134 h 154"/>
                <a:gd name="T12" fmla="*/ 140 w 150"/>
                <a:gd name="T13" fmla="*/ 116 h 154"/>
                <a:gd name="T14" fmla="*/ 146 w 150"/>
                <a:gd name="T15" fmla="*/ 96 h 154"/>
                <a:gd name="T16" fmla="*/ 150 w 150"/>
                <a:gd name="T17" fmla="*/ 74 h 154"/>
                <a:gd name="T18" fmla="*/ 150 w 150"/>
                <a:gd name="T19" fmla="*/ 74 h 154"/>
                <a:gd name="T20" fmla="*/ 138 w 150"/>
                <a:gd name="T21" fmla="*/ 72 h 154"/>
                <a:gd name="T22" fmla="*/ 126 w 150"/>
                <a:gd name="T23" fmla="*/ 68 h 154"/>
                <a:gd name="T24" fmla="*/ 114 w 150"/>
                <a:gd name="T25" fmla="*/ 64 h 154"/>
                <a:gd name="T26" fmla="*/ 104 w 150"/>
                <a:gd name="T27" fmla="*/ 56 h 154"/>
                <a:gd name="T28" fmla="*/ 86 w 150"/>
                <a:gd name="T29" fmla="*/ 42 h 154"/>
                <a:gd name="T30" fmla="*/ 70 w 150"/>
                <a:gd name="T31" fmla="*/ 26 h 154"/>
                <a:gd name="T32" fmla="*/ 54 w 150"/>
                <a:gd name="T33" fmla="*/ 12 h 154"/>
                <a:gd name="T34" fmla="*/ 46 w 150"/>
                <a:gd name="T35" fmla="*/ 6 h 154"/>
                <a:gd name="T36" fmla="*/ 38 w 150"/>
                <a:gd name="T37" fmla="*/ 2 h 154"/>
                <a:gd name="T38" fmla="*/ 30 w 150"/>
                <a:gd name="T39" fmla="*/ 0 h 154"/>
                <a:gd name="T40" fmla="*/ 22 w 150"/>
                <a:gd name="T41" fmla="*/ 0 h 154"/>
                <a:gd name="T42" fmla="*/ 12 w 150"/>
                <a:gd name="T43" fmla="*/ 2 h 154"/>
                <a:gd name="T44" fmla="*/ 4 w 150"/>
                <a:gd name="T45" fmla="*/ 8 h 154"/>
                <a:gd name="T46" fmla="*/ 4 w 150"/>
                <a:gd name="T47" fmla="*/ 8 h 154"/>
                <a:gd name="T48" fmla="*/ 0 w 150"/>
                <a:gd name="T49" fmla="*/ 36 h 154"/>
                <a:gd name="T50" fmla="*/ 2 w 150"/>
                <a:gd name="T51" fmla="*/ 64 h 154"/>
                <a:gd name="T52" fmla="*/ 2 w 150"/>
                <a:gd name="T53" fmla="*/ 64 h 154"/>
                <a:gd name="T54" fmla="*/ 8 w 150"/>
                <a:gd name="T55" fmla="*/ 92 h 154"/>
                <a:gd name="T56" fmla="*/ 16 w 150"/>
                <a:gd name="T57" fmla="*/ 116 h 154"/>
                <a:gd name="T58" fmla="*/ 26 w 150"/>
                <a:gd name="T59" fmla="*/ 136 h 154"/>
                <a:gd name="T60" fmla="*/ 40 w 150"/>
                <a:gd name="T61" fmla="*/ 154 h 154"/>
                <a:gd name="T62" fmla="*/ 40 w 150"/>
                <a:gd name="T63" fmla="*/ 154 h 154"/>
                <a:gd name="T64" fmla="*/ 50 w 150"/>
                <a:gd name="T65" fmla="*/ 148 h 154"/>
                <a:gd name="T66" fmla="*/ 60 w 150"/>
                <a:gd name="T67" fmla="*/ 144 h 154"/>
                <a:gd name="T68" fmla="*/ 72 w 150"/>
                <a:gd name="T69" fmla="*/ 142 h 154"/>
                <a:gd name="T70" fmla="*/ 86 w 150"/>
                <a:gd name="T71" fmla="*/ 140 h 154"/>
                <a:gd name="T72" fmla="*/ 86 w 150"/>
                <a:gd name="T73" fmla="*/ 14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0" h="154">
                  <a:moveTo>
                    <a:pt x="86" y="140"/>
                  </a:moveTo>
                  <a:lnTo>
                    <a:pt x="86" y="140"/>
                  </a:lnTo>
                  <a:lnTo>
                    <a:pt x="106" y="142"/>
                  </a:lnTo>
                  <a:lnTo>
                    <a:pt x="124" y="148"/>
                  </a:lnTo>
                  <a:lnTo>
                    <a:pt x="124" y="148"/>
                  </a:lnTo>
                  <a:lnTo>
                    <a:pt x="132" y="134"/>
                  </a:lnTo>
                  <a:lnTo>
                    <a:pt x="140" y="116"/>
                  </a:lnTo>
                  <a:lnTo>
                    <a:pt x="146" y="96"/>
                  </a:lnTo>
                  <a:lnTo>
                    <a:pt x="150" y="74"/>
                  </a:lnTo>
                  <a:lnTo>
                    <a:pt x="150" y="74"/>
                  </a:lnTo>
                  <a:lnTo>
                    <a:pt x="138" y="72"/>
                  </a:lnTo>
                  <a:lnTo>
                    <a:pt x="126" y="68"/>
                  </a:lnTo>
                  <a:lnTo>
                    <a:pt x="114" y="64"/>
                  </a:lnTo>
                  <a:lnTo>
                    <a:pt x="104" y="56"/>
                  </a:lnTo>
                  <a:lnTo>
                    <a:pt x="86" y="42"/>
                  </a:lnTo>
                  <a:lnTo>
                    <a:pt x="70" y="26"/>
                  </a:lnTo>
                  <a:lnTo>
                    <a:pt x="54" y="12"/>
                  </a:lnTo>
                  <a:lnTo>
                    <a:pt x="46" y="6"/>
                  </a:lnTo>
                  <a:lnTo>
                    <a:pt x="38" y="2"/>
                  </a:lnTo>
                  <a:lnTo>
                    <a:pt x="30" y="0"/>
                  </a:lnTo>
                  <a:lnTo>
                    <a:pt x="22" y="0"/>
                  </a:lnTo>
                  <a:lnTo>
                    <a:pt x="12" y="2"/>
                  </a:lnTo>
                  <a:lnTo>
                    <a:pt x="4" y="8"/>
                  </a:lnTo>
                  <a:lnTo>
                    <a:pt x="4" y="8"/>
                  </a:lnTo>
                  <a:lnTo>
                    <a:pt x="0" y="36"/>
                  </a:lnTo>
                  <a:lnTo>
                    <a:pt x="2" y="64"/>
                  </a:lnTo>
                  <a:lnTo>
                    <a:pt x="2" y="64"/>
                  </a:lnTo>
                  <a:lnTo>
                    <a:pt x="8" y="92"/>
                  </a:lnTo>
                  <a:lnTo>
                    <a:pt x="16" y="116"/>
                  </a:lnTo>
                  <a:lnTo>
                    <a:pt x="26" y="136"/>
                  </a:lnTo>
                  <a:lnTo>
                    <a:pt x="40" y="154"/>
                  </a:lnTo>
                  <a:lnTo>
                    <a:pt x="40" y="154"/>
                  </a:lnTo>
                  <a:lnTo>
                    <a:pt x="50" y="148"/>
                  </a:lnTo>
                  <a:lnTo>
                    <a:pt x="60" y="144"/>
                  </a:lnTo>
                  <a:lnTo>
                    <a:pt x="72" y="142"/>
                  </a:lnTo>
                  <a:lnTo>
                    <a:pt x="86" y="140"/>
                  </a:lnTo>
                  <a:lnTo>
                    <a:pt x="86" y="140"/>
                  </a:lnTo>
                  <a:close/>
                </a:path>
              </a:pathLst>
            </a:custGeom>
            <a:solidFill>
              <a:srgbClr val="F68B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Freeform 45"/>
            <p:cNvSpPr>
              <a:spLocks/>
            </p:cNvSpPr>
            <p:nvPr/>
          </p:nvSpPr>
          <p:spPr bwMode="auto">
            <a:xfrm>
              <a:off x="3738563" y="5602288"/>
              <a:ext cx="206375" cy="244475"/>
            </a:xfrm>
            <a:custGeom>
              <a:avLst/>
              <a:gdLst>
                <a:gd name="T0" fmla="*/ 40 w 130"/>
                <a:gd name="T1" fmla="*/ 154 h 154"/>
                <a:gd name="T2" fmla="*/ 40 w 130"/>
                <a:gd name="T3" fmla="*/ 154 h 154"/>
                <a:gd name="T4" fmla="*/ 56 w 130"/>
                <a:gd name="T5" fmla="*/ 148 h 154"/>
                <a:gd name="T6" fmla="*/ 76 w 130"/>
                <a:gd name="T7" fmla="*/ 146 h 154"/>
                <a:gd name="T8" fmla="*/ 76 w 130"/>
                <a:gd name="T9" fmla="*/ 146 h 154"/>
                <a:gd name="T10" fmla="*/ 90 w 130"/>
                <a:gd name="T11" fmla="*/ 148 h 154"/>
                <a:gd name="T12" fmla="*/ 104 w 130"/>
                <a:gd name="T13" fmla="*/ 150 h 154"/>
                <a:gd name="T14" fmla="*/ 104 w 130"/>
                <a:gd name="T15" fmla="*/ 150 h 154"/>
                <a:gd name="T16" fmla="*/ 114 w 130"/>
                <a:gd name="T17" fmla="*/ 138 h 154"/>
                <a:gd name="T18" fmla="*/ 122 w 130"/>
                <a:gd name="T19" fmla="*/ 120 h 154"/>
                <a:gd name="T20" fmla="*/ 128 w 130"/>
                <a:gd name="T21" fmla="*/ 100 h 154"/>
                <a:gd name="T22" fmla="*/ 130 w 130"/>
                <a:gd name="T23" fmla="*/ 78 h 154"/>
                <a:gd name="T24" fmla="*/ 130 w 130"/>
                <a:gd name="T25" fmla="*/ 78 h 154"/>
                <a:gd name="T26" fmla="*/ 116 w 130"/>
                <a:gd name="T27" fmla="*/ 68 h 154"/>
                <a:gd name="T28" fmla="*/ 98 w 130"/>
                <a:gd name="T29" fmla="*/ 54 h 154"/>
                <a:gd name="T30" fmla="*/ 58 w 130"/>
                <a:gd name="T31" fmla="*/ 22 h 154"/>
                <a:gd name="T32" fmla="*/ 38 w 130"/>
                <a:gd name="T33" fmla="*/ 8 h 154"/>
                <a:gd name="T34" fmla="*/ 22 w 130"/>
                <a:gd name="T35" fmla="*/ 0 h 154"/>
                <a:gd name="T36" fmla="*/ 16 w 130"/>
                <a:gd name="T37" fmla="*/ 0 h 154"/>
                <a:gd name="T38" fmla="*/ 10 w 130"/>
                <a:gd name="T39" fmla="*/ 0 h 154"/>
                <a:gd name="T40" fmla="*/ 4 w 130"/>
                <a:gd name="T41" fmla="*/ 4 h 154"/>
                <a:gd name="T42" fmla="*/ 2 w 130"/>
                <a:gd name="T43" fmla="*/ 10 h 154"/>
                <a:gd name="T44" fmla="*/ 2 w 130"/>
                <a:gd name="T45" fmla="*/ 10 h 154"/>
                <a:gd name="T46" fmla="*/ 0 w 130"/>
                <a:gd name="T47" fmla="*/ 36 h 154"/>
                <a:gd name="T48" fmla="*/ 0 w 130"/>
                <a:gd name="T49" fmla="*/ 60 h 154"/>
                <a:gd name="T50" fmla="*/ 0 w 130"/>
                <a:gd name="T51" fmla="*/ 60 h 154"/>
                <a:gd name="T52" fmla="*/ 4 w 130"/>
                <a:gd name="T53" fmla="*/ 90 h 154"/>
                <a:gd name="T54" fmla="*/ 14 w 130"/>
                <a:gd name="T55" fmla="*/ 116 h 154"/>
                <a:gd name="T56" fmla="*/ 20 w 130"/>
                <a:gd name="T57" fmla="*/ 128 h 154"/>
                <a:gd name="T58" fmla="*/ 26 w 130"/>
                <a:gd name="T59" fmla="*/ 138 h 154"/>
                <a:gd name="T60" fmla="*/ 32 w 130"/>
                <a:gd name="T61" fmla="*/ 146 h 154"/>
                <a:gd name="T62" fmla="*/ 40 w 130"/>
                <a:gd name="T63" fmla="*/ 154 h 154"/>
                <a:gd name="T64" fmla="*/ 40 w 130"/>
                <a:gd name="T65" fmla="*/ 154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0" h="154">
                  <a:moveTo>
                    <a:pt x="40" y="154"/>
                  </a:moveTo>
                  <a:lnTo>
                    <a:pt x="40" y="154"/>
                  </a:lnTo>
                  <a:lnTo>
                    <a:pt x="56" y="148"/>
                  </a:lnTo>
                  <a:lnTo>
                    <a:pt x="76" y="146"/>
                  </a:lnTo>
                  <a:lnTo>
                    <a:pt x="76" y="146"/>
                  </a:lnTo>
                  <a:lnTo>
                    <a:pt x="90" y="148"/>
                  </a:lnTo>
                  <a:lnTo>
                    <a:pt x="104" y="150"/>
                  </a:lnTo>
                  <a:lnTo>
                    <a:pt x="104" y="150"/>
                  </a:lnTo>
                  <a:lnTo>
                    <a:pt x="114" y="138"/>
                  </a:lnTo>
                  <a:lnTo>
                    <a:pt x="122" y="120"/>
                  </a:lnTo>
                  <a:lnTo>
                    <a:pt x="128" y="100"/>
                  </a:lnTo>
                  <a:lnTo>
                    <a:pt x="130" y="78"/>
                  </a:lnTo>
                  <a:lnTo>
                    <a:pt x="130" y="78"/>
                  </a:lnTo>
                  <a:lnTo>
                    <a:pt x="116" y="68"/>
                  </a:lnTo>
                  <a:lnTo>
                    <a:pt x="98" y="54"/>
                  </a:lnTo>
                  <a:lnTo>
                    <a:pt x="58" y="22"/>
                  </a:lnTo>
                  <a:lnTo>
                    <a:pt x="38" y="8"/>
                  </a:lnTo>
                  <a:lnTo>
                    <a:pt x="22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4" y="4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0" y="36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4" y="90"/>
                  </a:lnTo>
                  <a:lnTo>
                    <a:pt x="14" y="116"/>
                  </a:lnTo>
                  <a:lnTo>
                    <a:pt x="20" y="128"/>
                  </a:lnTo>
                  <a:lnTo>
                    <a:pt x="26" y="138"/>
                  </a:lnTo>
                  <a:lnTo>
                    <a:pt x="32" y="146"/>
                  </a:lnTo>
                  <a:lnTo>
                    <a:pt x="40" y="154"/>
                  </a:lnTo>
                  <a:lnTo>
                    <a:pt x="40" y="154"/>
                  </a:lnTo>
                  <a:close/>
                </a:path>
              </a:pathLst>
            </a:custGeom>
            <a:solidFill>
              <a:srgbClr val="D2DE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Freeform 46"/>
            <p:cNvSpPr>
              <a:spLocks/>
            </p:cNvSpPr>
            <p:nvPr/>
          </p:nvSpPr>
          <p:spPr bwMode="auto">
            <a:xfrm>
              <a:off x="3751263" y="5741988"/>
              <a:ext cx="187325" cy="104775"/>
            </a:xfrm>
            <a:custGeom>
              <a:avLst/>
              <a:gdLst>
                <a:gd name="T0" fmla="*/ 32 w 118"/>
                <a:gd name="T1" fmla="*/ 66 h 66"/>
                <a:gd name="T2" fmla="*/ 32 w 118"/>
                <a:gd name="T3" fmla="*/ 66 h 66"/>
                <a:gd name="T4" fmla="*/ 48 w 118"/>
                <a:gd name="T5" fmla="*/ 60 h 66"/>
                <a:gd name="T6" fmla="*/ 68 w 118"/>
                <a:gd name="T7" fmla="*/ 58 h 66"/>
                <a:gd name="T8" fmla="*/ 68 w 118"/>
                <a:gd name="T9" fmla="*/ 58 h 66"/>
                <a:gd name="T10" fmla="*/ 82 w 118"/>
                <a:gd name="T11" fmla="*/ 60 h 66"/>
                <a:gd name="T12" fmla="*/ 96 w 118"/>
                <a:gd name="T13" fmla="*/ 62 h 66"/>
                <a:gd name="T14" fmla="*/ 96 w 118"/>
                <a:gd name="T15" fmla="*/ 62 h 66"/>
                <a:gd name="T16" fmla="*/ 102 w 118"/>
                <a:gd name="T17" fmla="*/ 54 h 66"/>
                <a:gd name="T18" fmla="*/ 108 w 118"/>
                <a:gd name="T19" fmla="*/ 42 h 66"/>
                <a:gd name="T20" fmla="*/ 114 w 118"/>
                <a:gd name="T21" fmla="*/ 30 h 66"/>
                <a:gd name="T22" fmla="*/ 118 w 118"/>
                <a:gd name="T23" fmla="*/ 16 h 66"/>
                <a:gd name="T24" fmla="*/ 118 w 118"/>
                <a:gd name="T25" fmla="*/ 16 h 66"/>
                <a:gd name="T26" fmla="*/ 104 w 118"/>
                <a:gd name="T27" fmla="*/ 10 h 66"/>
                <a:gd name="T28" fmla="*/ 90 w 118"/>
                <a:gd name="T29" fmla="*/ 4 h 66"/>
                <a:gd name="T30" fmla="*/ 74 w 118"/>
                <a:gd name="T31" fmla="*/ 0 h 66"/>
                <a:gd name="T32" fmla="*/ 56 w 118"/>
                <a:gd name="T33" fmla="*/ 0 h 66"/>
                <a:gd name="T34" fmla="*/ 56 w 118"/>
                <a:gd name="T35" fmla="*/ 0 h 66"/>
                <a:gd name="T36" fmla="*/ 40 w 118"/>
                <a:gd name="T37" fmla="*/ 0 h 66"/>
                <a:gd name="T38" fmla="*/ 26 w 118"/>
                <a:gd name="T39" fmla="*/ 2 h 66"/>
                <a:gd name="T40" fmla="*/ 12 w 118"/>
                <a:gd name="T41" fmla="*/ 6 h 66"/>
                <a:gd name="T42" fmla="*/ 0 w 118"/>
                <a:gd name="T43" fmla="*/ 12 h 66"/>
                <a:gd name="T44" fmla="*/ 0 w 118"/>
                <a:gd name="T45" fmla="*/ 12 h 66"/>
                <a:gd name="T46" fmla="*/ 6 w 118"/>
                <a:gd name="T47" fmla="*/ 28 h 66"/>
                <a:gd name="T48" fmla="*/ 14 w 118"/>
                <a:gd name="T49" fmla="*/ 44 h 66"/>
                <a:gd name="T50" fmla="*/ 22 w 118"/>
                <a:gd name="T51" fmla="*/ 56 h 66"/>
                <a:gd name="T52" fmla="*/ 32 w 118"/>
                <a:gd name="T53" fmla="*/ 66 h 66"/>
                <a:gd name="T54" fmla="*/ 32 w 118"/>
                <a:gd name="T55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18" h="66">
                  <a:moveTo>
                    <a:pt x="32" y="66"/>
                  </a:moveTo>
                  <a:lnTo>
                    <a:pt x="32" y="66"/>
                  </a:lnTo>
                  <a:lnTo>
                    <a:pt x="48" y="60"/>
                  </a:lnTo>
                  <a:lnTo>
                    <a:pt x="68" y="58"/>
                  </a:lnTo>
                  <a:lnTo>
                    <a:pt x="68" y="58"/>
                  </a:lnTo>
                  <a:lnTo>
                    <a:pt x="82" y="60"/>
                  </a:lnTo>
                  <a:lnTo>
                    <a:pt x="96" y="62"/>
                  </a:lnTo>
                  <a:lnTo>
                    <a:pt x="96" y="62"/>
                  </a:lnTo>
                  <a:lnTo>
                    <a:pt x="102" y="54"/>
                  </a:lnTo>
                  <a:lnTo>
                    <a:pt x="108" y="42"/>
                  </a:lnTo>
                  <a:lnTo>
                    <a:pt x="114" y="30"/>
                  </a:lnTo>
                  <a:lnTo>
                    <a:pt x="118" y="16"/>
                  </a:lnTo>
                  <a:lnTo>
                    <a:pt x="118" y="16"/>
                  </a:lnTo>
                  <a:lnTo>
                    <a:pt x="104" y="10"/>
                  </a:lnTo>
                  <a:lnTo>
                    <a:pt x="90" y="4"/>
                  </a:lnTo>
                  <a:lnTo>
                    <a:pt x="74" y="0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40" y="0"/>
                  </a:lnTo>
                  <a:lnTo>
                    <a:pt x="26" y="2"/>
                  </a:lnTo>
                  <a:lnTo>
                    <a:pt x="12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6" y="28"/>
                  </a:lnTo>
                  <a:lnTo>
                    <a:pt x="14" y="44"/>
                  </a:lnTo>
                  <a:lnTo>
                    <a:pt x="22" y="56"/>
                  </a:lnTo>
                  <a:lnTo>
                    <a:pt x="32" y="66"/>
                  </a:lnTo>
                  <a:lnTo>
                    <a:pt x="32" y="6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Freeform 47"/>
            <p:cNvSpPr>
              <a:spLocks/>
            </p:cNvSpPr>
            <p:nvPr/>
          </p:nvSpPr>
          <p:spPr bwMode="auto">
            <a:xfrm>
              <a:off x="3757613" y="5827713"/>
              <a:ext cx="193675" cy="57150"/>
            </a:xfrm>
            <a:custGeom>
              <a:avLst/>
              <a:gdLst>
                <a:gd name="T0" fmla="*/ 122 w 122"/>
                <a:gd name="T1" fmla="*/ 22 h 36"/>
                <a:gd name="T2" fmla="*/ 122 w 122"/>
                <a:gd name="T3" fmla="*/ 22 h 36"/>
                <a:gd name="T4" fmla="*/ 112 w 122"/>
                <a:gd name="T5" fmla="*/ 14 h 36"/>
                <a:gd name="T6" fmla="*/ 98 w 122"/>
                <a:gd name="T7" fmla="*/ 8 h 36"/>
                <a:gd name="T8" fmla="*/ 82 w 122"/>
                <a:gd name="T9" fmla="*/ 2 h 36"/>
                <a:gd name="T10" fmla="*/ 74 w 122"/>
                <a:gd name="T11" fmla="*/ 0 h 36"/>
                <a:gd name="T12" fmla="*/ 64 w 122"/>
                <a:gd name="T13" fmla="*/ 0 h 36"/>
                <a:gd name="T14" fmla="*/ 54 w 122"/>
                <a:gd name="T15" fmla="*/ 0 h 36"/>
                <a:gd name="T16" fmla="*/ 42 w 122"/>
                <a:gd name="T17" fmla="*/ 4 h 36"/>
                <a:gd name="T18" fmla="*/ 32 w 122"/>
                <a:gd name="T19" fmla="*/ 8 h 36"/>
                <a:gd name="T20" fmla="*/ 20 w 122"/>
                <a:gd name="T21" fmla="*/ 14 h 36"/>
                <a:gd name="T22" fmla="*/ 10 w 122"/>
                <a:gd name="T23" fmla="*/ 24 h 36"/>
                <a:gd name="T24" fmla="*/ 0 w 122"/>
                <a:gd name="T25" fmla="*/ 36 h 36"/>
                <a:gd name="T26" fmla="*/ 0 w 122"/>
                <a:gd name="T27" fmla="*/ 36 h 36"/>
                <a:gd name="T28" fmla="*/ 6 w 122"/>
                <a:gd name="T29" fmla="*/ 28 h 36"/>
                <a:gd name="T30" fmla="*/ 16 w 122"/>
                <a:gd name="T31" fmla="*/ 22 h 36"/>
                <a:gd name="T32" fmla="*/ 30 w 122"/>
                <a:gd name="T33" fmla="*/ 16 h 36"/>
                <a:gd name="T34" fmla="*/ 48 w 122"/>
                <a:gd name="T35" fmla="*/ 10 h 36"/>
                <a:gd name="T36" fmla="*/ 68 w 122"/>
                <a:gd name="T37" fmla="*/ 8 h 36"/>
                <a:gd name="T38" fmla="*/ 82 w 122"/>
                <a:gd name="T39" fmla="*/ 10 h 36"/>
                <a:gd name="T40" fmla="*/ 94 w 122"/>
                <a:gd name="T41" fmla="*/ 12 h 36"/>
                <a:gd name="T42" fmla="*/ 108 w 122"/>
                <a:gd name="T43" fmla="*/ 16 h 36"/>
                <a:gd name="T44" fmla="*/ 122 w 122"/>
                <a:gd name="T45" fmla="*/ 22 h 36"/>
                <a:gd name="T46" fmla="*/ 122 w 122"/>
                <a:gd name="T47" fmla="*/ 2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22" h="36">
                  <a:moveTo>
                    <a:pt x="122" y="22"/>
                  </a:moveTo>
                  <a:lnTo>
                    <a:pt x="122" y="22"/>
                  </a:lnTo>
                  <a:lnTo>
                    <a:pt x="112" y="14"/>
                  </a:lnTo>
                  <a:lnTo>
                    <a:pt x="98" y="8"/>
                  </a:lnTo>
                  <a:lnTo>
                    <a:pt x="82" y="2"/>
                  </a:lnTo>
                  <a:lnTo>
                    <a:pt x="74" y="0"/>
                  </a:lnTo>
                  <a:lnTo>
                    <a:pt x="64" y="0"/>
                  </a:lnTo>
                  <a:lnTo>
                    <a:pt x="54" y="0"/>
                  </a:lnTo>
                  <a:lnTo>
                    <a:pt x="42" y="4"/>
                  </a:lnTo>
                  <a:lnTo>
                    <a:pt x="32" y="8"/>
                  </a:lnTo>
                  <a:lnTo>
                    <a:pt x="20" y="14"/>
                  </a:lnTo>
                  <a:lnTo>
                    <a:pt x="10" y="24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6" y="28"/>
                  </a:lnTo>
                  <a:lnTo>
                    <a:pt x="16" y="22"/>
                  </a:lnTo>
                  <a:lnTo>
                    <a:pt x="30" y="16"/>
                  </a:lnTo>
                  <a:lnTo>
                    <a:pt x="48" y="10"/>
                  </a:lnTo>
                  <a:lnTo>
                    <a:pt x="68" y="8"/>
                  </a:lnTo>
                  <a:lnTo>
                    <a:pt x="82" y="10"/>
                  </a:lnTo>
                  <a:lnTo>
                    <a:pt x="94" y="12"/>
                  </a:lnTo>
                  <a:lnTo>
                    <a:pt x="108" y="16"/>
                  </a:lnTo>
                  <a:lnTo>
                    <a:pt x="122" y="22"/>
                  </a:lnTo>
                  <a:lnTo>
                    <a:pt x="122" y="22"/>
                  </a:lnTo>
                  <a:close/>
                </a:path>
              </a:pathLst>
            </a:custGeom>
            <a:solidFill>
              <a:srgbClr val="FCAF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Freeform 48"/>
            <p:cNvSpPr>
              <a:spLocks/>
            </p:cNvSpPr>
            <p:nvPr/>
          </p:nvSpPr>
          <p:spPr bwMode="auto">
            <a:xfrm>
              <a:off x="3805238" y="5859463"/>
              <a:ext cx="111125" cy="73025"/>
            </a:xfrm>
            <a:custGeom>
              <a:avLst/>
              <a:gdLst>
                <a:gd name="T0" fmla="*/ 70 w 70"/>
                <a:gd name="T1" fmla="*/ 20 h 46"/>
                <a:gd name="T2" fmla="*/ 70 w 70"/>
                <a:gd name="T3" fmla="*/ 20 h 46"/>
                <a:gd name="T4" fmla="*/ 70 w 70"/>
                <a:gd name="T5" fmla="*/ 24 h 46"/>
                <a:gd name="T6" fmla="*/ 68 w 70"/>
                <a:gd name="T7" fmla="*/ 28 h 46"/>
                <a:gd name="T8" fmla="*/ 62 w 70"/>
                <a:gd name="T9" fmla="*/ 36 h 46"/>
                <a:gd name="T10" fmla="*/ 52 w 70"/>
                <a:gd name="T11" fmla="*/ 42 h 46"/>
                <a:gd name="T12" fmla="*/ 38 w 70"/>
                <a:gd name="T13" fmla="*/ 46 h 46"/>
                <a:gd name="T14" fmla="*/ 38 w 70"/>
                <a:gd name="T15" fmla="*/ 46 h 46"/>
                <a:gd name="T16" fmla="*/ 24 w 70"/>
                <a:gd name="T17" fmla="*/ 46 h 46"/>
                <a:gd name="T18" fmla="*/ 12 w 70"/>
                <a:gd name="T19" fmla="*/ 42 h 46"/>
                <a:gd name="T20" fmla="*/ 4 w 70"/>
                <a:gd name="T21" fmla="*/ 36 h 46"/>
                <a:gd name="T22" fmla="*/ 2 w 70"/>
                <a:gd name="T23" fmla="*/ 30 h 46"/>
                <a:gd name="T24" fmla="*/ 0 w 70"/>
                <a:gd name="T25" fmla="*/ 26 h 46"/>
                <a:gd name="T26" fmla="*/ 0 w 70"/>
                <a:gd name="T27" fmla="*/ 26 h 46"/>
                <a:gd name="T28" fmla="*/ 0 w 70"/>
                <a:gd name="T29" fmla="*/ 22 h 46"/>
                <a:gd name="T30" fmla="*/ 2 w 70"/>
                <a:gd name="T31" fmla="*/ 18 h 46"/>
                <a:gd name="T32" fmla="*/ 10 w 70"/>
                <a:gd name="T33" fmla="*/ 10 h 46"/>
                <a:gd name="T34" fmla="*/ 20 w 70"/>
                <a:gd name="T35" fmla="*/ 4 h 46"/>
                <a:gd name="T36" fmla="*/ 34 w 70"/>
                <a:gd name="T37" fmla="*/ 0 h 46"/>
                <a:gd name="T38" fmla="*/ 34 w 70"/>
                <a:gd name="T39" fmla="*/ 0 h 46"/>
                <a:gd name="T40" fmla="*/ 48 w 70"/>
                <a:gd name="T41" fmla="*/ 2 h 46"/>
                <a:gd name="T42" fmla="*/ 58 w 70"/>
                <a:gd name="T43" fmla="*/ 4 h 46"/>
                <a:gd name="T44" fmla="*/ 68 w 70"/>
                <a:gd name="T45" fmla="*/ 12 h 46"/>
                <a:gd name="T46" fmla="*/ 70 w 70"/>
                <a:gd name="T47" fmla="*/ 16 h 46"/>
                <a:gd name="T48" fmla="*/ 70 w 70"/>
                <a:gd name="T49" fmla="*/ 20 h 46"/>
                <a:gd name="T50" fmla="*/ 70 w 70"/>
                <a:gd name="T51" fmla="*/ 2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0" h="46">
                  <a:moveTo>
                    <a:pt x="70" y="20"/>
                  </a:moveTo>
                  <a:lnTo>
                    <a:pt x="70" y="20"/>
                  </a:lnTo>
                  <a:lnTo>
                    <a:pt x="70" y="24"/>
                  </a:lnTo>
                  <a:lnTo>
                    <a:pt x="68" y="28"/>
                  </a:lnTo>
                  <a:lnTo>
                    <a:pt x="62" y="36"/>
                  </a:lnTo>
                  <a:lnTo>
                    <a:pt x="52" y="42"/>
                  </a:lnTo>
                  <a:lnTo>
                    <a:pt x="38" y="46"/>
                  </a:lnTo>
                  <a:lnTo>
                    <a:pt x="38" y="46"/>
                  </a:lnTo>
                  <a:lnTo>
                    <a:pt x="24" y="46"/>
                  </a:lnTo>
                  <a:lnTo>
                    <a:pt x="12" y="42"/>
                  </a:lnTo>
                  <a:lnTo>
                    <a:pt x="4" y="36"/>
                  </a:lnTo>
                  <a:lnTo>
                    <a:pt x="2" y="30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0" y="22"/>
                  </a:lnTo>
                  <a:lnTo>
                    <a:pt x="2" y="18"/>
                  </a:lnTo>
                  <a:lnTo>
                    <a:pt x="10" y="10"/>
                  </a:lnTo>
                  <a:lnTo>
                    <a:pt x="20" y="4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48" y="2"/>
                  </a:lnTo>
                  <a:lnTo>
                    <a:pt x="58" y="4"/>
                  </a:lnTo>
                  <a:lnTo>
                    <a:pt x="68" y="12"/>
                  </a:lnTo>
                  <a:lnTo>
                    <a:pt x="70" y="16"/>
                  </a:lnTo>
                  <a:lnTo>
                    <a:pt x="70" y="20"/>
                  </a:lnTo>
                  <a:lnTo>
                    <a:pt x="70" y="20"/>
                  </a:lnTo>
                  <a:close/>
                </a:path>
              </a:pathLst>
            </a:custGeom>
            <a:solidFill>
              <a:srgbClr val="FFE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Freeform 49"/>
            <p:cNvSpPr>
              <a:spLocks/>
            </p:cNvSpPr>
            <p:nvPr/>
          </p:nvSpPr>
          <p:spPr bwMode="auto">
            <a:xfrm>
              <a:off x="3808413" y="5862638"/>
              <a:ext cx="107950" cy="66675"/>
            </a:xfrm>
            <a:custGeom>
              <a:avLst/>
              <a:gdLst>
                <a:gd name="T0" fmla="*/ 0 w 68"/>
                <a:gd name="T1" fmla="*/ 24 h 42"/>
                <a:gd name="T2" fmla="*/ 0 w 68"/>
                <a:gd name="T3" fmla="*/ 24 h 42"/>
                <a:gd name="T4" fmla="*/ 0 w 68"/>
                <a:gd name="T5" fmla="*/ 20 h 42"/>
                <a:gd name="T6" fmla="*/ 2 w 68"/>
                <a:gd name="T7" fmla="*/ 16 h 42"/>
                <a:gd name="T8" fmla="*/ 8 w 68"/>
                <a:gd name="T9" fmla="*/ 8 h 42"/>
                <a:gd name="T10" fmla="*/ 18 w 68"/>
                <a:gd name="T11" fmla="*/ 2 h 42"/>
                <a:gd name="T12" fmla="*/ 32 w 68"/>
                <a:gd name="T13" fmla="*/ 0 h 42"/>
                <a:gd name="T14" fmla="*/ 32 w 68"/>
                <a:gd name="T15" fmla="*/ 0 h 42"/>
                <a:gd name="T16" fmla="*/ 44 w 68"/>
                <a:gd name="T17" fmla="*/ 0 h 42"/>
                <a:gd name="T18" fmla="*/ 56 w 68"/>
                <a:gd name="T19" fmla="*/ 4 h 42"/>
                <a:gd name="T20" fmla="*/ 64 w 68"/>
                <a:gd name="T21" fmla="*/ 10 h 42"/>
                <a:gd name="T22" fmla="*/ 66 w 68"/>
                <a:gd name="T23" fmla="*/ 14 h 42"/>
                <a:gd name="T24" fmla="*/ 68 w 68"/>
                <a:gd name="T25" fmla="*/ 18 h 42"/>
                <a:gd name="T26" fmla="*/ 68 w 68"/>
                <a:gd name="T27" fmla="*/ 18 h 42"/>
                <a:gd name="T28" fmla="*/ 68 w 68"/>
                <a:gd name="T29" fmla="*/ 22 h 42"/>
                <a:gd name="T30" fmla="*/ 66 w 68"/>
                <a:gd name="T31" fmla="*/ 26 h 42"/>
                <a:gd name="T32" fmla="*/ 60 w 68"/>
                <a:gd name="T33" fmla="*/ 34 h 42"/>
                <a:gd name="T34" fmla="*/ 48 w 68"/>
                <a:gd name="T35" fmla="*/ 40 h 42"/>
                <a:gd name="T36" fmla="*/ 36 w 68"/>
                <a:gd name="T37" fmla="*/ 42 h 42"/>
                <a:gd name="T38" fmla="*/ 36 w 68"/>
                <a:gd name="T39" fmla="*/ 42 h 42"/>
                <a:gd name="T40" fmla="*/ 22 w 68"/>
                <a:gd name="T41" fmla="*/ 42 h 42"/>
                <a:gd name="T42" fmla="*/ 12 w 68"/>
                <a:gd name="T43" fmla="*/ 38 h 42"/>
                <a:gd name="T44" fmla="*/ 4 w 68"/>
                <a:gd name="T45" fmla="*/ 32 h 42"/>
                <a:gd name="T46" fmla="*/ 0 w 68"/>
                <a:gd name="T47" fmla="*/ 28 h 42"/>
                <a:gd name="T48" fmla="*/ 0 w 68"/>
                <a:gd name="T49" fmla="*/ 24 h 42"/>
                <a:gd name="T50" fmla="*/ 0 w 68"/>
                <a:gd name="T51" fmla="*/ 24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8" h="42">
                  <a:moveTo>
                    <a:pt x="0" y="24"/>
                  </a:moveTo>
                  <a:lnTo>
                    <a:pt x="0" y="24"/>
                  </a:lnTo>
                  <a:lnTo>
                    <a:pt x="0" y="20"/>
                  </a:lnTo>
                  <a:lnTo>
                    <a:pt x="2" y="16"/>
                  </a:lnTo>
                  <a:lnTo>
                    <a:pt x="8" y="8"/>
                  </a:lnTo>
                  <a:lnTo>
                    <a:pt x="18" y="2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44" y="0"/>
                  </a:lnTo>
                  <a:lnTo>
                    <a:pt x="56" y="4"/>
                  </a:lnTo>
                  <a:lnTo>
                    <a:pt x="64" y="10"/>
                  </a:lnTo>
                  <a:lnTo>
                    <a:pt x="66" y="14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8" y="22"/>
                  </a:lnTo>
                  <a:lnTo>
                    <a:pt x="66" y="26"/>
                  </a:lnTo>
                  <a:lnTo>
                    <a:pt x="60" y="34"/>
                  </a:lnTo>
                  <a:lnTo>
                    <a:pt x="48" y="40"/>
                  </a:lnTo>
                  <a:lnTo>
                    <a:pt x="36" y="42"/>
                  </a:lnTo>
                  <a:lnTo>
                    <a:pt x="36" y="42"/>
                  </a:lnTo>
                  <a:lnTo>
                    <a:pt x="22" y="42"/>
                  </a:lnTo>
                  <a:lnTo>
                    <a:pt x="12" y="38"/>
                  </a:lnTo>
                  <a:lnTo>
                    <a:pt x="4" y="32"/>
                  </a:lnTo>
                  <a:lnTo>
                    <a:pt x="0" y="28"/>
                  </a:lnTo>
                  <a:lnTo>
                    <a:pt x="0" y="24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FFE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Freeform 50"/>
            <p:cNvSpPr>
              <a:spLocks/>
            </p:cNvSpPr>
            <p:nvPr/>
          </p:nvSpPr>
          <p:spPr bwMode="auto">
            <a:xfrm>
              <a:off x="3808413" y="5862638"/>
              <a:ext cx="104775" cy="66675"/>
            </a:xfrm>
            <a:custGeom>
              <a:avLst/>
              <a:gdLst>
                <a:gd name="T0" fmla="*/ 0 w 66"/>
                <a:gd name="T1" fmla="*/ 24 h 42"/>
                <a:gd name="T2" fmla="*/ 0 w 66"/>
                <a:gd name="T3" fmla="*/ 24 h 42"/>
                <a:gd name="T4" fmla="*/ 2 w 66"/>
                <a:gd name="T5" fmla="*/ 20 h 42"/>
                <a:gd name="T6" fmla="*/ 2 w 66"/>
                <a:gd name="T7" fmla="*/ 16 h 42"/>
                <a:gd name="T8" fmla="*/ 10 w 66"/>
                <a:gd name="T9" fmla="*/ 8 h 42"/>
                <a:gd name="T10" fmla="*/ 18 w 66"/>
                <a:gd name="T11" fmla="*/ 4 h 42"/>
                <a:gd name="T12" fmla="*/ 32 w 66"/>
                <a:gd name="T13" fmla="*/ 0 h 42"/>
                <a:gd name="T14" fmla="*/ 32 w 66"/>
                <a:gd name="T15" fmla="*/ 0 h 42"/>
                <a:gd name="T16" fmla="*/ 44 w 66"/>
                <a:gd name="T17" fmla="*/ 0 h 42"/>
                <a:gd name="T18" fmla="*/ 56 w 66"/>
                <a:gd name="T19" fmla="*/ 4 h 42"/>
                <a:gd name="T20" fmla="*/ 62 w 66"/>
                <a:gd name="T21" fmla="*/ 10 h 42"/>
                <a:gd name="T22" fmla="*/ 66 w 66"/>
                <a:gd name="T23" fmla="*/ 14 h 42"/>
                <a:gd name="T24" fmla="*/ 66 w 66"/>
                <a:gd name="T25" fmla="*/ 18 h 42"/>
                <a:gd name="T26" fmla="*/ 66 w 66"/>
                <a:gd name="T27" fmla="*/ 18 h 42"/>
                <a:gd name="T28" fmla="*/ 66 w 66"/>
                <a:gd name="T29" fmla="*/ 22 h 42"/>
                <a:gd name="T30" fmla="*/ 64 w 66"/>
                <a:gd name="T31" fmla="*/ 26 h 42"/>
                <a:gd name="T32" fmla="*/ 58 w 66"/>
                <a:gd name="T33" fmla="*/ 34 h 42"/>
                <a:gd name="T34" fmla="*/ 48 w 66"/>
                <a:gd name="T35" fmla="*/ 40 h 42"/>
                <a:gd name="T36" fmla="*/ 36 w 66"/>
                <a:gd name="T37" fmla="*/ 42 h 42"/>
                <a:gd name="T38" fmla="*/ 36 w 66"/>
                <a:gd name="T39" fmla="*/ 42 h 42"/>
                <a:gd name="T40" fmla="*/ 22 w 66"/>
                <a:gd name="T41" fmla="*/ 42 h 42"/>
                <a:gd name="T42" fmla="*/ 12 w 66"/>
                <a:gd name="T43" fmla="*/ 38 h 42"/>
                <a:gd name="T44" fmla="*/ 4 w 66"/>
                <a:gd name="T45" fmla="*/ 32 h 42"/>
                <a:gd name="T46" fmla="*/ 2 w 66"/>
                <a:gd name="T47" fmla="*/ 28 h 42"/>
                <a:gd name="T48" fmla="*/ 0 w 66"/>
                <a:gd name="T49" fmla="*/ 24 h 42"/>
                <a:gd name="T50" fmla="*/ 0 w 66"/>
                <a:gd name="T51" fmla="*/ 24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6" h="42">
                  <a:moveTo>
                    <a:pt x="0" y="24"/>
                  </a:moveTo>
                  <a:lnTo>
                    <a:pt x="0" y="24"/>
                  </a:lnTo>
                  <a:lnTo>
                    <a:pt x="2" y="20"/>
                  </a:lnTo>
                  <a:lnTo>
                    <a:pt x="2" y="16"/>
                  </a:lnTo>
                  <a:lnTo>
                    <a:pt x="10" y="8"/>
                  </a:lnTo>
                  <a:lnTo>
                    <a:pt x="18" y="4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44" y="0"/>
                  </a:lnTo>
                  <a:lnTo>
                    <a:pt x="56" y="4"/>
                  </a:lnTo>
                  <a:lnTo>
                    <a:pt x="62" y="10"/>
                  </a:lnTo>
                  <a:lnTo>
                    <a:pt x="66" y="14"/>
                  </a:lnTo>
                  <a:lnTo>
                    <a:pt x="66" y="18"/>
                  </a:lnTo>
                  <a:lnTo>
                    <a:pt x="66" y="18"/>
                  </a:lnTo>
                  <a:lnTo>
                    <a:pt x="66" y="22"/>
                  </a:lnTo>
                  <a:lnTo>
                    <a:pt x="64" y="26"/>
                  </a:lnTo>
                  <a:lnTo>
                    <a:pt x="58" y="34"/>
                  </a:lnTo>
                  <a:lnTo>
                    <a:pt x="48" y="40"/>
                  </a:lnTo>
                  <a:lnTo>
                    <a:pt x="36" y="42"/>
                  </a:lnTo>
                  <a:lnTo>
                    <a:pt x="36" y="42"/>
                  </a:lnTo>
                  <a:lnTo>
                    <a:pt x="22" y="42"/>
                  </a:lnTo>
                  <a:lnTo>
                    <a:pt x="12" y="38"/>
                  </a:lnTo>
                  <a:lnTo>
                    <a:pt x="4" y="32"/>
                  </a:lnTo>
                  <a:lnTo>
                    <a:pt x="2" y="28"/>
                  </a:lnTo>
                  <a:lnTo>
                    <a:pt x="0" y="24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FFE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Freeform 51"/>
            <p:cNvSpPr>
              <a:spLocks/>
            </p:cNvSpPr>
            <p:nvPr/>
          </p:nvSpPr>
          <p:spPr bwMode="auto">
            <a:xfrm>
              <a:off x="3811588" y="5865813"/>
              <a:ext cx="98425" cy="63500"/>
            </a:xfrm>
            <a:custGeom>
              <a:avLst/>
              <a:gdLst>
                <a:gd name="T0" fmla="*/ 0 w 62"/>
                <a:gd name="T1" fmla="*/ 22 h 40"/>
                <a:gd name="T2" fmla="*/ 0 w 62"/>
                <a:gd name="T3" fmla="*/ 22 h 40"/>
                <a:gd name="T4" fmla="*/ 0 w 62"/>
                <a:gd name="T5" fmla="*/ 18 h 40"/>
                <a:gd name="T6" fmla="*/ 2 w 62"/>
                <a:gd name="T7" fmla="*/ 14 h 40"/>
                <a:gd name="T8" fmla="*/ 8 w 62"/>
                <a:gd name="T9" fmla="*/ 8 h 40"/>
                <a:gd name="T10" fmla="*/ 18 w 62"/>
                <a:gd name="T11" fmla="*/ 2 h 40"/>
                <a:gd name="T12" fmla="*/ 30 w 62"/>
                <a:gd name="T13" fmla="*/ 0 h 40"/>
                <a:gd name="T14" fmla="*/ 30 w 62"/>
                <a:gd name="T15" fmla="*/ 0 h 40"/>
                <a:gd name="T16" fmla="*/ 42 w 62"/>
                <a:gd name="T17" fmla="*/ 0 h 40"/>
                <a:gd name="T18" fmla="*/ 52 w 62"/>
                <a:gd name="T19" fmla="*/ 2 h 40"/>
                <a:gd name="T20" fmla="*/ 60 w 62"/>
                <a:gd name="T21" fmla="*/ 8 h 40"/>
                <a:gd name="T22" fmla="*/ 62 w 62"/>
                <a:gd name="T23" fmla="*/ 12 h 40"/>
                <a:gd name="T24" fmla="*/ 62 w 62"/>
                <a:gd name="T25" fmla="*/ 16 h 40"/>
                <a:gd name="T26" fmla="*/ 62 w 62"/>
                <a:gd name="T27" fmla="*/ 16 h 40"/>
                <a:gd name="T28" fmla="*/ 62 w 62"/>
                <a:gd name="T29" fmla="*/ 20 h 40"/>
                <a:gd name="T30" fmla="*/ 62 w 62"/>
                <a:gd name="T31" fmla="*/ 24 h 40"/>
                <a:gd name="T32" fmla="*/ 56 w 62"/>
                <a:gd name="T33" fmla="*/ 32 h 40"/>
                <a:gd name="T34" fmla="*/ 46 w 62"/>
                <a:gd name="T35" fmla="*/ 36 h 40"/>
                <a:gd name="T36" fmla="*/ 34 w 62"/>
                <a:gd name="T37" fmla="*/ 40 h 40"/>
                <a:gd name="T38" fmla="*/ 34 w 62"/>
                <a:gd name="T39" fmla="*/ 40 h 40"/>
                <a:gd name="T40" fmla="*/ 22 w 62"/>
                <a:gd name="T41" fmla="*/ 38 h 40"/>
                <a:gd name="T42" fmla="*/ 10 w 62"/>
                <a:gd name="T43" fmla="*/ 36 h 40"/>
                <a:gd name="T44" fmla="*/ 4 w 62"/>
                <a:gd name="T45" fmla="*/ 30 h 40"/>
                <a:gd name="T46" fmla="*/ 2 w 62"/>
                <a:gd name="T47" fmla="*/ 26 h 40"/>
                <a:gd name="T48" fmla="*/ 0 w 62"/>
                <a:gd name="T49" fmla="*/ 22 h 40"/>
                <a:gd name="T50" fmla="*/ 0 w 62"/>
                <a:gd name="T51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2" h="40">
                  <a:moveTo>
                    <a:pt x="0" y="22"/>
                  </a:moveTo>
                  <a:lnTo>
                    <a:pt x="0" y="22"/>
                  </a:lnTo>
                  <a:lnTo>
                    <a:pt x="0" y="18"/>
                  </a:lnTo>
                  <a:lnTo>
                    <a:pt x="2" y="14"/>
                  </a:lnTo>
                  <a:lnTo>
                    <a:pt x="8" y="8"/>
                  </a:lnTo>
                  <a:lnTo>
                    <a:pt x="18" y="2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42" y="0"/>
                  </a:lnTo>
                  <a:lnTo>
                    <a:pt x="52" y="2"/>
                  </a:lnTo>
                  <a:lnTo>
                    <a:pt x="60" y="8"/>
                  </a:lnTo>
                  <a:lnTo>
                    <a:pt x="62" y="12"/>
                  </a:lnTo>
                  <a:lnTo>
                    <a:pt x="62" y="16"/>
                  </a:lnTo>
                  <a:lnTo>
                    <a:pt x="62" y="16"/>
                  </a:lnTo>
                  <a:lnTo>
                    <a:pt x="62" y="20"/>
                  </a:lnTo>
                  <a:lnTo>
                    <a:pt x="62" y="24"/>
                  </a:lnTo>
                  <a:lnTo>
                    <a:pt x="56" y="32"/>
                  </a:lnTo>
                  <a:lnTo>
                    <a:pt x="46" y="36"/>
                  </a:lnTo>
                  <a:lnTo>
                    <a:pt x="34" y="40"/>
                  </a:lnTo>
                  <a:lnTo>
                    <a:pt x="34" y="40"/>
                  </a:lnTo>
                  <a:lnTo>
                    <a:pt x="22" y="38"/>
                  </a:lnTo>
                  <a:lnTo>
                    <a:pt x="10" y="36"/>
                  </a:lnTo>
                  <a:lnTo>
                    <a:pt x="4" y="30"/>
                  </a:lnTo>
                  <a:lnTo>
                    <a:pt x="2" y="26"/>
                  </a:lnTo>
                  <a:lnTo>
                    <a:pt x="0" y="22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FFE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Freeform 52"/>
            <p:cNvSpPr>
              <a:spLocks/>
            </p:cNvSpPr>
            <p:nvPr/>
          </p:nvSpPr>
          <p:spPr bwMode="auto">
            <a:xfrm>
              <a:off x="3814763" y="5865813"/>
              <a:ext cx="95250" cy="60325"/>
            </a:xfrm>
            <a:custGeom>
              <a:avLst/>
              <a:gdLst>
                <a:gd name="T0" fmla="*/ 0 w 60"/>
                <a:gd name="T1" fmla="*/ 22 h 38"/>
                <a:gd name="T2" fmla="*/ 0 w 60"/>
                <a:gd name="T3" fmla="*/ 22 h 38"/>
                <a:gd name="T4" fmla="*/ 0 w 60"/>
                <a:gd name="T5" fmla="*/ 18 h 38"/>
                <a:gd name="T6" fmla="*/ 2 w 60"/>
                <a:gd name="T7" fmla="*/ 14 h 38"/>
                <a:gd name="T8" fmla="*/ 8 w 60"/>
                <a:gd name="T9" fmla="*/ 8 h 38"/>
                <a:gd name="T10" fmla="*/ 16 w 60"/>
                <a:gd name="T11" fmla="*/ 2 h 38"/>
                <a:gd name="T12" fmla="*/ 28 w 60"/>
                <a:gd name="T13" fmla="*/ 0 h 38"/>
                <a:gd name="T14" fmla="*/ 28 w 60"/>
                <a:gd name="T15" fmla="*/ 0 h 38"/>
                <a:gd name="T16" fmla="*/ 40 w 60"/>
                <a:gd name="T17" fmla="*/ 0 h 38"/>
                <a:gd name="T18" fmla="*/ 50 w 60"/>
                <a:gd name="T19" fmla="*/ 4 h 38"/>
                <a:gd name="T20" fmla="*/ 56 w 60"/>
                <a:gd name="T21" fmla="*/ 8 h 38"/>
                <a:gd name="T22" fmla="*/ 58 w 60"/>
                <a:gd name="T23" fmla="*/ 12 h 38"/>
                <a:gd name="T24" fmla="*/ 60 w 60"/>
                <a:gd name="T25" fmla="*/ 16 h 38"/>
                <a:gd name="T26" fmla="*/ 60 w 60"/>
                <a:gd name="T27" fmla="*/ 16 h 38"/>
                <a:gd name="T28" fmla="*/ 60 w 60"/>
                <a:gd name="T29" fmla="*/ 20 h 38"/>
                <a:gd name="T30" fmla="*/ 58 w 60"/>
                <a:gd name="T31" fmla="*/ 24 h 38"/>
                <a:gd name="T32" fmla="*/ 52 w 60"/>
                <a:gd name="T33" fmla="*/ 30 h 38"/>
                <a:gd name="T34" fmla="*/ 42 w 60"/>
                <a:gd name="T35" fmla="*/ 36 h 38"/>
                <a:gd name="T36" fmla="*/ 32 w 60"/>
                <a:gd name="T37" fmla="*/ 38 h 38"/>
                <a:gd name="T38" fmla="*/ 32 w 60"/>
                <a:gd name="T39" fmla="*/ 38 h 38"/>
                <a:gd name="T40" fmla="*/ 20 w 60"/>
                <a:gd name="T41" fmla="*/ 38 h 38"/>
                <a:gd name="T42" fmla="*/ 10 w 60"/>
                <a:gd name="T43" fmla="*/ 34 h 38"/>
                <a:gd name="T44" fmla="*/ 2 w 60"/>
                <a:gd name="T45" fmla="*/ 30 h 38"/>
                <a:gd name="T46" fmla="*/ 0 w 60"/>
                <a:gd name="T47" fmla="*/ 26 h 38"/>
                <a:gd name="T48" fmla="*/ 0 w 60"/>
                <a:gd name="T49" fmla="*/ 22 h 38"/>
                <a:gd name="T50" fmla="*/ 0 w 60"/>
                <a:gd name="T51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0" h="38">
                  <a:moveTo>
                    <a:pt x="0" y="22"/>
                  </a:moveTo>
                  <a:lnTo>
                    <a:pt x="0" y="22"/>
                  </a:lnTo>
                  <a:lnTo>
                    <a:pt x="0" y="18"/>
                  </a:lnTo>
                  <a:lnTo>
                    <a:pt x="2" y="14"/>
                  </a:lnTo>
                  <a:lnTo>
                    <a:pt x="8" y="8"/>
                  </a:lnTo>
                  <a:lnTo>
                    <a:pt x="16" y="2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40" y="0"/>
                  </a:lnTo>
                  <a:lnTo>
                    <a:pt x="50" y="4"/>
                  </a:lnTo>
                  <a:lnTo>
                    <a:pt x="56" y="8"/>
                  </a:lnTo>
                  <a:lnTo>
                    <a:pt x="58" y="12"/>
                  </a:lnTo>
                  <a:lnTo>
                    <a:pt x="60" y="16"/>
                  </a:lnTo>
                  <a:lnTo>
                    <a:pt x="60" y="16"/>
                  </a:lnTo>
                  <a:lnTo>
                    <a:pt x="60" y="20"/>
                  </a:lnTo>
                  <a:lnTo>
                    <a:pt x="58" y="24"/>
                  </a:lnTo>
                  <a:lnTo>
                    <a:pt x="52" y="30"/>
                  </a:lnTo>
                  <a:lnTo>
                    <a:pt x="42" y="36"/>
                  </a:lnTo>
                  <a:lnTo>
                    <a:pt x="32" y="38"/>
                  </a:lnTo>
                  <a:lnTo>
                    <a:pt x="32" y="38"/>
                  </a:lnTo>
                  <a:lnTo>
                    <a:pt x="20" y="38"/>
                  </a:lnTo>
                  <a:lnTo>
                    <a:pt x="10" y="34"/>
                  </a:lnTo>
                  <a:lnTo>
                    <a:pt x="2" y="30"/>
                  </a:lnTo>
                  <a:lnTo>
                    <a:pt x="0" y="26"/>
                  </a:lnTo>
                  <a:lnTo>
                    <a:pt x="0" y="22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FFE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Freeform 53"/>
            <p:cNvSpPr>
              <a:spLocks/>
            </p:cNvSpPr>
            <p:nvPr/>
          </p:nvSpPr>
          <p:spPr bwMode="auto">
            <a:xfrm>
              <a:off x="3814763" y="5865813"/>
              <a:ext cx="92075" cy="60325"/>
            </a:xfrm>
            <a:custGeom>
              <a:avLst/>
              <a:gdLst>
                <a:gd name="T0" fmla="*/ 0 w 58"/>
                <a:gd name="T1" fmla="*/ 22 h 38"/>
                <a:gd name="T2" fmla="*/ 0 w 58"/>
                <a:gd name="T3" fmla="*/ 22 h 38"/>
                <a:gd name="T4" fmla="*/ 2 w 58"/>
                <a:gd name="T5" fmla="*/ 14 h 38"/>
                <a:gd name="T6" fmla="*/ 8 w 58"/>
                <a:gd name="T7" fmla="*/ 8 h 38"/>
                <a:gd name="T8" fmla="*/ 16 w 58"/>
                <a:gd name="T9" fmla="*/ 4 h 38"/>
                <a:gd name="T10" fmla="*/ 28 w 58"/>
                <a:gd name="T11" fmla="*/ 0 h 38"/>
                <a:gd name="T12" fmla="*/ 28 w 58"/>
                <a:gd name="T13" fmla="*/ 0 h 38"/>
                <a:gd name="T14" fmla="*/ 40 w 58"/>
                <a:gd name="T15" fmla="*/ 2 h 38"/>
                <a:gd name="T16" fmla="*/ 48 w 58"/>
                <a:gd name="T17" fmla="*/ 4 h 38"/>
                <a:gd name="T18" fmla="*/ 56 w 58"/>
                <a:gd name="T19" fmla="*/ 10 h 38"/>
                <a:gd name="T20" fmla="*/ 58 w 58"/>
                <a:gd name="T21" fmla="*/ 16 h 38"/>
                <a:gd name="T22" fmla="*/ 58 w 58"/>
                <a:gd name="T23" fmla="*/ 16 h 38"/>
                <a:gd name="T24" fmla="*/ 56 w 58"/>
                <a:gd name="T25" fmla="*/ 24 h 38"/>
                <a:gd name="T26" fmla="*/ 52 w 58"/>
                <a:gd name="T27" fmla="*/ 30 h 38"/>
                <a:gd name="T28" fmla="*/ 42 w 58"/>
                <a:gd name="T29" fmla="*/ 34 h 38"/>
                <a:gd name="T30" fmla="*/ 32 w 58"/>
                <a:gd name="T31" fmla="*/ 38 h 38"/>
                <a:gd name="T32" fmla="*/ 32 w 58"/>
                <a:gd name="T33" fmla="*/ 38 h 38"/>
                <a:gd name="T34" fmla="*/ 20 w 58"/>
                <a:gd name="T35" fmla="*/ 38 h 38"/>
                <a:gd name="T36" fmla="*/ 10 w 58"/>
                <a:gd name="T37" fmla="*/ 34 h 38"/>
                <a:gd name="T38" fmla="*/ 4 w 58"/>
                <a:gd name="T39" fmla="*/ 28 h 38"/>
                <a:gd name="T40" fmla="*/ 0 w 58"/>
                <a:gd name="T41" fmla="*/ 22 h 38"/>
                <a:gd name="T42" fmla="*/ 0 w 58"/>
                <a:gd name="T43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8" h="38">
                  <a:moveTo>
                    <a:pt x="0" y="22"/>
                  </a:moveTo>
                  <a:lnTo>
                    <a:pt x="0" y="22"/>
                  </a:lnTo>
                  <a:lnTo>
                    <a:pt x="2" y="14"/>
                  </a:lnTo>
                  <a:lnTo>
                    <a:pt x="8" y="8"/>
                  </a:lnTo>
                  <a:lnTo>
                    <a:pt x="16" y="4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40" y="2"/>
                  </a:lnTo>
                  <a:lnTo>
                    <a:pt x="48" y="4"/>
                  </a:lnTo>
                  <a:lnTo>
                    <a:pt x="56" y="10"/>
                  </a:lnTo>
                  <a:lnTo>
                    <a:pt x="58" y="16"/>
                  </a:lnTo>
                  <a:lnTo>
                    <a:pt x="58" y="16"/>
                  </a:lnTo>
                  <a:lnTo>
                    <a:pt x="56" y="24"/>
                  </a:lnTo>
                  <a:lnTo>
                    <a:pt x="52" y="30"/>
                  </a:lnTo>
                  <a:lnTo>
                    <a:pt x="42" y="34"/>
                  </a:lnTo>
                  <a:lnTo>
                    <a:pt x="32" y="38"/>
                  </a:lnTo>
                  <a:lnTo>
                    <a:pt x="32" y="38"/>
                  </a:lnTo>
                  <a:lnTo>
                    <a:pt x="20" y="38"/>
                  </a:lnTo>
                  <a:lnTo>
                    <a:pt x="10" y="34"/>
                  </a:lnTo>
                  <a:lnTo>
                    <a:pt x="4" y="28"/>
                  </a:lnTo>
                  <a:lnTo>
                    <a:pt x="0" y="22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FFE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Freeform 54"/>
            <p:cNvSpPr>
              <a:spLocks/>
            </p:cNvSpPr>
            <p:nvPr/>
          </p:nvSpPr>
          <p:spPr bwMode="auto">
            <a:xfrm>
              <a:off x="3817938" y="5868988"/>
              <a:ext cx="85725" cy="53975"/>
            </a:xfrm>
            <a:custGeom>
              <a:avLst/>
              <a:gdLst>
                <a:gd name="T0" fmla="*/ 0 w 54"/>
                <a:gd name="T1" fmla="*/ 20 h 34"/>
                <a:gd name="T2" fmla="*/ 0 w 54"/>
                <a:gd name="T3" fmla="*/ 20 h 34"/>
                <a:gd name="T4" fmla="*/ 2 w 54"/>
                <a:gd name="T5" fmla="*/ 12 h 34"/>
                <a:gd name="T6" fmla="*/ 6 w 54"/>
                <a:gd name="T7" fmla="*/ 6 h 34"/>
                <a:gd name="T8" fmla="*/ 16 w 54"/>
                <a:gd name="T9" fmla="*/ 2 h 34"/>
                <a:gd name="T10" fmla="*/ 26 w 54"/>
                <a:gd name="T11" fmla="*/ 0 h 34"/>
                <a:gd name="T12" fmla="*/ 26 w 54"/>
                <a:gd name="T13" fmla="*/ 0 h 34"/>
                <a:gd name="T14" fmla="*/ 36 w 54"/>
                <a:gd name="T15" fmla="*/ 0 h 34"/>
                <a:gd name="T16" fmla="*/ 46 w 54"/>
                <a:gd name="T17" fmla="*/ 2 h 34"/>
                <a:gd name="T18" fmla="*/ 52 w 54"/>
                <a:gd name="T19" fmla="*/ 8 h 34"/>
                <a:gd name="T20" fmla="*/ 54 w 54"/>
                <a:gd name="T21" fmla="*/ 14 h 34"/>
                <a:gd name="T22" fmla="*/ 54 w 54"/>
                <a:gd name="T23" fmla="*/ 14 h 34"/>
                <a:gd name="T24" fmla="*/ 54 w 54"/>
                <a:gd name="T25" fmla="*/ 22 h 34"/>
                <a:gd name="T26" fmla="*/ 48 w 54"/>
                <a:gd name="T27" fmla="*/ 28 h 34"/>
                <a:gd name="T28" fmla="*/ 40 w 54"/>
                <a:gd name="T29" fmla="*/ 32 h 34"/>
                <a:gd name="T30" fmla="*/ 30 w 54"/>
                <a:gd name="T31" fmla="*/ 34 h 34"/>
                <a:gd name="T32" fmla="*/ 30 w 54"/>
                <a:gd name="T33" fmla="*/ 34 h 34"/>
                <a:gd name="T34" fmla="*/ 18 w 54"/>
                <a:gd name="T35" fmla="*/ 34 h 34"/>
                <a:gd name="T36" fmla="*/ 10 w 54"/>
                <a:gd name="T37" fmla="*/ 32 h 34"/>
                <a:gd name="T38" fmla="*/ 2 w 54"/>
                <a:gd name="T39" fmla="*/ 26 h 34"/>
                <a:gd name="T40" fmla="*/ 0 w 54"/>
                <a:gd name="T41" fmla="*/ 20 h 34"/>
                <a:gd name="T42" fmla="*/ 0 w 54"/>
                <a:gd name="T43" fmla="*/ 2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4" h="34">
                  <a:moveTo>
                    <a:pt x="0" y="20"/>
                  </a:moveTo>
                  <a:lnTo>
                    <a:pt x="0" y="20"/>
                  </a:lnTo>
                  <a:lnTo>
                    <a:pt x="2" y="12"/>
                  </a:lnTo>
                  <a:lnTo>
                    <a:pt x="6" y="6"/>
                  </a:lnTo>
                  <a:lnTo>
                    <a:pt x="16" y="2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36" y="0"/>
                  </a:lnTo>
                  <a:lnTo>
                    <a:pt x="46" y="2"/>
                  </a:lnTo>
                  <a:lnTo>
                    <a:pt x="52" y="8"/>
                  </a:lnTo>
                  <a:lnTo>
                    <a:pt x="54" y="14"/>
                  </a:lnTo>
                  <a:lnTo>
                    <a:pt x="54" y="14"/>
                  </a:lnTo>
                  <a:lnTo>
                    <a:pt x="54" y="22"/>
                  </a:lnTo>
                  <a:lnTo>
                    <a:pt x="48" y="28"/>
                  </a:lnTo>
                  <a:lnTo>
                    <a:pt x="40" y="32"/>
                  </a:lnTo>
                  <a:lnTo>
                    <a:pt x="30" y="34"/>
                  </a:lnTo>
                  <a:lnTo>
                    <a:pt x="30" y="34"/>
                  </a:lnTo>
                  <a:lnTo>
                    <a:pt x="18" y="34"/>
                  </a:lnTo>
                  <a:lnTo>
                    <a:pt x="10" y="32"/>
                  </a:lnTo>
                  <a:lnTo>
                    <a:pt x="2" y="26"/>
                  </a:lnTo>
                  <a:lnTo>
                    <a:pt x="0" y="2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FFD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Freeform 55"/>
            <p:cNvSpPr>
              <a:spLocks/>
            </p:cNvSpPr>
            <p:nvPr/>
          </p:nvSpPr>
          <p:spPr bwMode="auto">
            <a:xfrm>
              <a:off x="3821113" y="5868988"/>
              <a:ext cx="82550" cy="53975"/>
            </a:xfrm>
            <a:custGeom>
              <a:avLst/>
              <a:gdLst>
                <a:gd name="T0" fmla="*/ 0 w 52"/>
                <a:gd name="T1" fmla="*/ 20 h 34"/>
                <a:gd name="T2" fmla="*/ 0 w 52"/>
                <a:gd name="T3" fmla="*/ 20 h 34"/>
                <a:gd name="T4" fmla="*/ 0 w 52"/>
                <a:gd name="T5" fmla="*/ 12 h 34"/>
                <a:gd name="T6" fmla="*/ 6 w 52"/>
                <a:gd name="T7" fmla="*/ 8 h 34"/>
                <a:gd name="T8" fmla="*/ 14 w 52"/>
                <a:gd name="T9" fmla="*/ 2 h 34"/>
                <a:gd name="T10" fmla="*/ 24 w 52"/>
                <a:gd name="T11" fmla="*/ 0 h 34"/>
                <a:gd name="T12" fmla="*/ 24 w 52"/>
                <a:gd name="T13" fmla="*/ 0 h 34"/>
                <a:gd name="T14" fmla="*/ 34 w 52"/>
                <a:gd name="T15" fmla="*/ 0 h 34"/>
                <a:gd name="T16" fmla="*/ 42 w 52"/>
                <a:gd name="T17" fmla="*/ 4 h 34"/>
                <a:gd name="T18" fmla="*/ 48 w 52"/>
                <a:gd name="T19" fmla="*/ 8 h 34"/>
                <a:gd name="T20" fmla="*/ 52 w 52"/>
                <a:gd name="T21" fmla="*/ 14 h 34"/>
                <a:gd name="T22" fmla="*/ 52 w 52"/>
                <a:gd name="T23" fmla="*/ 14 h 34"/>
                <a:gd name="T24" fmla="*/ 50 w 52"/>
                <a:gd name="T25" fmla="*/ 22 h 34"/>
                <a:gd name="T26" fmla="*/ 46 w 52"/>
                <a:gd name="T27" fmla="*/ 28 h 34"/>
                <a:gd name="T28" fmla="*/ 38 w 52"/>
                <a:gd name="T29" fmla="*/ 32 h 34"/>
                <a:gd name="T30" fmla="*/ 28 w 52"/>
                <a:gd name="T31" fmla="*/ 34 h 34"/>
                <a:gd name="T32" fmla="*/ 28 w 52"/>
                <a:gd name="T33" fmla="*/ 34 h 34"/>
                <a:gd name="T34" fmla="*/ 16 w 52"/>
                <a:gd name="T35" fmla="*/ 34 h 34"/>
                <a:gd name="T36" fmla="*/ 8 w 52"/>
                <a:gd name="T37" fmla="*/ 30 h 34"/>
                <a:gd name="T38" fmla="*/ 2 w 52"/>
                <a:gd name="T39" fmla="*/ 26 h 34"/>
                <a:gd name="T40" fmla="*/ 0 w 52"/>
                <a:gd name="T41" fmla="*/ 20 h 34"/>
                <a:gd name="T42" fmla="*/ 0 w 52"/>
                <a:gd name="T43" fmla="*/ 2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2" h="34">
                  <a:moveTo>
                    <a:pt x="0" y="20"/>
                  </a:moveTo>
                  <a:lnTo>
                    <a:pt x="0" y="20"/>
                  </a:lnTo>
                  <a:lnTo>
                    <a:pt x="0" y="12"/>
                  </a:lnTo>
                  <a:lnTo>
                    <a:pt x="6" y="8"/>
                  </a:lnTo>
                  <a:lnTo>
                    <a:pt x="14" y="2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34" y="0"/>
                  </a:lnTo>
                  <a:lnTo>
                    <a:pt x="42" y="4"/>
                  </a:lnTo>
                  <a:lnTo>
                    <a:pt x="48" y="8"/>
                  </a:lnTo>
                  <a:lnTo>
                    <a:pt x="52" y="14"/>
                  </a:lnTo>
                  <a:lnTo>
                    <a:pt x="52" y="14"/>
                  </a:lnTo>
                  <a:lnTo>
                    <a:pt x="50" y="22"/>
                  </a:lnTo>
                  <a:lnTo>
                    <a:pt x="46" y="28"/>
                  </a:lnTo>
                  <a:lnTo>
                    <a:pt x="38" y="32"/>
                  </a:lnTo>
                  <a:lnTo>
                    <a:pt x="28" y="34"/>
                  </a:lnTo>
                  <a:lnTo>
                    <a:pt x="28" y="34"/>
                  </a:lnTo>
                  <a:lnTo>
                    <a:pt x="16" y="34"/>
                  </a:lnTo>
                  <a:lnTo>
                    <a:pt x="8" y="30"/>
                  </a:lnTo>
                  <a:lnTo>
                    <a:pt x="2" y="26"/>
                  </a:lnTo>
                  <a:lnTo>
                    <a:pt x="0" y="2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FFD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Freeform 56"/>
            <p:cNvSpPr>
              <a:spLocks/>
            </p:cNvSpPr>
            <p:nvPr/>
          </p:nvSpPr>
          <p:spPr bwMode="auto">
            <a:xfrm>
              <a:off x="3821113" y="5872163"/>
              <a:ext cx="79375" cy="47625"/>
            </a:xfrm>
            <a:custGeom>
              <a:avLst/>
              <a:gdLst>
                <a:gd name="T0" fmla="*/ 0 w 50"/>
                <a:gd name="T1" fmla="*/ 18 h 30"/>
                <a:gd name="T2" fmla="*/ 0 w 50"/>
                <a:gd name="T3" fmla="*/ 18 h 30"/>
                <a:gd name="T4" fmla="*/ 2 w 50"/>
                <a:gd name="T5" fmla="*/ 12 h 30"/>
                <a:gd name="T6" fmla="*/ 6 w 50"/>
                <a:gd name="T7" fmla="*/ 6 h 30"/>
                <a:gd name="T8" fmla="*/ 14 w 50"/>
                <a:gd name="T9" fmla="*/ 2 h 30"/>
                <a:gd name="T10" fmla="*/ 24 w 50"/>
                <a:gd name="T11" fmla="*/ 0 h 30"/>
                <a:gd name="T12" fmla="*/ 24 w 50"/>
                <a:gd name="T13" fmla="*/ 0 h 30"/>
                <a:gd name="T14" fmla="*/ 34 w 50"/>
                <a:gd name="T15" fmla="*/ 0 h 30"/>
                <a:gd name="T16" fmla="*/ 42 w 50"/>
                <a:gd name="T17" fmla="*/ 2 h 30"/>
                <a:gd name="T18" fmla="*/ 48 w 50"/>
                <a:gd name="T19" fmla="*/ 6 h 30"/>
                <a:gd name="T20" fmla="*/ 50 w 50"/>
                <a:gd name="T21" fmla="*/ 12 h 30"/>
                <a:gd name="T22" fmla="*/ 50 w 50"/>
                <a:gd name="T23" fmla="*/ 12 h 30"/>
                <a:gd name="T24" fmla="*/ 48 w 50"/>
                <a:gd name="T25" fmla="*/ 20 h 30"/>
                <a:gd name="T26" fmla="*/ 44 w 50"/>
                <a:gd name="T27" fmla="*/ 24 h 30"/>
                <a:gd name="T28" fmla="*/ 36 w 50"/>
                <a:gd name="T29" fmla="*/ 28 h 30"/>
                <a:gd name="T30" fmla="*/ 28 w 50"/>
                <a:gd name="T31" fmla="*/ 30 h 30"/>
                <a:gd name="T32" fmla="*/ 28 w 50"/>
                <a:gd name="T33" fmla="*/ 30 h 30"/>
                <a:gd name="T34" fmla="*/ 18 w 50"/>
                <a:gd name="T35" fmla="*/ 30 h 30"/>
                <a:gd name="T36" fmla="*/ 10 w 50"/>
                <a:gd name="T37" fmla="*/ 28 h 30"/>
                <a:gd name="T38" fmla="*/ 4 w 50"/>
                <a:gd name="T39" fmla="*/ 24 h 30"/>
                <a:gd name="T40" fmla="*/ 0 w 50"/>
                <a:gd name="T41" fmla="*/ 18 h 30"/>
                <a:gd name="T42" fmla="*/ 0 w 50"/>
                <a:gd name="T43" fmla="*/ 1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0" h="30">
                  <a:moveTo>
                    <a:pt x="0" y="18"/>
                  </a:moveTo>
                  <a:lnTo>
                    <a:pt x="0" y="18"/>
                  </a:lnTo>
                  <a:lnTo>
                    <a:pt x="2" y="12"/>
                  </a:lnTo>
                  <a:lnTo>
                    <a:pt x="6" y="6"/>
                  </a:lnTo>
                  <a:lnTo>
                    <a:pt x="14" y="2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34" y="0"/>
                  </a:lnTo>
                  <a:lnTo>
                    <a:pt x="42" y="2"/>
                  </a:lnTo>
                  <a:lnTo>
                    <a:pt x="48" y="6"/>
                  </a:lnTo>
                  <a:lnTo>
                    <a:pt x="50" y="12"/>
                  </a:lnTo>
                  <a:lnTo>
                    <a:pt x="50" y="12"/>
                  </a:lnTo>
                  <a:lnTo>
                    <a:pt x="48" y="20"/>
                  </a:lnTo>
                  <a:lnTo>
                    <a:pt x="44" y="24"/>
                  </a:lnTo>
                  <a:lnTo>
                    <a:pt x="36" y="28"/>
                  </a:lnTo>
                  <a:lnTo>
                    <a:pt x="28" y="30"/>
                  </a:lnTo>
                  <a:lnTo>
                    <a:pt x="28" y="30"/>
                  </a:lnTo>
                  <a:lnTo>
                    <a:pt x="18" y="30"/>
                  </a:lnTo>
                  <a:lnTo>
                    <a:pt x="10" y="28"/>
                  </a:lnTo>
                  <a:lnTo>
                    <a:pt x="4" y="24"/>
                  </a:lnTo>
                  <a:lnTo>
                    <a:pt x="0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FD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Freeform 57"/>
            <p:cNvSpPr>
              <a:spLocks/>
            </p:cNvSpPr>
            <p:nvPr/>
          </p:nvSpPr>
          <p:spPr bwMode="auto">
            <a:xfrm>
              <a:off x="3824288" y="5872163"/>
              <a:ext cx="73025" cy="47625"/>
            </a:xfrm>
            <a:custGeom>
              <a:avLst/>
              <a:gdLst>
                <a:gd name="T0" fmla="*/ 0 w 46"/>
                <a:gd name="T1" fmla="*/ 18 h 30"/>
                <a:gd name="T2" fmla="*/ 0 w 46"/>
                <a:gd name="T3" fmla="*/ 18 h 30"/>
                <a:gd name="T4" fmla="*/ 2 w 46"/>
                <a:gd name="T5" fmla="*/ 12 h 30"/>
                <a:gd name="T6" fmla="*/ 6 w 46"/>
                <a:gd name="T7" fmla="*/ 6 h 30"/>
                <a:gd name="T8" fmla="*/ 14 w 46"/>
                <a:gd name="T9" fmla="*/ 2 h 30"/>
                <a:gd name="T10" fmla="*/ 22 w 46"/>
                <a:gd name="T11" fmla="*/ 0 h 30"/>
                <a:gd name="T12" fmla="*/ 22 w 46"/>
                <a:gd name="T13" fmla="*/ 0 h 30"/>
                <a:gd name="T14" fmla="*/ 32 w 46"/>
                <a:gd name="T15" fmla="*/ 0 h 30"/>
                <a:gd name="T16" fmla="*/ 40 w 46"/>
                <a:gd name="T17" fmla="*/ 2 h 30"/>
                <a:gd name="T18" fmla="*/ 44 w 46"/>
                <a:gd name="T19" fmla="*/ 8 h 30"/>
                <a:gd name="T20" fmla="*/ 46 w 46"/>
                <a:gd name="T21" fmla="*/ 12 h 30"/>
                <a:gd name="T22" fmla="*/ 46 w 46"/>
                <a:gd name="T23" fmla="*/ 12 h 30"/>
                <a:gd name="T24" fmla="*/ 46 w 46"/>
                <a:gd name="T25" fmla="*/ 18 h 30"/>
                <a:gd name="T26" fmla="*/ 42 w 46"/>
                <a:gd name="T27" fmla="*/ 24 h 30"/>
                <a:gd name="T28" fmla="*/ 34 w 46"/>
                <a:gd name="T29" fmla="*/ 28 h 30"/>
                <a:gd name="T30" fmla="*/ 24 w 46"/>
                <a:gd name="T31" fmla="*/ 30 h 30"/>
                <a:gd name="T32" fmla="*/ 24 w 46"/>
                <a:gd name="T33" fmla="*/ 30 h 30"/>
                <a:gd name="T34" fmla="*/ 16 w 46"/>
                <a:gd name="T35" fmla="*/ 30 h 30"/>
                <a:gd name="T36" fmla="*/ 8 w 46"/>
                <a:gd name="T37" fmla="*/ 28 h 30"/>
                <a:gd name="T38" fmla="*/ 2 w 46"/>
                <a:gd name="T39" fmla="*/ 24 h 30"/>
                <a:gd name="T40" fmla="*/ 0 w 46"/>
                <a:gd name="T41" fmla="*/ 18 h 30"/>
                <a:gd name="T42" fmla="*/ 0 w 46"/>
                <a:gd name="T43" fmla="*/ 1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6" h="30">
                  <a:moveTo>
                    <a:pt x="0" y="18"/>
                  </a:moveTo>
                  <a:lnTo>
                    <a:pt x="0" y="18"/>
                  </a:lnTo>
                  <a:lnTo>
                    <a:pt x="2" y="12"/>
                  </a:lnTo>
                  <a:lnTo>
                    <a:pt x="6" y="6"/>
                  </a:lnTo>
                  <a:lnTo>
                    <a:pt x="14" y="2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32" y="0"/>
                  </a:lnTo>
                  <a:lnTo>
                    <a:pt x="40" y="2"/>
                  </a:lnTo>
                  <a:lnTo>
                    <a:pt x="44" y="8"/>
                  </a:lnTo>
                  <a:lnTo>
                    <a:pt x="46" y="12"/>
                  </a:lnTo>
                  <a:lnTo>
                    <a:pt x="46" y="12"/>
                  </a:lnTo>
                  <a:lnTo>
                    <a:pt x="46" y="18"/>
                  </a:lnTo>
                  <a:lnTo>
                    <a:pt x="42" y="24"/>
                  </a:lnTo>
                  <a:lnTo>
                    <a:pt x="34" y="28"/>
                  </a:lnTo>
                  <a:lnTo>
                    <a:pt x="24" y="30"/>
                  </a:lnTo>
                  <a:lnTo>
                    <a:pt x="24" y="30"/>
                  </a:lnTo>
                  <a:lnTo>
                    <a:pt x="16" y="30"/>
                  </a:lnTo>
                  <a:lnTo>
                    <a:pt x="8" y="28"/>
                  </a:lnTo>
                  <a:lnTo>
                    <a:pt x="2" y="24"/>
                  </a:lnTo>
                  <a:lnTo>
                    <a:pt x="0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FD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Freeform 58"/>
            <p:cNvSpPr>
              <a:spLocks/>
            </p:cNvSpPr>
            <p:nvPr/>
          </p:nvSpPr>
          <p:spPr bwMode="auto">
            <a:xfrm>
              <a:off x="3827463" y="5872163"/>
              <a:ext cx="69850" cy="47625"/>
            </a:xfrm>
            <a:custGeom>
              <a:avLst/>
              <a:gdLst>
                <a:gd name="T0" fmla="*/ 0 w 44"/>
                <a:gd name="T1" fmla="*/ 18 h 30"/>
                <a:gd name="T2" fmla="*/ 0 w 44"/>
                <a:gd name="T3" fmla="*/ 18 h 30"/>
                <a:gd name="T4" fmla="*/ 0 w 44"/>
                <a:gd name="T5" fmla="*/ 12 h 30"/>
                <a:gd name="T6" fmla="*/ 4 w 44"/>
                <a:gd name="T7" fmla="*/ 6 h 30"/>
                <a:gd name="T8" fmla="*/ 12 w 44"/>
                <a:gd name="T9" fmla="*/ 2 h 30"/>
                <a:gd name="T10" fmla="*/ 20 w 44"/>
                <a:gd name="T11" fmla="*/ 0 h 30"/>
                <a:gd name="T12" fmla="*/ 20 w 44"/>
                <a:gd name="T13" fmla="*/ 0 h 30"/>
                <a:gd name="T14" fmla="*/ 28 w 44"/>
                <a:gd name="T15" fmla="*/ 2 h 30"/>
                <a:gd name="T16" fmla="*/ 36 w 44"/>
                <a:gd name="T17" fmla="*/ 4 h 30"/>
                <a:gd name="T18" fmla="*/ 42 w 44"/>
                <a:gd name="T19" fmla="*/ 8 h 30"/>
                <a:gd name="T20" fmla="*/ 44 w 44"/>
                <a:gd name="T21" fmla="*/ 12 h 30"/>
                <a:gd name="T22" fmla="*/ 44 w 44"/>
                <a:gd name="T23" fmla="*/ 12 h 30"/>
                <a:gd name="T24" fmla="*/ 42 w 44"/>
                <a:gd name="T25" fmla="*/ 18 h 30"/>
                <a:gd name="T26" fmla="*/ 38 w 44"/>
                <a:gd name="T27" fmla="*/ 24 h 30"/>
                <a:gd name="T28" fmla="*/ 32 w 44"/>
                <a:gd name="T29" fmla="*/ 28 h 30"/>
                <a:gd name="T30" fmla="*/ 22 w 44"/>
                <a:gd name="T31" fmla="*/ 30 h 30"/>
                <a:gd name="T32" fmla="*/ 22 w 44"/>
                <a:gd name="T33" fmla="*/ 30 h 30"/>
                <a:gd name="T34" fmla="*/ 14 w 44"/>
                <a:gd name="T35" fmla="*/ 28 h 30"/>
                <a:gd name="T36" fmla="*/ 6 w 44"/>
                <a:gd name="T37" fmla="*/ 26 h 30"/>
                <a:gd name="T38" fmla="*/ 2 w 44"/>
                <a:gd name="T39" fmla="*/ 22 h 30"/>
                <a:gd name="T40" fmla="*/ 0 w 44"/>
                <a:gd name="T41" fmla="*/ 18 h 30"/>
                <a:gd name="T42" fmla="*/ 0 w 44"/>
                <a:gd name="T43" fmla="*/ 1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4" h="30">
                  <a:moveTo>
                    <a:pt x="0" y="18"/>
                  </a:moveTo>
                  <a:lnTo>
                    <a:pt x="0" y="18"/>
                  </a:lnTo>
                  <a:lnTo>
                    <a:pt x="0" y="12"/>
                  </a:lnTo>
                  <a:lnTo>
                    <a:pt x="4" y="6"/>
                  </a:lnTo>
                  <a:lnTo>
                    <a:pt x="12" y="2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8" y="2"/>
                  </a:lnTo>
                  <a:lnTo>
                    <a:pt x="36" y="4"/>
                  </a:lnTo>
                  <a:lnTo>
                    <a:pt x="42" y="8"/>
                  </a:lnTo>
                  <a:lnTo>
                    <a:pt x="44" y="12"/>
                  </a:lnTo>
                  <a:lnTo>
                    <a:pt x="44" y="12"/>
                  </a:lnTo>
                  <a:lnTo>
                    <a:pt x="42" y="18"/>
                  </a:lnTo>
                  <a:lnTo>
                    <a:pt x="38" y="24"/>
                  </a:lnTo>
                  <a:lnTo>
                    <a:pt x="32" y="28"/>
                  </a:lnTo>
                  <a:lnTo>
                    <a:pt x="22" y="30"/>
                  </a:lnTo>
                  <a:lnTo>
                    <a:pt x="22" y="30"/>
                  </a:lnTo>
                  <a:lnTo>
                    <a:pt x="14" y="28"/>
                  </a:lnTo>
                  <a:lnTo>
                    <a:pt x="6" y="26"/>
                  </a:lnTo>
                  <a:lnTo>
                    <a:pt x="2" y="22"/>
                  </a:lnTo>
                  <a:lnTo>
                    <a:pt x="0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FD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Freeform 59"/>
            <p:cNvSpPr>
              <a:spLocks/>
            </p:cNvSpPr>
            <p:nvPr/>
          </p:nvSpPr>
          <p:spPr bwMode="auto">
            <a:xfrm>
              <a:off x="3827463" y="5875338"/>
              <a:ext cx="66675" cy="41275"/>
            </a:xfrm>
            <a:custGeom>
              <a:avLst/>
              <a:gdLst>
                <a:gd name="T0" fmla="*/ 0 w 42"/>
                <a:gd name="T1" fmla="*/ 16 h 26"/>
                <a:gd name="T2" fmla="*/ 0 w 42"/>
                <a:gd name="T3" fmla="*/ 16 h 26"/>
                <a:gd name="T4" fmla="*/ 2 w 42"/>
                <a:gd name="T5" fmla="*/ 10 h 26"/>
                <a:gd name="T6" fmla="*/ 6 w 42"/>
                <a:gd name="T7" fmla="*/ 6 h 26"/>
                <a:gd name="T8" fmla="*/ 12 w 42"/>
                <a:gd name="T9" fmla="*/ 2 h 26"/>
                <a:gd name="T10" fmla="*/ 20 w 42"/>
                <a:gd name="T11" fmla="*/ 0 h 26"/>
                <a:gd name="T12" fmla="*/ 20 w 42"/>
                <a:gd name="T13" fmla="*/ 0 h 26"/>
                <a:gd name="T14" fmla="*/ 28 w 42"/>
                <a:gd name="T15" fmla="*/ 0 h 26"/>
                <a:gd name="T16" fmla="*/ 36 w 42"/>
                <a:gd name="T17" fmla="*/ 2 h 26"/>
                <a:gd name="T18" fmla="*/ 40 w 42"/>
                <a:gd name="T19" fmla="*/ 6 h 26"/>
                <a:gd name="T20" fmla="*/ 42 w 42"/>
                <a:gd name="T21" fmla="*/ 12 h 26"/>
                <a:gd name="T22" fmla="*/ 42 w 42"/>
                <a:gd name="T23" fmla="*/ 12 h 26"/>
                <a:gd name="T24" fmla="*/ 42 w 42"/>
                <a:gd name="T25" fmla="*/ 16 h 26"/>
                <a:gd name="T26" fmla="*/ 38 w 42"/>
                <a:gd name="T27" fmla="*/ 22 h 26"/>
                <a:gd name="T28" fmla="*/ 30 w 42"/>
                <a:gd name="T29" fmla="*/ 24 h 26"/>
                <a:gd name="T30" fmla="*/ 22 w 42"/>
                <a:gd name="T31" fmla="*/ 26 h 26"/>
                <a:gd name="T32" fmla="*/ 22 w 42"/>
                <a:gd name="T33" fmla="*/ 26 h 26"/>
                <a:gd name="T34" fmla="*/ 14 w 42"/>
                <a:gd name="T35" fmla="*/ 26 h 26"/>
                <a:gd name="T36" fmla="*/ 8 w 42"/>
                <a:gd name="T37" fmla="*/ 24 h 26"/>
                <a:gd name="T38" fmla="*/ 2 w 42"/>
                <a:gd name="T39" fmla="*/ 20 h 26"/>
                <a:gd name="T40" fmla="*/ 0 w 42"/>
                <a:gd name="T41" fmla="*/ 16 h 26"/>
                <a:gd name="T42" fmla="*/ 0 w 42"/>
                <a:gd name="T43" fmla="*/ 1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2" h="26">
                  <a:moveTo>
                    <a:pt x="0" y="16"/>
                  </a:moveTo>
                  <a:lnTo>
                    <a:pt x="0" y="16"/>
                  </a:lnTo>
                  <a:lnTo>
                    <a:pt x="2" y="10"/>
                  </a:lnTo>
                  <a:lnTo>
                    <a:pt x="6" y="6"/>
                  </a:lnTo>
                  <a:lnTo>
                    <a:pt x="12" y="2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8" y="0"/>
                  </a:lnTo>
                  <a:lnTo>
                    <a:pt x="36" y="2"/>
                  </a:lnTo>
                  <a:lnTo>
                    <a:pt x="40" y="6"/>
                  </a:lnTo>
                  <a:lnTo>
                    <a:pt x="42" y="12"/>
                  </a:lnTo>
                  <a:lnTo>
                    <a:pt x="42" y="12"/>
                  </a:lnTo>
                  <a:lnTo>
                    <a:pt x="42" y="16"/>
                  </a:lnTo>
                  <a:lnTo>
                    <a:pt x="38" y="22"/>
                  </a:lnTo>
                  <a:lnTo>
                    <a:pt x="30" y="24"/>
                  </a:lnTo>
                  <a:lnTo>
                    <a:pt x="22" y="26"/>
                  </a:lnTo>
                  <a:lnTo>
                    <a:pt x="22" y="26"/>
                  </a:lnTo>
                  <a:lnTo>
                    <a:pt x="14" y="26"/>
                  </a:lnTo>
                  <a:lnTo>
                    <a:pt x="8" y="24"/>
                  </a:lnTo>
                  <a:lnTo>
                    <a:pt x="2" y="20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FFD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Freeform 60"/>
            <p:cNvSpPr>
              <a:spLocks/>
            </p:cNvSpPr>
            <p:nvPr/>
          </p:nvSpPr>
          <p:spPr bwMode="auto">
            <a:xfrm>
              <a:off x="3830638" y="5875338"/>
              <a:ext cx="63500" cy="41275"/>
            </a:xfrm>
            <a:custGeom>
              <a:avLst/>
              <a:gdLst>
                <a:gd name="T0" fmla="*/ 0 w 40"/>
                <a:gd name="T1" fmla="*/ 16 h 26"/>
                <a:gd name="T2" fmla="*/ 0 w 40"/>
                <a:gd name="T3" fmla="*/ 16 h 26"/>
                <a:gd name="T4" fmla="*/ 2 w 40"/>
                <a:gd name="T5" fmla="*/ 10 h 26"/>
                <a:gd name="T6" fmla="*/ 4 w 40"/>
                <a:gd name="T7" fmla="*/ 6 h 26"/>
                <a:gd name="T8" fmla="*/ 10 w 40"/>
                <a:gd name="T9" fmla="*/ 2 h 26"/>
                <a:gd name="T10" fmla="*/ 18 w 40"/>
                <a:gd name="T11" fmla="*/ 0 h 26"/>
                <a:gd name="T12" fmla="*/ 18 w 40"/>
                <a:gd name="T13" fmla="*/ 0 h 26"/>
                <a:gd name="T14" fmla="*/ 26 w 40"/>
                <a:gd name="T15" fmla="*/ 0 h 26"/>
                <a:gd name="T16" fmla="*/ 32 w 40"/>
                <a:gd name="T17" fmla="*/ 2 h 26"/>
                <a:gd name="T18" fmla="*/ 38 w 40"/>
                <a:gd name="T19" fmla="*/ 6 h 26"/>
                <a:gd name="T20" fmla="*/ 40 w 40"/>
                <a:gd name="T21" fmla="*/ 12 h 26"/>
                <a:gd name="T22" fmla="*/ 40 w 40"/>
                <a:gd name="T23" fmla="*/ 12 h 26"/>
                <a:gd name="T24" fmla="*/ 38 w 40"/>
                <a:gd name="T25" fmla="*/ 16 h 26"/>
                <a:gd name="T26" fmla="*/ 34 w 40"/>
                <a:gd name="T27" fmla="*/ 20 h 26"/>
                <a:gd name="T28" fmla="*/ 28 w 40"/>
                <a:gd name="T29" fmla="*/ 24 h 26"/>
                <a:gd name="T30" fmla="*/ 20 w 40"/>
                <a:gd name="T31" fmla="*/ 26 h 26"/>
                <a:gd name="T32" fmla="*/ 20 w 40"/>
                <a:gd name="T33" fmla="*/ 26 h 26"/>
                <a:gd name="T34" fmla="*/ 14 w 40"/>
                <a:gd name="T35" fmla="*/ 26 h 26"/>
                <a:gd name="T36" fmla="*/ 6 w 40"/>
                <a:gd name="T37" fmla="*/ 24 h 26"/>
                <a:gd name="T38" fmla="*/ 2 w 40"/>
                <a:gd name="T39" fmla="*/ 20 h 26"/>
                <a:gd name="T40" fmla="*/ 0 w 40"/>
                <a:gd name="T41" fmla="*/ 16 h 26"/>
                <a:gd name="T42" fmla="*/ 0 w 40"/>
                <a:gd name="T43" fmla="*/ 1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0" h="26">
                  <a:moveTo>
                    <a:pt x="0" y="16"/>
                  </a:moveTo>
                  <a:lnTo>
                    <a:pt x="0" y="16"/>
                  </a:lnTo>
                  <a:lnTo>
                    <a:pt x="2" y="10"/>
                  </a:lnTo>
                  <a:lnTo>
                    <a:pt x="4" y="6"/>
                  </a:lnTo>
                  <a:lnTo>
                    <a:pt x="10" y="2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6" y="0"/>
                  </a:lnTo>
                  <a:lnTo>
                    <a:pt x="32" y="2"/>
                  </a:lnTo>
                  <a:lnTo>
                    <a:pt x="38" y="6"/>
                  </a:lnTo>
                  <a:lnTo>
                    <a:pt x="40" y="12"/>
                  </a:lnTo>
                  <a:lnTo>
                    <a:pt x="40" y="12"/>
                  </a:lnTo>
                  <a:lnTo>
                    <a:pt x="38" y="16"/>
                  </a:lnTo>
                  <a:lnTo>
                    <a:pt x="34" y="20"/>
                  </a:lnTo>
                  <a:lnTo>
                    <a:pt x="28" y="24"/>
                  </a:lnTo>
                  <a:lnTo>
                    <a:pt x="20" y="26"/>
                  </a:lnTo>
                  <a:lnTo>
                    <a:pt x="20" y="26"/>
                  </a:lnTo>
                  <a:lnTo>
                    <a:pt x="14" y="26"/>
                  </a:lnTo>
                  <a:lnTo>
                    <a:pt x="6" y="24"/>
                  </a:lnTo>
                  <a:lnTo>
                    <a:pt x="2" y="20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61"/>
            <p:cNvSpPr>
              <a:spLocks/>
            </p:cNvSpPr>
            <p:nvPr/>
          </p:nvSpPr>
          <p:spPr bwMode="auto">
            <a:xfrm>
              <a:off x="3833813" y="5878513"/>
              <a:ext cx="57150" cy="34925"/>
            </a:xfrm>
            <a:custGeom>
              <a:avLst/>
              <a:gdLst>
                <a:gd name="T0" fmla="*/ 36 w 36"/>
                <a:gd name="T1" fmla="*/ 10 h 22"/>
                <a:gd name="T2" fmla="*/ 36 w 36"/>
                <a:gd name="T3" fmla="*/ 10 h 22"/>
                <a:gd name="T4" fmla="*/ 34 w 36"/>
                <a:gd name="T5" fmla="*/ 14 h 22"/>
                <a:gd name="T6" fmla="*/ 32 w 36"/>
                <a:gd name="T7" fmla="*/ 18 h 22"/>
                <a:gd name="T8" fmla="*/ 26 w 36"/>
                <a:gd name="T9" fmla="*/ 22 h 22"/>
                <a:gd name="T10" fmla="*/ 18 w 36"/>
                <a:gd name="T11" fmla="*/ 22 h 22"/>
                <a:gd name="T12" fmla="*/ 18 w 36"/>
                <a:gd name="T13" fmla="*/ 22 h 22"/>
                <a:gd name="T14" fmla="*/ 12 w 36"/>
                <a:gd name="T15" fmla="*/ 22 h 22"/>
                <a:gd name="T16" fmla="*/ 6 w 36"/>
                <a:gd name="T17" fmla="*/ 20 h 22"/>
                <a:gd name="T18" fmla="*/ 2 w 36"/>
                <a:gd name="T19" fmla="*/ 18 h 22"/>
                <a:gd name="T20" fmla="*/ 0 w 36"/>
                <a:gd name="T21" fmla="*/ 12 h 22"/>
                <a:gd name="T22" fmla="*/ 0 w 36"/>
                <a:gd name="T23" fmla="*/ 12 h 22"/>
                <a:gd name="T24" fmla="*/ 0 w 36"/>
                <a:gd name="T25" fmla="*/ 8 h 22"/>
                <a:gd name="T26" fmla="*/ 4 w 36"/>
                <a:gd name="T27" fmla="*/ 4 h 22"/>
                <a:gd name="T28" fmla="*/ 10 w 36"/>
                <a:gd name="T29" fmla="*/ 2 h 22"/>
                <a:gd name="T30" fmla="*/ 16 w 36"/>
                <a:gd name="T31" fmla="*/ 0 h 22"/>
                <a:gd name="T32" fmla="*/ 16 w 36"/>
                <a:gd name="T33" fmla="*/ 0 h 22"/>
                <a:gd name="T34" fmla="*/ 24 w 36"/>
                <a:gd name="T35" fmla="*/ 0 h 22"/>
                <a:gd name="T36" fmla="*/ 30 w 36"/>
                <a:gd name="T37" fmla="*/ 2 h 22"/>
                <a:gd name="T38" fmla="*/ 34 w 36"/>
                <a:gd name="T39" fmla="*/ 4 h 22"/>
                <a:gd name="T40" fmla="*/ 36 w 36"/>
                <a:gd name="T41" fmla="*/ 10 h 22"/>
                <a:gd name="T42" fmla="*/ 36 w 36"/>
                <a:gd name="T43" fmla="*/ 1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6" h="22">
                  <a:moveTo>
                    <a:pt x="36" y="10"/>
                  </a:moveTo>
                  <a:lnTo>
                    <a:pt x="36" y="10"/>
                  </a:lnTo>
                  <a:lnTo>
                    <a:pt x="34" y="14"/>
                  </a:lnTo>
                  <a:lnTo>
                    <a:pt x="32" y="18"/>
                  </a:lnTo>
                  <a:lnTo>
                    <a:pt x="26" y="22"/>
                  </a:lnTo>
                  <a:lnTo>
                    <a:pt x="18" y="22"/>
                  </a:lnTo>
                  <a:lnTo>
                    <a:pt x="18" y="22"/>
                  </a:lnTo>
                  <a:lnTo>
                    <a:pt x="12" y="22"/>
                  </a:lnTo>
                  <a:lnTo>
                    <a:pt x="6" y="20"/>
                  </a:lnTo>
                  <a:lnTo>
                    <a:pt x="2" y="1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8"/>
                  </a:lnTo>
                  <a:lnTo>
                    <a:pt x="4" y="4"/>
                  </a:lnTo>
                  <a:lnTo>
                    <a:pt x="10" y="2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4" y="0"/>
                  </a:lnTo>
                  <a:lnTo>
                    <a:pt x="30" y="2"/>
                  </a:lnTo>
                  <a:lnTo>
                    <a:pt x="34" y="4"/>
                  </a:lnTo>
                  <a:lnTo>
                    <a:pt x="36" y="10"/>
                  </a:lnTo>
                  <a:lnTo>
                    <a:pt x="36" y="10"/>
                  </a:lnTo>
                  <a:close/>
                </a:path>
              </a:pathLst>
            </a:custGeom>
            <a:solidFill>
              <a:srgbClr val="FFCF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Freeform 62"/>
            <p:cNvSpPr>
              <a:spLocks/>
            </p:cNvSpPr>
            <p:nvPr/>
          </p:nvSpPr>
          <p:spPr bwMode="auto">
            <a:xfrm>
              <a:off x="3798888" y="5672138"/>
              <a:ext cx="101600" cy="136525"/>
            </a:xfrm>
            <a:custGeom>
              <a:avLst/>
              <a:gdLst>
                <a:gd name="T0" fmla="*/ 0 w 64"/>
                <a:gd name="T1" fmla="*/ 48 h 86"/>
                <a:gd name="T2" fmla="*/ 0 w 64"/>
                <a:gd name="T3" fmla="*/ 48 h 86"/>
                <a:gd name="T4" fmla="*/ 2 w 64"/>
                <a:gd name="T5" fmla="*/ 56 h 86"/>
                <a:gd name="T6" fmla="*/ 4 w 64"/>
                <a:gd name="T7" fmla="*/ 64 h 86"/>
                <a:gd name="T8" fmla="*/ 8 w 64"/>
                <a:gd name="T9" fmla="*/ 72 h 86"/>
                <a:gd name="T10" fmla="*/ 14 w 64"/>
                <a:gd name="T11" fmla="*/ 78 h 86"/>
                <a:gd name="T12" fmla="*/ 20 w 64"/>
                <a:gd name="T13" fmla="*/ 82 h 86"/>
                <a:gd name="T14" fmla="*/ 26 w 64"/>
                <a:gd name="T15" fmla="*/ 86 h 86"/>
                <a:gd name="T16" fmla="*/ 32 w 64"/>
                <a:gd name="T17" fmla="*/ 86 h 86"/>
                <a:gd name="T18" fmla="*/ 38 w 64"/>
                <a:gd name="T19" fmla="*/ 86 h 86"/>
                <a:gd name="T20" fmla="*/ 38 w 64"/>
                <a:gd name="T21" fmla="*/ 86 h 86"/>
                <a:gd name="T22" fmla="*/ 44 w 64"/>
                <a:gd name="T23" fmla="*/ 86 h 86"/>
                <a:gd name="T24" fmla="*/ 50 w 64"/>
                <a:gd name="T25" fmla="*/ 82 h 86"/>
                <a:gd name="T26" fmla="*/ 56 w 64"/>
                <a:gd name="T27" fmla="*/ 78 h 86"/>
                <a:gd name="T28" fmla="*/ 60 w 64"/>
                <a:gd name="T29" fmla="*/ 72 h 86"/>
                <a:gd name="T30" fmla="*/ 62 w 64"/>
                <a:gd name="T31" fmla="*/ 64 h 86"/>
                <a:gd name="T32" fmla="*/ 64 w 64"/>
                <a:gd name="T33" fmla="*/ 56 h 86"/>
                <a:gd name="T34" fmla="*/ 64 w 64"/>
                <a:gd name="T35" fmla="*/ 48 h 86"/>
                <a:gd name="T36" fmla="*/ 64 w 64"/>
                <a:gd name="T37" fmla="*/ 40 h 86"/>
                <a:gd name="T38" fmla="*/ 64 w 64"/>
                <a:gd name="T39" fmla="*/ 40 h 86"/>
                <a:gd name="T40" fmla="*/ 62 w 64"/>
                <a:gd name="T41" fmla="*/ 30 h 86"/>
                <a:gd name="T42" fmla="*/ 60 w 64"/>
                <a:gd name="T43" fmla="*/ 22 h 86"/>
                <a:gd name="T44" fmla="*/ 56 w 64"/>
                <a:gd name="T45" fmla="*/ 16 h 86"/>
                <a:gd name="T46" fmla="*/ 50 w 64"/>
                <a:gd name="T47" fmla="*/ 10 h 86"/>
                <a:gd name="T48" fmla="*/ 46 w 64"/>
                <a:gd name="T49" fmla="*/ 6 h 86"/>
                <a:gd name="T50" fmla="*/ 40 w 64"/>
                <a:gd name="T51" fmla="*/ 2 h 86"/>
                <a:gd name="T52" fmla="*/ 32 w 64"/>
                <a:gd name="T53" fmla="*/ 0 h 86"/>
                <a:gd name="T54" fmla="*/ 26 w 64"/>
                <a:gd name="T55" fmla="*/ 0 h 86"/>
                <a:gd name="T56" fmla="*/ 26 w 64"/>
                <a:gd name="T57" fmla="*/ 0 h 86"/>
                <a:gd name="T58" fmla="*/ 20 w 64"/>
                <a:gd name="T59" fmla="*/ 2 h 86"/>
                <a:gd name="T60" fmla="*/ 14 w 64"/>
                <a:gd name="T61" fmla="*/ 6 h 86"/>
                <a:gd name="T62" fmla="*/ 10 w 64"/>
                <a:gd name="T63" fmla="*/ 10 h 86"/>
                <a:gd name="T64" fmla="*/ 6 w 64"/>
                <a:gd name="T65" fmla="*/ 16 h 86"/>
                <a:gd name="T66" fmla="*/ 2 w 64"/>
                <a:gd name="T67" fmla="*/ 22 h 86"/>
                <a:gd name="T68" fmla="*/ 0 w 64"/>
                <a:gd name="T69" fmla="*/ 30 h 86"/>
                <a:gd name="T70" fmla="*/ 0 w 64"/>
                <a:gd name="T71" fmla="*/ 40 h 86"/>
                <a:gd name="T72" fmla="*/ 0 w 64"/>
                <a:gd name="T73" fmla="*/ 48 h 86"/>
                <a:gd name="T74" fmla="*/ 0 w 64"/>
                <a:gd name="T75" fmla="*/ 4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4" h="86">
                  <a:moveTo>
                    <a:pt x="0" y="48"/>
                  </a:moveTo>
                  <a:lnTo>
                    <a:pt x="0" y="48"/>
                  </a:lnTo>
                  <a:lnTo>
                    <a:pt x="2" y="56"/>
                  </a:lnTo>
                  <a:lnTo>
                    <a:pt x="4" y="64"/>
                  </a:lnTo>
                  <a:lnTo>
                    <a:pt x="8" y="72"/>
                  </a:lnTo>
                  <a:lnTo>
                    <a:pt x="14" y="78"/>
                  </a:lnTo>
                  <a:lnTo>
                    <a:pt x="20" y="82"/>
                  </a:lnTo>
                  <a:lnTo>
                    <a:pt x="26" y="86"/>
                  </a:lnTo>
                  <a:lnTo>
                    <a:pt x="32" y="86"/>
                  </a:lnTo>
                  <a:lnTo>
                    <a:pt x="38" y="86"/>
                  </a:lnTo>
                  <a:lnTo>
                    <a:pt x="38" y="86"/>
                  </a:lnTo>
                  <a:lnTo>
                    <a:pt x="44" y="86"/>
                  </a:lnTo>
                  <a:lnTo>
                    <a:pt x="50" y="82"/>
                  </a:lnTo>
                  <a:lnTo>
                    <a:pt x="56" y="78"/>
                  </a:lnTo>
                  <a:lnTo>
                    <a:pt x="60" y="72"/>
                  </a:lnTo>
                  <a:lnTo>
                    <a:pt x="62" y="64"/>
                  </a:lnTo>
                  <a:lnTo>
                    <a:pt x="64" y="56"/>
                  </a:lnTo>
                  <a:lnTo>
                    <a:pt x="64" y="48"/>
                  </a:lnTo>
                  <a:lnTo>
                    <a:pt x="64" y="40"/>
                  </a:lnTo>
                  <a:lnTo>
                    <a:pt x="64" y="40"/>
                  </a:lnTo>
                  <a:lnTo>
                    <a:pt x="62" y="30"/>
                  </a:lnTo>
                  <a:lnTo>
                    <a:pt x="60" y="22"/>
                  </a:lnTo>
                  <a:lnTo>
                    <a:pt x="56" y="16"/>
                  </a:lnTo>
                  <a:lnTo>
                    <a:pt x="50" y="10"/>
                  </a:lnTo>
                  <a:lnTo>
                    <a:pt x="46" y="6"/>
                  </a:lnTo>
                  <a:lnTo>
                    <a:pt x="40" y="2"/>
                  </a:lnTo>
                  <a:lnTo>
                    <a:pt x="32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0" y="2"/>
                  </a:lnTo>
                  <a:lnTo>
                    <a:pt x="14" y="6"/>
                  </a:lnTo>
                  <a:lnTo>
                    <a:pt x="10" y="10"/>
                  </a:lnTo>
                  <a:lnTo>
                    <a:pt x="6" y="16"/>
                  </a:lnTo>
                  <a:lnTo>
                    <a:pt x="2" y="22"/>
                  </a:lnTo>
                  <a:lnTo>
                    <a:pt x="0" y="30"/>
                  </a:lnTo>
                  <a:lnTo>
                    <a:pt x="0" y="40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764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Freeform 63"/>
            <p:cNvSpPr>
              <a:spLocks/>
            </p:cNvSpPr>
            <p:nvPr/>
          </p:nvSpPr>
          <p:spPr bwMode="auto">
            <a:xfrm>
              <a:off x="3808413" y="5684838"/>
              <a:ext cx="82550" cy="111125"/>
            </a:xfrm>
            <a:custGeom>
              <a:avLst/>
              <a:gdLst>
                <a:gd name="T0" fmla="*/ 0 w 52"/>
                <a:gd name="T1" fmla="*/ 40 h 70"/>
                <a:gd name="T2" fmla="*/ 0 w 52"/>
                <a:gd name="T3" fmla="*/ 40 h 70"/>
                <a:gd name="T4" fmla="*/ 4 w 52"/>
                <a:gd name="T5" fmla="*/ 52 h 70"/>
                <a:gd name="T6" fmla="*/ 12 w 52"/>
                <a:gd name="T7" fmla="*/ 62 h 70"/>
                <a:gd name="T8" fmla="*/ 20 w 52"/>
                <a:gd name="T9" fmla="*/ 68 h 70"/>
                <a:gd name="T10" fmla="*/ 26 w 52"/>
                <a:gd name="T11" fmla="*/ 70 h 70"/>
                <a:gd name="T12" fmla="*/ 30 w 52"/>
                <a:gd name="T13" fmla="*/ 70 h 70"/>
                <a:gd name="T14" fmla="*/ 30 w 52"/>
                <a:gd name="T15" fmla="*/ 70 h 70"/>
                <a:gd name="T16" fmla="*/ 36 w 52"/>
                <a:gd name="T17" fmla="*/ 68 h 70"/>
                <a:gd name="T18" fmla="*/ 40 w 52"/>
                <a:gd name="T19" fmla="*/ 66 h 70"/>
                <a:gd name="T20" fmla="*/ 48 w 52"/>
                <a:gd name="T21" fmla="*/ 58 h 70"/>
                <a:gd name="T22" fmla="*/ 52 w 52"/>
                <a:gd name="T23" fmla="*/ 46 h 70"/>
                <a:gd name="T24" fmla="*/ 52 w 52"/>
                <a:gd name="T25" fmla="*/ 32 h 70"/>
                <a:gd name="T26" fmla="*/ 52 w 52"/>
                <a:gd name="T27" fmla="*/ 32 h 70"/>
                <a:gd name="T28" fmla="*/ 48 w 52"/>
                <a:gd name="T29" fmla="*/ 18 h 70"/>
                <a:gd name="T30" fmla="*/ 42 w 52"/>
                <a:gd name="T31" fmla="*/ 8 h 70"/>
                <a:gd name="T32" fmla="*/ 32 w 52"/>
                <a:gd name="T33" fmla="*/ 2 h 70"/>
                <a:gd name="T34" fmla="*/ 26 w 52"/>
                <a:gd name="T35" fmla="*/ 0 h 70"/>
                <a:gd name="T36" fmla="*/ 22 w 52"/>
                <a:gd name="T37" fmla="*/ 0 h 70"/>
                <a:gd name="T38" fmla="*/ 22 w 52"/>
                <a:gd name="T39" fmla="*/ 0 h 70"/>
                <a:gd name="T40" fmla="*/ 16 w 52"/>
                <a:gd name="T41" fmla="*/ 2 h 70"/>
                <a:gd name="T42" fmla="*/ 12 w 52"/>
                <a:gd name="T43" fmla="*/ 6 h 70"/>
                <a:gd name="T44" fmla="*/ 4 w 52"/>
                <a:gd name="T45" fmla="*/ 14 h 70"/>
                <a:gd name="T46" fmla="*/ 0 w 52"/>
                <a:gd name="T47" fmla="*/ 26 h 70"/>
                <a:gd name="T48" fmla="*/ 0 w 52"/>
                <a:gd name="T49" fmla="*/ 40 h 70"/>
                <a:gd name="T50" fmla="*/ 0 w 52"/>
                <a:gd name="T51" fmla="*/ 4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2" h="70">
                  <a:moveTo>
                    <a:pt x="0" y="40"/>
                  </a:moveTo>
                  <a:lnTo>
                    <a:pt x="0" y="40"/>
                  </a:lnTo>
                  <a:lnTo>
                    <a:pt x="4" y="52"/>
                  </a:lnTo>
                  <a:lnTo>
                    <a:pt x="12" y="62"/>
                  </a:lnTo>
                  <a:lnTo>
                    <a:pt x="20" y="68"/>
                  </a:lnTo>
                  <a:lnTo>
                    <a:pt x="26" y="70"/>
                  </a:lnTo>
                  <a:lnTo>
                    <a:pt x="30" y="70"/>
                  </a:lnTo>
                  <a:lnTo>
                    <a:pt x="30" y="70"/>
                  </a:lnTo>
                  <a:lnTo>
                    <a:pt x="36" y="68"/>
                  </a:lnTo>
                  <a:lnTo>
                    <a:pt x="40" y="66"/>
                  </a:lnTo>
                  <a:lnTo>
                    <a:pt x="48" y="58"/>
                  </a:lnTo>
                  <a:lnTo>
                    <a:pt x="52" y="46"/>
                  </a:lnTo>
                  <a:lnTo>
                    <a:pt x="52" y="32"/>
                  </a:lnTo>
                  <a:lnTo>
                    <a:pt x="52" y="32"/>
                  </a:lnTo>
                  <a:lnTo>
                    <a:pt x="48" y="18"/>
                  </a:lnTo>
                  <a:lnTo>
                    <a:pt x="42" y="8"/>
                  </a:lnTo>
                  <a:lnTo>
                    <a:pt x="32" y="2"/>
                  </a:lnTo>
                  <a:lnTo>
                    <a:pt x="26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6" y="2"/>
                  </a:lnTo>
                  <a:lnTo>
                    <a:pt x="12" y="6"/>
                  </a:lnTo>
                  <a:lnTo>
                    <a:pt x="4" y="14"/>
                  </a:lnTo>
                  <a:lnTo>
                    <a:pt x="0" y="26"/>
                  </a:lnTo>
                  <a:lnTo>
                    <a:pt x="0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1E7C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Freeform 64"/>
            <p:cNvSpPr>
              <a:spLocks/>
            </p:cNvSpPr>
            <p:nvPr/>
          </p:nvSpPr>
          <p:spPr bwMode="auto">
            <a:xfrm>
              <a:off x="3824288" y="5710238"/>
              <a:ext cx="53975" cy="66675"/>
            </a:xfrm>
            <a:custGeom>
              <a:avLst/>
              <a:gdLst>
                <a:gd name="T0" fmla="*/ 0 w 34"/>
                <a:gd name="T1" fmla="*/ 24 h 42"/>
                <a:gd name="T2" fmla="*/ 0 w 34"/>
                <a:gd name="T3" fmla="*/ 24 h 42"/>
                <a:gd name="T4" fmla="*/ 2 w 34"/>
                <a:gd name="T5" fmla="*/ 32 h 42"/>
                <a:gd name="T6" fmla="*/ 6 w 34"/>
                <a:gd name="T7" fmla="*/ 38 h 42"/>
                <a:gd name="T8" fmla="*/ 12 w 34"/>
                <a:gd name="T9" fmla="*/ 42 h 42"/>
                <a:gd name="T10" fmla="*/ 20 w 34"/>
                <a:gd name="T11" fmla="*/ 42 h 42"/>
                <a:gd name="T12" fmla="*/ 20 w 34"/>
                <a:gd name="T13" fmla="*/ 42 h 42"/>
                <a:gd name="T14" fmla="*/ 26 w 34"/>
                <a:gd name="T15" fmla="*/ 40 h 42"/>
                <a:gd name="T16" fmla="*/ 30 w 34"/>
                <a:gd name="T17" fmla="*/ 34 h 42"/>
                <a:gd name="T18" fmla="*/ 34 w 34"/>
                <a:gd name="T19" fmla="*/ 28 h 42"/>
                <a:gd name="T20" fmla="*/ 34 w 34"/>
                <a:gd name="T21" fmla="*/ 18 h 42"/>
                <a:gd name="T22" fmla="*/ 34 w 34"/>
                <a:gd name="T23" fmla="*/ 18 h 42"/>
                <a:gd name="T24" fmla="*/ 30 w 34"/>
                <a:gd name="T25" fmla="*/ 10 h 42"/>
                <a:gd name="T26" fmla="*/ 26 w 34"/>
                <a:gd name="T27" fmla="*/ 4 h 42"/>
                <a:gd name="T28" fmla="*/ 20 w 34"/>
                <a:gd name="T29" fmla="*/ 0 h 42"/>
                <a:gd name="T30" fmla="*/ 14 w 34"/>
                <a:gd name="T31" fmla="*/ 0 h 42"/>
                <a:gd name="T32" fmla="*/ 14 w 34"/>
                <a:gd name="T33" fmla="*/ 0 h 42"/>
                <a:gd name="T34" fmla="*/ 8 w 34"/>
                <a:gd name="T35" fmla="*/ 2 h 42"/>
                <a:gd name="T36" fmla="*/ 2 w 34"/>
                <a:gd name="T37" fmla="*/ 8 h 42"/>
                <a:gd name="T38" fmla="*/ 0 w 34"/>
                <a:gd name="T39" fmla="*/ 14 h 42"/>
                <a:gd name="T40" fmla="*/ 0 w 34"/>
                <a:gd name="T41" fmla="*/ 24 h 42"/>
                <a:gd name="T42" fmla="*/ 0 w 34"/>
                <a:gd name="T43" fmla="*/ 24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4" h="42">
                  <a:moveTo>
                    <a:pt x="0" y="24"/>
                  </a:moveTo>
                  <a:lnTo>
                    <a:pt x="0" y="24"/>
                  </a:lnTo>
                  <a:lnTo>
                    <a:pt x="2" y="32"/>
                  </a:lnTo>
                  <a:lnTo>
                    <a:pt x="6" y="38"/>
                  </a:lnTo>
                  <a:lnTo>
                    <a:pt x="12" y="42"/>
                  </a:lnTo>
                  <a:lnTo>
                    <a:pt x="20" y="42"/>
                  </a:lnTo>
                  <a:lnTo>
                    <a:pt x="20" y="42"/>
                  </a:lnTo>
                  <a:lnTo>
                    <a:pt x="26" y="40"/>
                  </a:lnTo>
                  <a:lnTo>
                    <a:pt x="30" y="34"/>
                  </a:lnTo>
                  <a:lnTo>
                    <a:pt x="34" y="28"/>
                  </a:lnTo>
                  <a:lnTo>
                    <a:pt x="34" y="18"/>
                  </a:lnTo>
                  <a:lnTo>
                    <a:pt x="34" y="18"/>
                  </a:lnTo>
                  <a:lnTo>
                    <a:pt x="30" y="10"/>
                  </a:lnTo>
                  <a:lnTo>
                    <a:pt x="26" y="4"/>
                  </a:lnTo>
                  <a:lnTo>
                    <a:pt x="20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8" y="2"/>
                  </a:lnTo>
                  <a:lnTo>
                    <a:pt x="2" y="8"/>
                  </a:lnTo>
                  <a:lnTo>
                    <a:pt x="0" y="14"/>
                  </a:lnTo>
                  <a:lnTo>
                    <a:pt x="0" y="24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84" name="Freeform 65"/>
            <p:cNvSpPr>
              <a:spLocks/>
            </p:cNvSpPr>
            <p:nvPr/>
          </p:nvSpPr>
          <p:spPr bwMode="auto">
            <a:xfrm>
              <a:off x="4087813" y="5624513"/>
              <a:ext cx="234950" cy="244475"/>
            </a:xfrm>
            <a:custGeom>
              <a:avLst/>
              <a:gdLst>
                <a:gd name="T0" fmla="*/ 146 w 148"/>
                <a:gd name="T1" fmla="*/ 0 h 154"/>
                <a:gd name="T2" fmla="*/ 146 w 148"/>
                <a:gd name="T3" fmla="*/ 0 h 154"/>
                <a:gd name="T4" fmla="*/ 148 w 148"/>
                <a:gd name="T5" fmla="*/ 28 h 154"/>
                <a:gd name="T6" fmla="*/ 148 w 148"/>
                <a:gd name="T7" fmla="*/ 56 h 154"/>
                <a:gd name="T8" fmla="*/ 148 w 148"/>
                <a:gd name="T9" fmla="*/ 56 h 154"/>
                <a:gd name="T10" fmla="*/ 144 w 148"/>
                <a:gd name="T11" fmla="*/ 72 h 154"/>
                <a:gd name="T12" fmla="*/ 140 w 148"/>
                <a:gd name="T13" fmla="*/ 88 h 154"/>
                <a:gd name="T14" fmla="*/ 136 w 148"/>
                <a:gd name="T15" fmla="*/ 102 h 154"/>
                <a:gd name="T16" fmla="*/ 130 w 148"/>
                <a:gd name="T17" fmla="*/ 116 h 154"/>
                <a:gd name="T18" fmla="*/ 122 w 148"/>
                <a:gd name="T19" fmla="*/ 128 h 154"/>
                <a:gd name="T20" fmla="*/ 116 w 148"/>
                <a:gd name="T21" fmla="*/ 138 h 154"/>
                <a:gd name="T22" fmla="*/ 106 w 148"/>
                <a:gd name="T23" fmla="*/ 148 h 154"/>
                <a:gd name="T24" fmla="*/ 98 w 148"/>
                <a:gd name="T25" fmla="*/ 154 h 154"/>
                <a:gd name="T26" fmla="*/ 98 w 148"/>
                <a:gd name="T27" fmla="*/ 154 h 154"/>
                <a:gd name="T28" fmla="*/ 88 w 148"/>
                <a:gd name="T29" fmla="*/ 150 h 154"/>
                <a:gd name="T30" fmla="*/ 80 w 148"/>
                <a:gd name="T31" fmla="*/ 144 h 154"/>
                <a:gd name="T32" fmla="*/ 70 w 148"/>
                <a:gd name="T33" fmla="*/ 142 h 154"/>
                <a:gd name="T34" fmla="*/ 60 w 148"/>
                <a:gd name="T35" fmla="*/ 140 h 154"/>
                <a:gd name="T36" fmla="*/ 42 w 148"/>
                <a:gd name="T37" fmla="*/ 140 h 154"/>
                <a:gd name="T38" fmla="*/ 28 w 148"/>
                <a:gd name="T39" fmla="*/ 144 h 154"/>
                <a:gd name="T40" fmla="*/ 28 w 148"/>
                <a:gd name="T41" fmla="*/ 144 h 154"/>
                <a:gd name="T42" fmla="*/ 18 w 148"/>
                <a:gd name="T43" fmla="*/ 128 h 154"/>
                <a:gd name="T44" fmla="*/ 10 w 148"/>
                <a:gd name="T45" fmla="*/ 110 h 154"/>
                <a:gd name="T46" fmla="*/ 4 w 148"/>
                <a:gd name="T47" fmla="*/ 88 h 154"/>
                <a:gd name="T48" fmla="*/ 0 w 148"/>
                <a:gd name="T49" fmla="*/ 66 h 154"/>
                <a:gd name="T50" fmla="*/ 0 w 148"/>
                <a:gd name="T51" fmla="*/ 66 h 154"/>
                <a:gd name="T52" fmla="*/ 24 w 148"/>
                <a:gd name="T53" fmla="*/ 62 h 154"/>
                <a:gd name="T54" fmla="*/ 48 w 148"/>
                <a:gd name="T55" fmla="*/ 58 h 154"/>
                <a:gd name="T56" fmla="*/ 70 w 148"/>
                <a:gd name="T57" fmla="*/ 50 h 154"/>
                <a:gd name="T58" fmla="*/ 90 w 148"/>
                <a:gd name="T59" fmla="*/ 40 h 154"/>
                <a:gd name="T60" fmla="*/ 106 w 148"/>
                <a:gd name="T61" fmla="*/ 30 h 154"/>
                <a:gd name="T62" fmla="*/ 122 w 148"/>
                <a:gd name="T63" fmla="*/ 20 h 154"/>
                <a:gd name="T64" fmla="*/ 146 w 148"/>
                <a:gd name="T65" fmla="*/ 0 h 154"/>
                <a:gd name="T66" fmla="*/ 146 w 148"/>
                <a:gd name="T67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48" h="154">
                  <a:moveTo>
                    <a:pt x="146" y="0"/>
                  </a:moveTo>
                  <a:lnTo>
                    <a:pt x="146" y="0"/>
                  </a:lnTo>
                  <a:lnTo>
                    <a:pt x="148" y="28"/>
                  </a:lnTo>
                  <a:lnTo>
                    <a:pt x="148" y="56"/>
                  </a:lnTo>
                  <a:lnTo>
                    <a:pt x="148" y="56"/>
                  </a:lnTo>
                  <a:lnTo>
                    <a:pt x="144" y="72"/>
                  </a:lnTo>
                  <a:lnTo>
                    <a:pt x="140" y="88"/>
                  </a:lnTo>
                  <a:lnTo>
                    <a:pt x="136" y="102"/>
                  </a:lnTo>
                  <a:lnTo>
                    <a:pt x="130" y="116"/>
                  </a:lnTo>
                  <a:lnTo>
                    <a:pt x="122" y="128"/>
                  </a:lnTo>
                  <a:lnTo>
                    <a:pt x="116" y="138"/>
                  </a:lnTo>
                  <a:lnTo>
                    <a:pt x="106" y="148"/>
                  </a:lnTo>
                  <a:lnTo>
                    <a:pt x="98" y="154"/>
                  </a:lnTo>
                  <a:lnTo>
                    <a:pt x="98" y="154"/>
                  </a:lnTo>
                  <a:lnTo>
                    <a:pt x="88" y="150"/>
                  </a:lnTo>
                  <a:lnTo>
                    <a:pt x="80" y="144"/>
                  </a:lnTo>
                  <a:lnTo>
                    <a:pt x="70" y="142"/>
                  </a:lnTo>
                  <a:lnTo>
                    <a:pt x="60" y="140"/>
                  </a:lnTo>
                  <a:lnTo>
                    <a:pt x="42" y="140"/>
                  </a:lnTo>
                  <a:lnTo>
                    <a:pt x="28" y="144"/>
                  </a:lnTo>
                  <a:lnTo>
                    <a:pt x="28" y="144"/>
                  </a:lnTo>
                  <a:lnTo>
                    <a:pt x="18" y="128"/>
                  </a:lnTo>
                  <a:lnTo>
                    <a:pt x="10" y="110"/>
                  </a:lnTo>
                  <a:lnTo>
                    <a:pt x="4" y="88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24" y="62"/>
                  </a:lnTo>
                  <a:lnTo>
                    <a:pt x="48" y="58"/>
                  </a:lnTo>
                  <a:lnTo>
                    <a:pt x="70" y="50"/>
                  </a:lnTo>
                  <a:lnTo>
                    <a:pt x="90" y="40"/>
                  </a:lnTo>
                  <a:lnTo>
                    <a:pt x="106" y="30"/>
                  </a:lnTo>
                  <a:lnTo>
                    <a:pt x="122" y="20"/>
                  </a:lnTo>
                  <a:lnTo>
                    <a:pt x="146" y="0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F68B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85" name="Freeform 66"/>
            <p:cNvSpPr>
              <a:spLocks/>
            </p:cNvSpPr>
            <p:nvPr/>
          </p:nvSpPr>
          <p:spPr bwMode="auto">
            <a:xfrm>
              <a:off x="4100513" y="5634038"/>
              <a:ext cx="209550" cy="225425"/>
            </a:xfrm>
            <a:custGeom>
              <a:avLst/>
              <a:gdLst>
                <a:gd name="T0" fmla="*/ 130 w 132"/>
                <a:gd name="T1" fmla="*/ 0 h 142"/>
                <a:gd name="T2" fmla="*/ 130 w 132"/>
                <a:gd name="T3" fmla="*/ 0 h 142"/>
                <a:gd name="T4" fmla="*/ 132 w 132"/>
                <a:gd name="T5" fmla="*/ 20 h 142"/>
                <a:gd name="T6" fmla="*/ 132 w 132"/>
                <a:gd name="T7" fmla="*/ 40 h 142"/>
                <a:gd name="T8" fmla="*/ 132 w 132"/>
                <a:gd name="T9" fmla="*/ 40 h 142"/>
                <a:gd name="T10" fmla="*/ 128 w 132"/>
                <a:gd name="T11" fmla="*/ 58 h 142"/>
                <a:gd name="T12" fmla="*/ 126 w 132"/>
                <a:gd name="T13" fmla="*/ 76 h 142"/>
                <a:gd name="T14" fmla="*/ 120 w 132"/>
                <a:gd name="T15" fmla="*/ 90 h 142"/>
                <a:gd name="T16" fmla="*/ 114 w 132"/>
                <a:gd name="T17" fmla="*/ 104 h 142"/>
                <a:gd name="T18" fmla="*/ 106 w 132"/>
                <a:gd name="T19" fmla="*/ 118 h 142"/>
                <a:gd name="T20" fmla="*/ 98 w 132"/>
                <a:gd name="T21" fmla="*/ 128 h 142"/>
                <a:gd name="T22" fmla="*/ 88 w 132"/>
                <a:gd name="T23" fmla="*/ 136 h 142"/>
                <a:gd name="T24" fmla="*/ 78 w 132"/>
                <a:gd name="T25" fmla="*/ 142 h 142"/>
                <a:gd name="T26" fmla="*/ 78 w 132"/>
                <a:gd name="T27" fmla="*/ 142 h 142"/>
                <a:gd name="T28" fmla="*/ 66 w 132"/>
                <a:gd name="T29" fmla="*/ 138 h 142"/>
                <a:gd name="T30" fmla="*/ 54 w 132"/>
                <a:gd name="T31" fmla="*/ 134 h 142"/>
                <a:gd name="T32" fmla="*/ 42 w 132"/>
                <a:gd name="T33" fmla="*/ 134 h 142"/>
                <a:gd name="T34" fmla="*/ 32 w 132"/>
                <a:gd name="T35" fmla="*/ 134 h 142"/>
                <a:gd name="T36" fmla="*/ 32 w 132"/>
                <a:gd name="T37" fmla="*/ 134 h 142"/>
                <a:gd name="T38" fmla="*/ 20 w 132"/>
                <a:gd name="T39" fmla="*/ 122 h 142"/>
                <a:gd name="T40" fmla="*/ 12 w 132"/>
                <a:gd name="T41" fmla="*/ 104 h 142"/>
                <a:gd name="T42" fmla="*/ 4 w 132"/>
                <a:gd name="T43" fmla="*/ 82 h 142"/>
                <a:gd name="T44" fmla="*/ 0 w 132"/>
                <a:gd name="T45" fmla="*/ 58 h 142"/>
                <a:gd name="T46" fmla="*/ 0 w 132"/>
                <a:gd name="T47" fmla="*/ 58 h 142"/>
                <a:gd name="T48" fmla="*/ 22 w 132"/>
                <a:gd name="T49" fmla="*/ 56 h 142"/>
                <a:gd name="T50" fmla="*/ 42 w 132"/>
                <a:gd name="T51" fmla="*/ 50 h 142"/>
                <a:gd name="T52" fmla="*/ 60 w 132"/>
                <a:gd name="T53" fmla="*/ 44 h 142"/>
                <a:gd name="T54" fmla="*/ 78 w 132"/>
                <a:gd name="T55" fmla="*/ 36 h 142"/>
                <a:gd name="T56" fmla="*/ 94 w 132"/>
                <a:gd name="T57" fmla="*/ 28 h 142"/>
                <a:gd name="T58" fmla="*/ 108 w 132"/>
                <a:gd name="T59" fmla="*/ 18 h 142"/>
                <a:gd name="T60" fmla="*/ 130 w 132"/>
                <a:gd name="T61" fmla="*/ 0 h 142"/>
                <a:gd name="T62" fmla="*/ 130 w 132"/>
                <a:gd name="T63" fmla="*/ 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32" h="142">
                  <a:moveTo>
                    <a:pt x="130" y="0"/>
                  </a:moveTo>
                  <a:lnTo>
                    <a:pt x="130" y="0"/>
                  </a:lnTo>
                  <a:lnTo>
                    <a:pt x="132" y="20"/>
                  </a:lnTo>
                  <a:lnTo>
                    <a:pt x="132" y="40"/>
                  </a:lnTo>
                  <a:lnTo>
                    <a:pt x="132" y="40"/>
                  </a:lnTo>
                  <a:lnTo>
                    <a:pt x="128" y="58"/>
                  </a:lnTo>
                  <a:lnTo>
                    <a:pt x="126" y="76"/>
                  </a:lnTo>
                  <a:lnTo>
                    <a:pt x="120" y="90"/>
                  </a:lnTo>
                  <a:lnTo>
                    <a:pt x="114" y="104"/>
                  </a:lnTo>
                  <a:lnTo>
                    <a:pt x="106" y="118"/>
                  </a:lnTo>
                  <a:lnTo>
                    <a:pt x="98" y="128"/>
                  </a:lnTo>
                  <a:lnTo>
                    <a:pt x="88" y="136"/>
                  </a:lnTo>
                  <a:lnTo>
                    <a:pt x="78" y="142"/>
                  </a:lnTo>
                  <a:lnTo>
                    <a:pt x="78" y="142"/>
                  </a:lnTo>
                  <a:lnTo>
                    <a:pt x="66" y="138"/>
                  </a:lnTo>
                  <a:lnTo>
                    <a:pt x="54" y="134"/>
                  </a:lnTo>
                  <a:lnTo>
                    <a:pt x="42" y="134"/>
                  </a:lnTo>
                  <a:lnTo>
                    <a:pt x="32" y="134"/>
                  </a:lnTo>
                  <a:lnTo>
                    <a:pt x="32" y="134"/>
                  </a:lnTo>
                  <a:lnTo>
                    <a:pt x="20" y="122"/>
                  </a:lnTo>
                  <a:lnTo>
                    <a:pt x="12" y="104"/>
                  </a:lnTo>
                  <a:lnTo>
                    <a:pt x="4" y="82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2" y="56"/>
                  </a:lnTo>
                  <a:lnTo>
                    <a:pt x="42" y="50"/>
                  </a:lnTo>
                  <a:lnTo>
                    <a:pt x="60" y="44"/>
                  </a:lnTo>
                  <a:lnTo>
                    <a:pt x="78" y="36"/>
                  </a:lnTo>
                  <a:lnTo>
                    <a:pt x="94" y="28"/>
                  </a:lnTo>
                  <a:lnTo>
                    <a:pt x="108" y="18"/>
                  </a:lnTo>
                  <a:lnTo>
                    <a:pt x="130" y="0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89" name="Freeform 67"/>
            <p:cNvSpPr>
              <a:spLocks/>
            </p:cNvSpPr>
            <p:nvPr/>
          </p:nvSpPr>
          <p:spPr bwMode="auto">
            <a:xfrm>
              <a:off x="4106863" y="5843588"/>
              <a:ext cx="184150" cy="85725"/>
            </a:xfrm>
            <a:custGeom>
              <a:avLst/>
              <a:gdLst>
                <a:gd name="T0" fmla="*/ 0 w 116"/>
                <a:gd name="T1" fmla="*/ 8 h 54"/>
                <a:gd name="T2" fmla="*/ 0 w 116"/>
                <a:gd name="T3" fmla="*/ 8 h 54"/>
                <a:gd name="T4" fmla="*/ 14 w 116"/>
                <a:gd name="T5" fmla="*/ 4 h 54"/>
                <a:gd name="T6" fmla="*/ 28 w 116"/>
                <a:gd name="T7" fmla="*/ 0 h 54"/>
                <a:gd name="T8" fmla="*/ 46 w 116"/>
                <a:gd name="T9" fmla="*/ 0 h 54"/>
                <a:gd name="T10" fmla="*/ 54 w 116"/>
                <a:gd name="T11" fmla="*/ 0 h 54"/>
                <a:gd name="T12" fmla="*/ 64 w 116"/>
                <a:gd name="T13" fmla="*/ 2 h 54"/>
                <a:gd name="T14" fmla="*/ 74 w 116"/>
                <a:gd name="T15" fmla="*/ 6 h 54"/>
                <a:gd name="T16" fmla="*/ 84 w 116"/>
                <a:gd name="T17" fmla="*/ 10 h 54"/>
                <a:gd name="T18" fmla="*/ 92 w 116"/>
                <a:gd name="T19" fmla="*/ 18 h 54"/>
                <a:gd name="T20" fmla="*/ 102 w 116"/>
                <a:gd name="T21" fmla="*/ 28 h 54"/>
                <a:gd name="T22" fmla="*/ 110 w 116"/>
                <a:gd name="T23" fmla="*/ 38 h 54"/>
                <a:gd name="T24" fmla="*/ 116 w 116"/>
                <a:gd name="T25" fmla="*/ 54 h 54"/>
                <a:gd name="T26" fmla="*/ 116 w 116"/>
                <a:gd name="T27" fmla="*/ 54 h 54"/>
                <a:gd name="T28" fmla="*/ 112 w 116"/>
                <a:gd name="T29" fmla="*/ 44 h 54"/>
                <a:gd name="T30" fmla="*/ 104 w 116"/>
                <a:gd name="T31" fmla="*/ 36 h 54"/>
                <a:gd name="T32" fmla="*/ 92 w 116"/>
                <a:gd name="T33" fmla="*/ 26 h 54"/>
                <a:gd name="T34" fmla="*/ 76 w 116"/>
                <a:gd name="T35" fmla="*/ 16 h 54"/>
                <a:gd name="T36" fmla="*/ 56 w 116"/>
                <a:gd name="T37" fmla="*/ 8 h 54"/>
                <a:gd name="T38" fmla="*/ 44 w 116"/>
                <a:gd name="T39" fmla="*/ 6 h 54"/>
                <a:gd name="T40" fmla="*/ 32 w 116"/>
                <a:gd name="T41" fmla="*/ 6 h 54"/>
                <a:gd name="T42" fmla="*/ 16 w 116"/>
                <a:gd name="T43" fmla="*/ 6 h 54"/>
                <a:gd name="T44" fmla="*/ 0 w 116"/>
                <a:gd name="T45" fmla="*/ 8 h 54"/>
                <a:gd name="T46" fmla="*/ 0 w 116"/>
                <a:gd name="T47" fmla="*/ 8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6" h="54">
                  <a:moveTo>
                    <a:pt x="0" y="8"/>
                  </a:moveTo>
                  <a:lnTo>
                    <a:pt x="0" y="8"/>
                  </a:lnTo>
                  <a:lnTo>
                    <a:pt x="14" y="4"/>
                  </a:lnTo>
                  <a:lnTo>
                    <a:pt x="28" y="0"/>
                  </a:lnTo>
                  <a:lnTo>
                    <a:pt x="46" y="0"/>
                  </a:lnTo>
                  <a:lnTo>
                    <a:pt x="54" y="0"/>
                  </a:lnTo>
                  <a:lnTo>
                    <a:pt x="64" y="2"/>
                  </a:lnTo>
                  <a:lnTo>
                    <a:pt x="74" y="6"/>
                  </a:lnTo>
                  <a:lnTo>
                    <a:pt x="84" y="10"/>
                  </a:lnTo>
                  <a:lnTo>
                    <a:pt x="92" y="18"/>
                  </a:lnTo>
                  <a:lnTo>
                    <a:pt x="102" y="28"/>
                  </a:lnTo>
                  <a:lnTo>
                    <a:pt x="110" y="38"/>
                  </a:lnTo>
                  <a:lnTo>
                    <a:pt x="116" y="54"/>
                  </a:lnTo>
                  <a:lnTo>
                    <a:pt x="116" y="54"/>
                  </a:lnTo>
                  <a:lnTo>
                    <a:pt x="112" y="44"/>
                  </a:lnTo>
                  <a:lnTo>
                    <a:pt x="104" y="36"/>
                  </a:lnTo>
                  <a:lnTo>
                    <a:pt x="92" y="26"/>
                  </a:lnTo>
                  <a:lnTo>
                    <a:pt x="76" y="16"/>
                  </a:lnTo>
                  <a:lnTo>
                    <a:pt x="56" y="8"/>
                  </a:lnTo>
                  <a:lnTo>
                    <a:pt x="44" y="6"/>
                  </a:lnTo>
                  <a:lnTo>
                    <a:pt x="32" y="6"/>
                  </a:lnTo>
                  <a:lnTo>
                    <a:pt x="16" y="6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CAF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90" name="Freeform 68"/>
            <p:cNvSpPr>
              <a:spLocks/>
            </p:cNvSpPr>
            <p:nvPr/>
          </p:nvSpPr>
          <p:spPr bwMode="auto">
            <a:xfrm>
              <a:off x="4119563" y="5868988"/>
              <a:ext cx="114300" cy="73025"/>
            </a:xfrm>
            <a:custGeom>
              <a:avLst/>
              <a:gdLst>
                <a:gd name="T0" fmla="*/ 0 w 72"/>
                <a:gd name="T1" fmla="*/ 20 h 46"/>
                <a:gd name="T2" fmla="*/ 0 w 72"/>
                <a:gd name="T3" fmla="*/ 20 h 46"/>
                <a:gd name="T4" fmla="*/ 2 w 72"/>
                <a:gd name="T5" fmla="*/ 24 h 46"/>
                <a:gd name="T6" fmla="*/ 2 w 72"/>
                <a:gd name="T7" fmla="*/ 28 h 46"/>
                <a:gd name="T8" fmla="*/ 10 w 72"/>
                <a:gd name="T9" fmla="*/ 36 h 46"/>
                <a:gd name="T10" fmla="*/ 20 w 72"/>
                <a:gd name="T11" fmla="*/ 42 h 46"/>
                <a:gd name="T12" fmla="*/ 34 w 72"/>
                <a:gd name="T13" fmla="*/ 46 h 46"/>
                <a:gd name="T14" fmla="*/ 34 w 72"/>
                <a:gd name="T15" fmla="*/ 46 h 46"/>
                <a:gd name="T16" fmla="*/ 48 w 72"/>
                <a:gd name="T17" fmla="*/ 44 h 46"/>
                <a:gd name="T18" fmla="*/ 60 w 72"/>
                <a:gd name="T19" fmla="*/ 42 h 46"/>
                <a:gd name="T20" fmla="*/ 68 w 72"/>
                <a:gd name="T21" fmla="*/ 34 h 46"/>
                <a:gd name="T22" fmla="*/ 70 w 72"/>
                <a:gd name="T23" fmla="*/ 30 h 46"/>
                <a:gd name="T24" fmla="*/ 72 w 72"/>
                <a:gd name="T25" fmla="*/ 26 h 46"/>
                <a:gd name="T26" fmla="*/ 72 w 72"/>
                <a:gd name="T27" fmla="*/ 26 h 46"/>
                <a:gd name="T28" fmla="*/ 72 w 72"/>
                <a:gd name="T29" fmla="*/ 22 h 46"/>
                <a:gd name="T30" fmla="*/ 70 w 72"/>
                <a:gd name="T31" fmla="*/ 18 h 46"/>
                <a:gd name="T32" fmla="*/ 62 w 72"/>
                <a:gd name="T33" fmla="*/ 10 h 46"/>
                <a:gd name="T34" fmla="*/ 52 w 72"/>
                <a:gd name="T35" fmla="*/ 4 h 46"/>
                <a:gd name="T36" fmla="*/ 38 w 72"/>
                <a:gd name="T37" fmla="*/ 0 h 46"/>
                <a:gd name="T38" fmla="*/ 38 w 72"/>
                <a:gd name="T39" fmla="*/ 0 h 46"/>
                <a:gd name="T40" fmla="*/ 24 w 72"/>
                <a:gd name="T41" fmla="*/ 0 h 46"/>
                <a:gd name="T42" fmla="*/ 12 w 72"/>
                <a:gd name="T43" fmla="*/ 4 h 46"/>
                <a:gd name="T44" fmla="*/ 4 w 72"/>
                <a:gd name="T45" fmla="*/ 10 h 46"/>
                <a:gd name="T46" fmla="*/ 2 w 72"/>
                <a:gd name="T47" fmla="*/ 14 h 46"/>
                <a:gd name="T48" fmla="*/ 0 w 72"/>
                <a:gd name="T49" fmla="*/ 20 h 46"/>
                <a:gd name="T50" fmla="*/ 0 w 72"/>
                <a:gd name="T51" fmla="*/ 2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2" h="46">
                  <a:moveTo>
                    <a:pt x="0" y="20"/>
                  </a:moveTo>
                  <a:lnTo>
                    <a:pt x="0" y="20"/>
                  </a:lnTo>
                  <a:lnTo>
                    <a:pt x="2" y="24"/>
                  </a:lnTo>
                  <a:lnTo>
                    <a:pt x="2" y="28"/>
                  </a:lnTo>
                  <a:lnTo>
                    <a:pt x="10" y="36"/>
                  </a:lnTo>
                  <a:lnTo>
                    <a:pt x="20" y="42"/>
                  </a:lnTo>
                  <a:lnTo>
                    <a:pt x="34" y="46"/>
                  </a:lnTo>
                  <a:lnTo>
                    <a:pt x="34" y="46"/>
                  </a:lnTo>
                  <a:lnTo>
                    <a:pt x="48" y="44"/>
                  </a:lnTo>
                  <a:lnTo>
                    <a:pt x="60" y="42"/>
                  </a:lnTo>
                  <a:lnTo>
                    <a:pt x="68" y="34"/>
                  </a:lnTo>
                  <a:lnTo>
                    <a:pt x="70" y="30"/>
                  </a:lnTo>
                  <a:lnTo>
                    <a:pt x="72" y="26"/>
                  </a:lnTo>
                  <a:lnTo>
                    <a:pt x="72" y="26"/>
                  </a:lnTo>
                  <a:lnTo>
                    <a:pt x="72" y="22"/>
                  </a:lnTo>
                  <a:lnTo>
                    <a:pt x="70" y="18"/>
                  </a:lnTo>
                  <a:lnTo>
                    <a:pt x="62" y="10"/>
                  </a:lnTo>
                  <a:lnTo>
                    <a:pt x="52" y="4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24" y="0"/>
                  </a:lnTo>
                  <a:lnTo>
                    <a:pt x="12" y="4"/>
                  </a:lnTo>
                  <a:lnTo>
                    <a:pt x="4" y="10"/>
                  </a:lnTo>
                  <a:lnTo>
                    <a:pt x="2" y="14"/>
                  </a:lnTo>
                  <a:lnTo>
                    <a:pt x="0" y="2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FFE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91" name="Freeform 69"/>
            <p:cNvSpPr>
              <a:spLocks/>
            </p:cNvSpPr>
            <p:nvPr/>
          </p:nvSpPr>
          <p:spPr bwMode="auto">
            <a:xfrm>
              <a:off x="4122738" y="5872163"/>
              <a:ext cx="107950" cy="66675"/>
            </a:xfrm>
            <a:custGeom>
              <a:avLst/>
              <a:gdLst>
                <a:gd name="T0" fmla="*/ 68 w 68"/>
                <a:gd name="T1" fmla="*/ 24 h 42"/>
                <a:gd name="T2" fmla="*/ 68 w 68"/>
                <a:gd name="T3" fmla="*/ 24 h 42"/>
                <a:gd name="T4" fmla="*/ 68 w 68"/>
                <a:gd name="T5" fmla="*/ 20 h 42"/>
                <a:gd name="T6" fmla="*/ 66 w 68"/>
                <a:gd name="T7" fmla="*/ 16 h 42"/>
                <a:gd name="T8" fmla="*/ 60 w 68"/>
                <a:gd name="T9" fmla="*/ 8 h 42"/>
                <a:gd name="T10" fmla="*/ 50 w 68"/>
                <a:gd name="T11" fmla="*/ 2 h 42"/>
                <a:gd name="T12" fmla="*/ 36 w 68"/>
                <a:gd name="T13" fmla="*/ 0 h 42"/>
                <a:gd name="T14" fmla="*/ 36 w 68"/>
                <a:gd name="T15" fmla="*/ 0 h 42"/>
                <a:gd name="T16" fmla="*/ 22 w 68"/>
                <a:gd name="T17" fmla="*/ 0 h 42"/>
                <a:gd name="T18" fmla="*/ 12 w 68"/>
                <a:gd name="T19" fmla="*/ 4 h 42"/>
                <a:gd name="T20" fmla="*/ 4 w 68"/>
                <a:gd name="T21" fmla="*/ 10 h 42"/>
                <a:gd name="T22" fmla="*/ 2 w 68"/>
                <a:gd name="T23" fmla="*/ 14 h 42"/>
                <a:gd name="T24" fmla="*/ 0 w 68"/>
                <a:gd name="T25" fmla="*/ 18 h 42"/>
                <a:gd name="T26" fmla="*/ 0 w 68"/>
                <a:gd name="T27" fmla="*/ 18 h 42"/>
                <a:gd name="T28" fmla="*/ 0 w 68"/>
                <a:gd name="T29" fmla="*/ 22 h 42"/>
                <a:gd name="T30" fmla="*/ 2 w 68"/>
                <a:gd name="T31" fmla="*/ 26 h 42"/>
                <a:gd name="T32" fmla="*/ 8 w 68"/>
                <a:gd name="T33" fmla="*/ 34 h 42"/>
                <a:gd name="T34" fmla="*/ 20 w 68"/>
                <a:gd name="T35" fmla="*/ 40 h 42"/>
                <a:gd name="T36" fmla="*/ 32 w 68"/>
                <a:gd name="T37" fmla="*/ 42 h 42"/>
                <a:gd name="T38" fmla="*/ 32 w 68"/>
                <a:gd name="T39" fmla="*/ 42 h 42"/>
                <a:gd name="T40" fmla="*/ 46 w 68"/>
                <a:gd name="T41" fmla="*/ 42 h 42"/>
                <a:gd name="T42" fmla="*/ 56 w 68"/>
                <a:gd name="T43" fmla="*/ 38 h 42"/>
                <a:gd name="T44" fmla="*/ 64 w 68"/>
                <a:gd name="T45" fmla="*/ 32 h 42"/>
                <a:gd name="T46" fmla="*/ 68 w 68"/>
                <a:gd name="T47" fmla="*/ 28 h 42"/>
                <a:gd name="T48" fmla="*/ 68 w 68"/>
                <a:gd name="T49" fmla="*/ 24 h 42"/>
                <a:gd name="T50" fmla="*/ 68 w 68"/>
                <a:gd name="T51" fmla="*/ 24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8" h="42">
                  <a:moveTo>
                    <a:pt x="68" y="24"/>
                  </a:moveTo>
                  <a:lnTo>
                    <a:pt x="68" y="24"/>
                  </a:lnTo>
                  <a:lnTo>
                    <a:pt x="68" y="20"/>
                  </a:lnTo>
                  <a:lnTo>
                    <a:pt x="66" y="16"/>
                  </a:lnTo>
                  <a:lnTo>
                    <a:pt x="60" y="8"/>
                  </a:lnTo>
                  <a:lnTo>
                    <a:pt x="50" y="2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22" y="0"/>
                  </a:lnTo>
                  <a:lnTo>
                    <a:pt x="12" y="4"/>
                  </a:lnTo>
                  <a:lnTo>
                    <a:pt x="4" y="10"/>
                  </a:lnTo>
                  <a:lnTo>
                    <a:pt x="2" y="14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22"/>
                  </a:lnTo>
                  <a:lnTo>
                    <a:pt x="2" y="26"/>
                  </a:lnTo>
                  <a:lnTo>
                    <a:pt x="8" y="34"/>
                  </a:lnTo>
                  <a:lnTo>
                    <a:pt x="20" y="40"/>
                  </a:lnTo>
                  <a:lnTo>
                    <a:pt x="32" y="42"/>
                  </a:lnTo>
                  <a:lnTo>
                    <a:pt x="32" y="42"/>
                  </a:lnTo>
                  <a:lnTo>
                    <a:pt x="46" y="42"/>
                  </a:lnTo>
                  <a:lnTo>
                    <a:pt x="56" y="38"/>
                  </a:lnTo>
                  <a:lnTo>
                    <a:pt x="64" y="32"/>
                  </a:lnTo>
                  <a:lnTo>
                    <a:pt x="68" y="28"/>
                  </a:lnTo>
                  <a:lnTo>
                    <a:pt x="68" y="24"/>
                  </a:lnTo>
                  <a:lnTo>
                    <a:pt x="68" y="24"/>
                  </a:lnTo>
                  <a:close/>
                </a:path>
              </a:pathLst>
            </a:custGeom>
            <a:solidFill>
              <a:srgbClr val="FFE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92" name="Freeform 70"/>
            <p:cNvSpPr>
              <a:spLocks/>
            </p:cNvSpPr>
            <p:nvPr/>
          </p:nvSpPr>
          <p:spPr bwMode="auto">
            <a:xfrm>
              <a:off x="4125913" y="5872163"/>
              <a:ext cx="101600" cy="66675"/>
            </a:xfrm>
            <a:custGeom>
              <a:avLst/>
              <a:gdLst>
                <a:gd name="T0" fmla="*/ 64 w 64"/>
                <a:gd name="T1" fmla="*/ 24 h 42"/>
                <a:gd name="T2" fmla="*/ 64 w 64"/>
                <a:gd name="T3" fmla="*/ 24 h 42"/>
                <a:gd name="T4" fmla="*/ 64 w 64"/>
                <a:gd name="T5" fmla="*/ 20 h 42"/>
                <a:gd name="T6" fmla="*/ 64 w 64"/>
                <a:gd name="T7" fmla="*/ 16 h 42"/>
                <a:gd name="T8" fmla="*/ 56 w 64"/>
                <a:gd name="T9" fmla="*/ 8 h 42"/>
                <a:gd name="T10" fmla="*/ 46 w 64"/>
                <a:gd name="T11" fmla="*/ 2 h 42"/>
                <a:gd name="T12" fmla="*/ 34 w 64"/>
                <a:gd name="T13" fmla="*/ 0 h 42"/>
                <a:gd name="T14" fmla="*/ 34 w 64"/>
                <a:gd name="T15" fmla="*/ 0 h 42"/>
                <a:gd name="T16" fmla="*/ 22 w 64"/>
                <a:gd name="T17" fmla="*/ 0 h 42"/>
                <a:gd name="T18" fmla="*/ 10 w 64"/>
                <a:gd name="T19" fmla="*/ 4 h 42"/>
                <a:gd name="T20" fmla="*/ 2 w 64"/>
                <a:gd name="T21" fmla="*/ 10 h 42"/>
                <a:gd name="T22" fmla="*/ 0 w 64"/>
                <a:gd name="T23" fmla="*/ 14 h 42"/>
                <a:gd name="T24" fmla="*/ 0 w 64"/>
                <a:gd name="T25" fmla="*/ 18 h 42"/>
                <a:gd name="T26" fmla="*/ 0 w 64"/>
                <a:gd name="T27" fmla="*/ 18 h 42"/>
                <a:gd name="T28" fmla="*/ 0 w 64"/>
                <a:gd name="T29" fmla="*/ 22 h 42"/>
                <a:gd name="T30" fmla="*/ 2 w 64"/>
                <a:gd name="T31" fmla="*/ 26 h 42"/>
                <a:gd name="T32" fmla="*/ 8 w 64"/>
                <a:gd name="T33" fmla="*/ 34 h 42"/>
                <a:gd name="T34" fmla="*/ 18 w 64"/>
                <a:gd name="T35" fmla="*/ 38 h 42"/>
                <a:gd name="T36" fmla="*/ 30 w 64"/>
                <a:gd name="T37" fmla="*/ 42 h 42"/>
                <a:gd name="T38" fmla="*/ 30 w 64"/>
                <a:gd name="T39" fmla="*/ 42 h 42"/>
                <a:gd name="T40" fmla="*/ 44 w 64"/>
                <a:gd name="T41" fmla="*/ 42 h 42"/>
                <a:gd name="T42" fmla="*/ 54 w 64"/>
                <a:gd name="T43" fmla="*/ 38 h 42"/>
                <a:gd name="T44" fmla="*/ 62 w 64"/>
                <a:gd name="T45" fmla="*/ 32 h 42"/>
                <a:gd name="T46" fmla="*/ 64 w 64"/>
                <a:gd name="T47" fmla="*/ 28 h 42"/>
                <a:gd name="T48" fmla="*/ 64 w 64"/>
                <a:gd name="T49" fmla="*/ 24 h 42"/>
                <a:gd name="T50" fmla="*/ 64 w 64"/>
                <a:gd name="T51" fmla="*/ 24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4" h="42">
                  <a:moveTo>
                    <a:pt x="64" y="24"/>
                  </a:moveTo>
                  <a:lnTo>
                    <a:pt x="64" y="24"/>
                  </a:lnTo>
                  <a:lnTo>
                    <a:pt x="64" y="20"/>
                  </a:lnTo>
                  <a:lnTo>
                    <a:pt x="64" y="16"/>
                  </a:lnTo>
                  <a:lnTo>
                    <a:pt x="56" y="8"/>
                  </a:lnTo>
                  <a:lnTo>
                    <a:pt x="46" y="2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22" y="0"/>
                  </a:lnTo>
                  <a:lnTo>
                    <a:pt x="10" y="4"/>
                  </a:lnTo>
                  <a:lnTo>
                    <a:pt x="2" y="10"/>
                  </a:lnTo>
                  <a:lnTo>
                    <a:pt x="0" y="14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22"/>
                  </a:lnTo>
                  <a:lnTo>
                    <a:pt x="2" y="26"/>
                  </a:lnTo>
                  <a:lnTo>
                    <a:pt x="8" y="34"/>
                  </a:lnTo>
                  <a:lnTo>
                    <a:pt x="18" y="38"/>
                  </a:lnTo>
                  <a:lnTo>
                    <a:pt x="30" y="42"/>
                  </a:lnTo>
                  <a:lnTo>
                    <a:pt x="30" y="42"/>
                  </a:lnTo>
                  <a:lnTo>
                    <a:pt x="44" y="42"/>
                  </a:lnTo>
                  <a:lnTo>
                    <a:pt x="54" y="38"/>
                  </a:lnTo>
                  <a:lnTo>
                    <a:pt x="62" y="32"/>
                  </a:lnTo>
                  <a:lnTo>
                    <a:pt x="64" y="28"/>
                  </a:lnTo>
                  <a:lnTo>
                    <a:pt x="64" y="24"/>
                  </a:lnTo>
                  <a:lnTo>
                    <a:pt x="64" y="24"/>
                  </a:lnTo>
                  <a:close/>
                </a:path>
              </a:pathLst>
            </a:custGeom>
            <a:solidFill>
              <a:srgbClr val="FFE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93" name="Freeform 71"/>
            <p:cNvSpPr>
              <a:spLocks/>
            </p:cNvSpPr>
            <p:nvPr/>
          </p:nvSpPr>
          <p:spPr bwMode="auto">
            <a:xfrm>
              <a:off x="4125913" y="5872163"/>
              <a:ext cx="101600" cy="63500"/>
            </a:xfrm>
            <a:custGeom>
              <a:avLst/>
              <a:gdLst>
                <a:gd name="T0" fmla="*/ 64 w 64"/>
                <a:gd name="T1" fmla="*/ 24 h 40"/>
                <a:gd name="T2" fmla="*/ 64 w 64"/>
                <a:gd name="T3" fmla="*/ 24 h 40"/>
                <a:gd name="T4" fmla="*/ 64 w 64"/>
                <a:gd name="T5" fmla="*/ 20 h 40"/>
                <a:gd name="T6" fmla="*/ 62 w 64"/>
                <a:gd name="T7" fmla="*/ 16 h 40"/>
                <a:gd name="T8" fmla="*/ 56 w 64"/>
                <a:gd name="T9" fmla="*/ 8 h 40"/>
                <a:gd name="T10" fmla="*/ 46 w 64"/>
                <a:gd name="T11" fmla="*/ 4 h 40"/>
                <a:gd name="T12" fmla="*/ 34 w 64"/>
                <a:gd name="T13" fmla="*/ 0 h 40"/>
                <a:gd name="T14" fmla="*/ 34 w 64"/>
                <a:gd name="T15" fmla="*/ 0 h 40"/>
                <a:gd name="T16" fmla="*/ 22 w 64"/>
                <a:gd name="T17" fmla="*/ 2 h 40"/>
                <a:gd name="T18" fmla="*/ 12 w 64"/>
                <a:gd name="T19" fmla="*/ 4 h 40"/>
                <a:gd name="T20" fmla="*/ 4 w 64"/>
                <a:gd name="T21" fmla="*/ 10 h 40"/>
                <a:gd name="T22" fmla="*/ 2 w 64"/>
                <a:gd name="T23" fmla="*/ 14 h 40"/>
                <a:gd name="T24" fmla="*/ 0 w 64"/>
                <a:gd name="T25" fmla="*/ 18 h 40"/>
                <a:gd name="T26" fmla="*/ 0 w 64"/>
                <a:gd name="T27" fmla="*/ 18 h 40"/>
                <a:gd name="T28" fmla="*/ 2 w 64"/>
                <a:gd name="T29" fmla="*/ 22 h 40"/>
                <a:gd name="T30" fmla="*/ 2 w 64"/>
                <a:gd name="T31" fmla="*/ 26 h 40"/>
                <a:gd name="T32" fmla="*/ 8 w 64"/>
                <a:gd name="T33" fmla="*/ 32 h 40"/>
                <a:gd name="T34" fmla="*/ 18 w 64"/>
                <a:gd name="T35" fmla="*/ 38 h 40"/>
                <a:gd name="T36" fmla="*/ 30 w 64"/>
                <a:gd name="T37" fmla="*/ 40 h 40"/>
                <a:gd name="T38" fmla="*/ 30 w 64"/>
                <a:gd name="T39" fmla="*/ 40 h 40"/>
                <a:gd name="T40" fmla="*/ 42 w 64"/>
                <a:gd name="T41" fmla="*/ 40 h 40"/>
                <a:gd name="T42" fmla="*/ 54 w 64"/>
                <a:gd name="T43" fmla="*/ 38 h 40"/>
                <a:gd name="T44" fmla="*/ 60 w 64"/>
                <a:gd name="T45" fmla="*/ 32 h 40"/>
                <a:gd name="T46" fmla="*/ 62 w 64"/>
                <a:gd name="T47" fmla="*/ 28 h 40"/>
                <a:gd name="T48" fmla="*/ 64 w 64"/>
                <a:gd name="T49" fmla="*/ 24 h 40"/>
                <a:gd name="T50" fmla="*/ 64 w 64"/>
                <a:gd name="T51" fmla="*/ 2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4" h="40">
                  <a:moveTo>
                    <a:pt x="64" y="24"/>
                  </a:moveTo>
                  <a:lnTo>
                    <a:pt x="64" y="24"/>
                  </a:lnTo>
                  <a:lnTo>
                    <a:pt x="64" y="20"/>
                  </a:lnTo>
                  <a:lnTo>
                    <a:pt x="62" y="16"/>
                  </a:lnTo>
                  <a:lnTo>
                    <a:pt x="56" y="8"/>
                  </a:lnTo>
                  <a:lnTo>
                    <a:pt x="46" y="4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22" y="2"/>
                  </a:lnTo>
                  <a:lnTo>
                    <a:pt x="12" y="4"/>
                  </a:lnTo>
                  <a:lnTo>
                    <a:pt x="4" y="10"/>
                  </a:lnTo>
                  <a:lnTo>
                    <a:pt x="2" y="14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22"/>
                  </a:lnTo>
                  <a:lnTo>
                    <a:pt x="2" y="26"/>
                  </a:lnTo>
                  <a:lnTo>
                    <a:pt x="8" y="32"/>
                  </a:lnTo>
                  <a:lnTo>
                    <a:pt x="18" y="38"/>
                  </a:lnTo>
                  <a:lnTo>
                    <a:pt x="30" y="40"/>
                  </a:lnTo>
                  <a:lnTo>
                    <a:pt x="30" y="40"/>
                  </a:lnTo>
                  <a:lnTo>
                    <a:pt x="42" y="40"/>
                  </a:lnTo>
                  <a:lnTo>
                    <a:pt x="54" y="38"/>
                  </a:lnTo>
                  <a:lnTo>
                    <a:pt x="60" y="32"/>
                  </a:lnTo>
                  <a:lnTo>
                    <a:pt x="62" y="28"/>
                  </a:lnTo>
                  <a:lnTo>
                    <a:pt x="64" y="24"/>
                  </a:lnTo>
                  <a:lnTo>
                    <a:pt x="64" y="24"/>
                  </a:lnTo>
                  <a:close/>
                </a:path>
              </a:pathLst>
            </a:custGeom>
            <a:solidFill>
              <a:srgbClr val="FFE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94" name="Freeform 72"/>
            <p:cNvSpPr>
              <a:spLocks/>
            </p:cNvSpPr>
            <p:nvPr/>
          </p:nvSpPr>
          <p:spPr bwMode="auto">
            <a:xfrm>
              <a:off x="4129088" y="5875338"/>
              <a:ext cx="95250" cy="60325"/>
            </a:xfrm>
            <a:custGeom>
              <a:avLst/>
              <a:gdLst>
                <a:gd name="T0" fmla="*/ 60 w 60"/>
                <a:gd name="T1" fmla="*/ 22 h 38"/>
                <a:gd name="T2" fmla="*/ 60 w 60"/>
                <a:gd name="T3" fmla="*/ 22 h 38"/>
                <a:gd name="T4" fmla="*/ 60 w 60"/>
                <a:gd name="T5" fmla="*/ 18 h 38"/>
                <a:gd name="T6" fmla="*/ 58 w 60"/>
                <a:gd name="T7" fmla="*/ 14 h 38"/>
                <a:gd name="T8" fmla="*/ 52 w 60"/>
                <a:gd name="T9" fmla="*/ 8 h 38"/>
                <a:gd name="T10" fmla="*/ 44 w 60"/>
                <a:gd name="T11" fmla="*/ 2 h 38"/>
                <a:gd name="T12" fmla="*/ 32 w 60"/>
                <a:gd name="T13" fmla="*/ 0 h 38"/>
                <a:gd name="T14" fmla="*/ 32 w 60"/>
                <a:gd name="T15" fmla="*/ 0 h 38"/>
                <a:gd name="T16" fmla="*/ 20 w 60"/>
                <a:gd name="T17" fmla="*/ 0 h 38"/>
                <a:gd name="T18" fmla="*/ 10 w 60"/>
                <a:gd name="T19" fmla="*/ 4 h 38"/>
                <a:gd name="T20" fmla="*/ 4 w 60"/>
                <a:gd name="T21" fmla="*/ 8 h 38"/>
                <a:gd name="T22" fmla="*/ 2 w 60"/>
                <a:gd name="T23" fmla="*/ 12 h 38"/>
                <a:gd name="T24" fmla="*/ 0 w 60"/>
                <a:gd name="T25" fmla="*/ 16 h 38"/>
                <a:gd name="T26" fmla="*/ 0 w 60"/>
                <a:gd name="T27" fmla="*/ 16 h 38"/>
                <a:gd name="T28" fmla="*/ 0 w 60"/>
                <a:gd name="T29" fmla="*/ 20 h 38"/>
                <a:gd name="T30" fmla="*/ 2 w 60"/>
                <a:gd name="T31" fmla="*/ 24 h 38"/>
                <a:gd name="T32" fmla="*/ 8 w 60"/>
                <a:gd name="T33" fmla="*/ 30 h 38"/>
                <a:gd name="T34" fmla="*/ 16 w 60"/>
                <a:gd name="T35" fmla="*/ 36 h 38"/>
                <a:gd name="T36" fmla="*/ 28 w 60"/>
                <a:gd name="T37" fmla="*/ 38 h 38"/>
                <a:gd name="T38" fmla="*/ 28 w 60"/>
                <a:gd name="T39" fmla="*/ 38 h 38"/>
                <a:gd name="T40" fmla="*/ 40 w 60"/>
                <a:gd name="T41" fmla="*/ 38 h 38"/>
                <a:gd name="T42" fmla="*/ 50 w 60"/>
                <a:gd name="T43" fmla="*/ 34 h 38"/>
                <a:gd name="T44" fmla="*/ 58 w 60"/>
                <a:gd name="T45" fmla="*/ 28 h 38"/>
                <a:gd name="T46" fmla="*/ 60 w 60"/>
                <a:gd name="T47" fmla="*/ 26 h 38"/>
                <a:gd name="T48" fmla="*/ 60 w 60"/>
                <a:gd name="T49" fmla="*/ 22 h 38"/>
                <a:gd name="T50" fmla="*/ 60 w 60"/>
                <a:gd name="T51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0" h="38">
                  <a:moveTo>
                    <a:pt x="60" y="22"/>
                  </a:moveTo>
                  <a:lnTo>
                    <a:pt x="60" y="22"/>
                  </a:lnTo>
                  <a:lnTo>
                    <a:pt x="60" y="18"/>
                  </a:lnTo>
                  <a:lnTo>
                    <a:pt x="58" y="14"/>
                  </a:lnTo>
                  <a:lnTo>
                    <a:pt x="52" y="8"/>
                  </a:lnTo>
                  <a:lnTo>
                    <a:pt x="44" y="2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20" y="0"/>
                  </a:lnTo>
                  <a:lnTo>
                    <a:pt x="10" y="4"/>
                  </a:lnTo>
                  <a:lnTo>
                    <a:pt x="4" y="8"/>
                  </a:lnTo>
                  <a:lnTo>
                    <a:pt x="2" y="12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0"/>
                  </a:lnTo>
                  <a:lnTo>
                    <a:pt x="2" y="24"/>
                  </a:lnTo>
                  <a:lnTo>
                    <a:pt x="8" y="30"/>
                  </a:lnTo>
                  <a:lnTo>
                    <a:pt x="16" y="36"/>
                  </a:lnTo>
                  <a:lnTo>
                    <a:pt x="28" y="38"/>
                  </a:lnTo>
                  <a:lnTo>
                    <a:pt x="28" y="38"/>
                  </a:lnTo>
                  <a:lnTo>
                    <a:pt x="40" y="38"/>
                  </a:lnTo>
                  <a:lnTo>
                    <a:pt x="50" y="34"/>
                  </a:lnTo>
                  <a:lnTo>
                    <a:pt x="58" y="28"/>
                  </a:lnTo>
                  <a:lnTo>
                    <a:pt x="60" y="26"/>
                  </a:lnTo>
                  <a:lnTo>
                    <a:pt x="60" y="22"/>
                  </a:lnTo>
                  <a:lnTo>
                    <a:pt x="60" y="22"/>
                  </a:lnTo>
                  <a:close/>
                </a:path>
              </a:pathLst>
            </a:custGeom>
            <a:solidFill>
              <a:srgbClr val="FFE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95" name="Freeform 73"/>
            <p:cNvSpPr>
              <a:spLocks/>
            </p:cNvSpPr>
            <p:nvPr/>
          </p:nvSpPr>
          <p:spPr bwMode="auto">
            <a:xfrm>
              <a:off x="4132263" y="5875338"/>
              <a:ext cx="88900" cy="60325"/>
            </a:xfrm>
            <a:custGeom>
              <a:avLst/>
              <a:gdLst>
                <a:gd name="T0" fmla="*/ 56 w 56"/>
                <a:gd name="T1" fmla="*/ 22 h 38"/>
                <a:gd name="T2" fmla="*/ 56 w 56"/>
                <a:gd name="T3" fmla="*/ 22 h 38"/>
                <a:gd name="T4" fmla="*/ 56 w 56"/>
                <a:gd name="T5" fmla="*/ 14 h 38"/>
                <a:gd name="T6" fmla="*/ 50 w 56"/>
                <a:gd name="T7" fmla="*/ 8 h 38"/>
                <a:gd name="T8" fmla="*/ 42 w 56"/>
                <a:gd name="T9" fmla="*/ 2 h 38"/>
                <a:gd name="T10" fmla="*/ 30 w 56"/>
                <a:gd name="T11" fmla="*/ 0 h 38"/>
                <a:gd name="T12" fmla="*/ 30 w 56"/>
                <a:gd name="T13" fmla="*/ 0 h 38"/>
                <a:gd name="T14" fmla="*/ 18 w 56"/>
                <a:gd name="T15" fmla="*/ 0 h 38"/>
                <a:gd name="T16" fmla="*/ 10 w 56"/>
                <a:gd name="T17" fmla="*/ 4 h 38"/>
                <a:gd name="T18" fmla="*/ 2 w 56"/>
                <a:gd name="T19" fmla="*/ 10 h 38"/>
                <a:gd name="T20" fmla="*/ 0 w 56"/>
                <a:gd name="T21" fmla="*/ 16 h 38"/>
                <a:gd name="T22" fmla="*/ 0 w 56"/>
                <a:gd name="T23" fmla="*/ 16 h 38"/>
                <a:gd name="T24" fmla="*/ 2 w 56"/>
                <a:gd name="T25" fmla="*/ 24 h 38"/>
                <a:gd name="T26" fmla="*/ 6 w 56"/>
                <a:gd name="T27" fmla="*/ 30 h 38"/>
                <a:gd name="T28" fmla="*/ 16 w 56"/>
                <a:gd name="T29" fmla="*/ 34 h 38"/>
                <a:gd name="T30" fmla="*/ 26 w 56"/>
                <a:gd name="T31" fmla="*/ 38 h 38"/>
                <a:gd name="T32" fmla="*/ 26 w 56"/>
                <a:gd name="T33" fmla="*/ 38 h 38"/>
                <a:gd name="T34" fmla="*/ 38 w 56"/>
                <a:gd name="T35" fmla="*/ 36 h 38"/>
                <a:gd name="T36" fmla="*/ 48 w 56"/>
                <a:gd name="T37" fmla="*/ 34 h 38"/>
                <a:gd name="T38" fmla="*/ 54 w 56"/>
                <a:gd name="T39" fmla="*/ 28 h 38"/>
                <a:gd name="T40" fmla="*/ 56 w 56"/>
                <a:gd name="T41" fmla="*/ 22 h 38"/>
                <a:gd name="T42" fmla="*/ 56 w 56"/>
                <a:gd name="T43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6" h="38">
                  <a:moveTo>
                    <a:pt x="56" y="22"/>
                  </a:moveTo>
                  <a:lnTo>
                    <a:pt x="56" y="22"/>
                  </a:lnTo>
                  <a:lnTo>
                    <a:pt x="56" y="14"/>
                  </a:lnTo>
                  <a:lnTo>
                    <a:pt x="50" y="8"/>
                  </a:lnTo>
                  <a:lnTo>
                    <a:pt x="42" y="2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18" y="0"/>
                  </a:lnTo>
                  <a:lnTo>
                    <a:pt x="10" y="4"/>
                  </a:lnTo>
                  <a:lnTo>
                    <a:pt x="2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24"/>
                  </a:lnTo>
                  <a:lnTo>
                    <a:pt x="6" y="30"/>
                  </a:lnTo>
                  <a:lnTo>
                    <a:pt x="16" y="34"/>
                  </a:lnTo>
                  <a:lnTo>
                    <a:pt x="26" y="38"/>
                  </a:lnTo>
                  <a:lnTo>
                    <a:pt x="26" y="38"/>
                  </a:lnTo>
                  <a:lnTo>
                    <a:pt x="38" y="36"/>
                  </a:lnTo>
                  <a:lnTo>
                    <a:pt x="48" y="34"/>
                  </a:lnTo>
                  <a:lnTo>
                    <a:pt x="54" y="28"/>
                  </a:lnTo>
                  <a:lnTo>
                    <a:pt x="56" y="22"/>
                  </a:lnTo>
                  <a:lnTo>
                    <a:pt x="56" y="22"/>
                  </a:lnTo>
                  <a:close/>
                </a:path>
              </a:pathLst>
            </a:custGeom>
            <a:solidFill>
              <a:srgbClr val="FFE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96" name="Freeform 74"/>
            <p:cNvSpPr>
              <a:spLocks/>
            </p:cNvSpPr>
            <p:nvPr/>
          </p:nvSpPr>
          <p:spPr bwMode="auto">
            <a:xfrm>
              <a:off x="4132263" y="5878513"/>
              <a:ext cx="88900" cy="53975"/>
            </a:xfrm>
            <a:custGeom>
              <a:avLst/>
              <a:gdLst>
                <a:gd name="T0" fmla="*/ 56 w 56"/>
                <a:gd name="T1" fmla="*/ 20 h 34"/>
                <a:gd name="T2" fmla="*/ 56 w 56"/>
                <a:gd name="T3" fmla="*/ 20 h 34"/>
                <a:gd name="T4" fmla="*/ 54 w 56"/>
                <a:gd name="T5" fmla="*/ 12 h 34"/>
                <a:gd name="T6" fmla="*/ 48 w 56"/>
                <a:gd name="T7" fmla="*/ 6 h 34"/>
                <a:gd name="T8" fmla="*/ 40 w 56"/>
                <a:gd name="T9" fmla="*/ 2 h 34"/>
                <a:gd name="T10" fmla="*/ 30 w 56"/>
                <a:gd name="T11" fmla="*/ 0 h 34"/>
                <a:gd name="T12" fmla="*/ 30 w 56"/>
                <a:gd name="T13" fmla="*/ 0 h 34"/>
                <a:gd name="T14" fmla="*/ 20 w 56"/>
                <a:gd name="T15" fmla="*/ 0 h 34"/>
                <a:gd name="T16" fmla="*/ 10 w 56"/>
                <a:gd name="T17" fmla="*/ 2 h 34"/>
                <a:gd name="T18" fmla="*/ 4 w 56"/>
                <a:gd name="T19" fmla="*/ 8 h 34"/>
                <a:gd name="T20" fmla="*/ 0 w 56"/>
                <a:gd name="T21" fmla="*/ 14 h 34"/>
                <a:gd name="T22" fmla="*/ 0 w 56"/>
                <a:gd name="T23" fmla="*/ 14 h 34"/>
                <a:gd name="T24" fmla="*/ 2 w 56"/>
                <a:gd name="T25" fmla="*/ 22 h 34"/>
                <a:gd name="T26" fmla="*/ 8 w 56"/>
                <a:gd name="T27" fmla="*/ 28 h 34"/>
                <a:gd name="T28" fmla="*/ 16 w 56"/>
                <a:gd name="T29" fmla="*/ 32 h 34"/>
                <a:gd name="T30" fmla="*/ 26 w 56"/>
                <a:gd name="T31" fmla="*/ 34 h 34"/>
                <a:gd name="T32" fmla="*/ 26 w 56"/>
                <a:gd name="T33" fmla="*/ 34 h 34"/>
                <a:gd name="T34" fmla="*/ 38 w 56"/>
                <a:gd name="T35" fmla="*/ 34 h 34"/>
                <a:gd name="T36" fmla="*/ 46 w 56"/>
                <a:gd name="T37" fmla="*/ 30 h 34"/>
                <a:gd name="T38" fmla="*/ 52 w 56"/>
                <a:gd name="T39" fmla="*/ 26 h 34"/>
                <a:gd name="T40" fmla="*/ 56 w 56"/>
                <a:gd name="T41" fmla="*/ 20 h 34"/>
                <a:gd name="T42" fmla="*/ 56 w 56"/>
                <a:gd name="T43" fmla="*/ 2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6" h="34">
                  <a:moveTo>
                    <a:pt x="56" y="20"/>
                  </a:moveTo>
                  <a:lnTo>
                    <a:pt x="56" y="20"/>
                  </a:lnTo>
                  <a:lnTo>
                    <a:pt x="54" y="12"/>
                  </a:lnTo>
                  <a:lnTo>
                    <a:pt x="48" y="6"/>
                  </a:lnTo>
                  <a:lnTo>
                    <a:pt x="40" y="2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0" y="0"/>
                  </a:lnTo>
                  <a:lnTo>
                    <a:pt x="10" y="2"/>
                  </a:lnTo>
                  <a:lnTo>
                    <a:pt x="4" y="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22"/>
                  </a:lnTo>
                  <a:lnTo>
                    <a:pt x="8" y="28"/>
                  </a:lnTo>
                  <a:lnTo>
                    <a:pt x="16" y="32"/>
                  </a:lnTo>
                  <a:lnTo>
                    <a:pt x="26" y="34"/>
                  </a:lnTo>
                  <a:lnTo>
                    <a:pt x="26" y="34"/>
                  </a:lnTo>
                  <a:lnTo>
                    <a:pt x="38" y="34"/>
                  </a:lnTo>
                  <a:lnTo>
                    <a:pt x="46" y="30"/>
                  </a:lnTo>
                  <a:lnTo>
                    <a:pt x="52" y="26"/>
                  </a:lnTo>
                  <a:lnTo>
                    <a:pt x="56" y="20"/>
                  </a:lnTo>
                  <a:lnTo>
                    <a:pt x="56" y="20"/>
                  </a:lnTo>
                  <a:close/>
                </a:path>
              </a:pathLst>
            </a:custGeom>
            <a:solidFill>
              <a:srgbClr val="FFD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97" name="Freeform 75"/>
            <p:cNvSpPr>
              <a:spLocks/>
            </p:cNvSpPr>
            <p:nvPr/>
          </p:nvSpPr>
          <p:spPr bwMode="auto">
            <a:xfrm>
              <a:off x="4135438" y="5878513"/>
              <a:ext cx="82550" cy="53975"/>
            </a:xfrm>
            <a:custGeom>
              <a:avLst/>
              <a:gdLst>
                <a:gd name="T0" fmla="*/ 52 w 52"/>
                <a:gd name="T1" fmla="*/ 20 h 34"/>
                <a:gd name="T2" fmla="*/ 52 w 52"/>
                <a:gd name="T3" fmla="*/ 20 h 34"/>
                <a:gd name="T4" fmla="*/ 50 w 52"/>
                <a:gd name="T5" fmla="*/ 12 h 34"/>
                <a:gd name="T6" fmla="*/ 46 w 52"/>
                <a:gd name="T7" fmla="*/ 6 h 34"/>
                <a:gd name="T8" fmla="*/ 38 w 52"/>
                <a:gd name="T9" fmla="*/ 2 h 34"/>
                <a:gd name="T10" fmla="*/ 28 w 52"/>
                <a:gd name="T11" fmla="*/ 0 h 34"/>
                <a:gd name="T12" fmla="*/ 28 w 52"/>
                <a:gd name="T13" fmla="*/ 0 h 34"/>
                <a:gd name="T14" fmla="*/ 18 w 52"/>
                <a:gd name="T15" fmla="*/ 0 h 34"/>
                <a:gd name="T16" fmla="*/ 8 w 52"/>
                <a:gd name="T17" fmla="*/ 4 h 34"/>
                <a:gd name="T18" fmla="*/ 2 w 52"/>
                <a:gd name="T19" fmla="*/ 8 h 34"/>
                <a:gd name="T20" fmla="*/ 0 w 52"/>
                <a:gd name="T21" fmla="*/ 14 h 34"/>
                <a:gd name="T22" fmla="*/ 0 w 52"/>
                <a:gd name="T23" fmla="*/ 14 h 34"/>
                <a:gd name="T24" fmla="*/ 2 w 52"/>
                <a:gd name="T25" fmla="*/ 20 h 34"/>
                <a:gd name="T26" fmla="*/ 6 w 52"/>
                <a:gd name="T27" fmla="*/ 26 h 34"/>
                <a:gd name="T28" fmla="*/ 14 w 52"/>
                <a:gd name="T29" fmla="*/ 32 h 34"/>
                <a:gd name="T30" fmla="*/ 24 w 52"/>
                <a:gd name="T31" fmla="*/ 34 h 34"/>
                <a:gd name="T32" fmla="*/ 24 w 52"/>
                <a:gd name="T33" fmla="*/ 34 h 34"/>
                <a:gd name="T34" fmla="*/ 34 w 52"/>
                <a:gd name="T35" fmla="*/ 34 h 34"/>
                <a:gd name="T36" fmla="*/ 44 w 52"/>
                <a:gd name="T37" fmla="*/ 30 h 34"/>
                <a:gd name="T38" fmla="*/ 50 w 52"/>
                <a:gd name="T39" fmla="*/ 26 h 34"/>
                <a:gd name="T40" fmla="*/ 52 w 52"/>
                <a:gd name="T41" fmla="*/ 20 h 34"/>
                <a:gd name="T42" fmla="*/ 52 w 52"/>
                <a:gd name="T43" fmla="*/ 2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2" h="34">
                  <a:moveTo>
                    <a:pt x="52" y="20"/>
                  </a:moveTo>
                  <a:lnTo>
                    <a:pt x="52" y="20"/>
                  </a:lnTo>
                  <a:lnTo>
                    <a:pt x="50" y="12"/>
                  </a:lnTo>
                  <a:lnTo>
                    <a:pt x="46" y="6"/>
                  </a:lnTo>
                  <a:lnTo>
                    <a:pt x="38" y="2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18" y="0"/>
                  </a:lnTo>
                  <a:lnTo>
                    <a:pt x="8" y="4"/>
                  </a:lnTo>
                  <a:lnTo>
                    <a:pt x="2" y="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20"/>
                  </a:lnTo>
                  <a:lnTo>
                    <a:pt x="6" y="26"/>
                  </a:lnTo>
                  <a:lnTo>
                    <a:pt x="14" y="32"/>
                  </a:lnTo>
                  <a:lnTo>
                    <a:pt x="24" y="34"/>
                  </a:lnTo>
                  <a:lnTo>
                    <a:pt x="24" y="34"/>
                  </a:lnTo>
                  <a:lnTo>
                    <a:pt x="34" y="34"/>
                  </a:lnTo>
                  <a:lnTo>
                    <a:pt x="44" y="30"/>
                  </a:lnTo>
                  <a:lnTo>
                    <a:pt x="50" y="26"/>
                  </a:lnTo>
                  <a:lnTo>
                    <a:pt x="52" y="20"/>
                  </a:lnTo>
                  <a:lnTo>
                    <a:pt x="52" y="20"/>
                  </a:lnTo>
                  <a:close/>
                </a:path>
              </a:pathLst>
            </a:custGeom>
            <a:solidFill>
              <a:srgbClr val="FFD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98" name="Freeform 76"/>
            <p:cNvSpPr>
              <a:spLocks/>
            </p:cNvSpPr>
            <p:nvPr/>
          </p:nvSpPr>
          <p:spPr bwMode="auto">
            <a:xfrm>
              <a:off x="4138613" y="5878513"/>
              <a:ext cx="79375" cy="50800"/>
            </a:xfrm>
            <a:custGeom>
              <a:avLst/>
              <a:gdLst>
                <a:gd name="T0" fmla="*/ 50 w 50"/>
                <a:gd name="T1" fmla="*/ 20 h 32"/>
                <a:gd name="T2" fmla="*/ 50 w 50"/>
                <a:gd name="T3" fmla="*/ 20 h 32"/>
                <a:gd name="T4" fmla="*/ 48 w 50"/>
                <a:gd name="T5" fmla="*/ 12 h 32"/>
                <a:gd name="T6" fmla="*/ 42 w 50"/>
                <a:gd name="T7" fmla="*/ 8 h 32"/>
                <a:gd name="T8" fmla="*/ 36 w 50"/>
                <a:gd name="T9" fmla="*/ 4 h 32"/>
                <a:gd name="T10" fmla="*/ 26 w 50"/>
                <a:gd name="T11" fmla="*/ 0 h 32"/>
                <a:gd name="T12" fmla="*/ 26 w 50"/>
                <a:gd name="T13" fmla="*/ 0 h 32"/>
                <a:gd name="T14" fmla="*/ 16 w 50"/>
                <a:gd name="T15" fmla="*/ 2 h 32"/>
                <a:gd name="T16" fmla="*/ 8 w 50"/>
                <a:gd name="T17" fmla="*/ 4 h 32"/>
                <a:gd name="T18" fmla="*/ 2 w 50"/>
                <a:gd name="T19" fmla="*/ 8 h 32"/>
                <a:gd name="T20" fmla="*/ 0 w 50"/>
                <a:gd name="T21" fmla="*/ 14 h 32"/>
                <a:gd name="T22" fmla="*/ 0 w 50"/>
                <a:gd name="T23" fmla="*/ 14 h 32"/>
                <a:gd name="T24" fmla="*/ 0 w 50"/>
                <a:gd name="T25" fmla="*/ 20 h 32"/>
                <a:gd name="T26" fmla="*/ 6 w 50"/>
                <a:gd name="T27" fmla="*/ 26 h 32"/>
                <a:gd name="T28" fmla="*/ 14 w 50"/>
                <a:gd name="T29" fmla="*/ 30 h 32"/>
                <a:gd name="T30" fmla="*/ 22 w 50"/>
                <a:gd name="T31" fmla="*/ 32 h 32"/>
                <a:gd name="T32" fmla="*/ 22 w 50"/>
                <a:gd name="T33" fmla="*/ 32 h 32"/>
                <a:gd name="T34" fmla="*/ 32 w 50"/>
                <a:gd name="T35" fmla="*/ 32 h 32"/>
                <a:gd name="T36" fmla="*/ 40 w 50"/>
                <a:gd name="T37" fmla="*/ 30 h 32"/>
                <a:gd name="T38" fmla="*/ 46 w 50"/>
                <a:gd name="T39" fmla="*/ 26 h 32"/>
                <a:gd name="T40" fmla="*/ 50 w 50"/>
                <a:gd name="T41" fmla="*/ 20 h 32"/>
                <a:gd name="T42" fmla="*/ 50 w 50"/>
                <a:gd name="T43" fmla="*/ 2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0" h="32">
                  <a:moveTo>
                    <a:pt x="50" y="20"/>
                  </a:moveTo>
                  <a:lnTo>
                    <a:pt x="50" y="20"/>
                  </a:lnTo>
                  <a:lnTo>
                    <a:pt x="48" y="12"/>
                  </a:lnTo>
                  <a:lnTo>
                    <a:pt x="42" y="8"/>
                  </a:lnTo>
                  <a:lnTo>
                    <a:pt x="36" y="4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16" y="2"/>
                  </a:lnTo>
                  <a:lnTo>
                    <a:pt x="8" y="4"/>
                  </a:lnTo>
                  <a:lnTo>
                    <a:pt x="2" y="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20"/>
                  </a:lnTo>
                  <a:lnTo>
                    <a:pt x="6" y="26"/>
                  </a:lnTo>
                  <a:lnTo>
                    <a:pt x="14" y="30"/>
                  </a:lnTo>
                  <a:lnTo>
                    <a:pt x="22" y="32"/>
                  </a:lnTo>
                  <a:lnTo>
                    <a:pt x="22" y="32"/>
                  </a:lnTo>
                  <a:lnTo>
                    <a:pt x="32" y="32"/>
                  </a:lnTo>
                  <a:lnTo>
                    <a:pt x="40" y="30"/>
                  </a:lnTo>
                  <a:lnTo>
                    <a:pt x="46" y="26"/>
                  </a:lnTo>
                  <a:lnTo>
                    <a:pt x="50" y="20"/>
                  </a:lnTo>
                  <a:lnTo>
                    <a:pt x="50" y="20"/>
                  </a:lnTo>
                  <a:close/>
                </a:path>
              </a:pathLst>
            </a:custGeom>
            <a:solidFill>
              <a:srgbClr val="FFD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99" name="Freeform 77"/>
            <p:cNvSpPr>
              <a:spLocks/>
            </p:cNvSpPr>
            <p:nvPr/>
          </p:nvSpPr>
          <p:spPr bwMode="auto">
            <a:xfrm>
              <a:off x="4138613" y="5881688"/>
              <a:ext cx="76200" cy="47625"/>
            </a:xfrm>
            <a:custGeom>
              <a:avLst/>
              <a:gdLst>
                <a:gd name="T0" fmla="*/ 48 w 48"/>
                <a:gd name="T1" fmla="*/ 18 h 30"/>
                <a:gd name="T2" fmla="*/ 48 w 48"/>
                <a:gd name="T3" fmla="*/ 18 h 30"/>
                <a:gd name="T4" fmla="*/ 46 w 48"/>
                <a:gd name="T5" fmla="*/ 10 h 30"/>
                <a:gd name="T6" fmla="*/ 42 w 48"/>
                <a:gd name="T7" fmla="*/ 6 h 30"/>
                <a:gd name="T8" fmla="*/ 34 w 48"/>
                <a:gd name="T9" fmla="*/ 2 h 30"/>
                <a:gd name="T10" fmla="*/ 26 w 48"/>
                <a:gd name="T11" fmla="*/ 0 h 30"/>
                <a:gd name="T12" fmla="*/ 26 w 48"/>
                <a:gd name="T13" fmla="*/ 0 h 30"/>
                <a:gd name="T14" fmla="*/ 16 w 48"/>
                <a:gd name="T15" fmla="*/ 0 h 30"/>
                <a:gd name="T16" fmla="*/ 8 w 48"/>
                <a:gd name="T17" fmla="*/ 2 h 30"/>
                <a:gd name="T18" fmla="*/ 4 w 48"/>
                <a:gd name="T19" fmla="*/ 6 h 30"/>
                <a:gd name="T20" fmla="*/ 0 w 48"/>
                <a:gd name="T21" fmla="*/ 12 h 30"/>
                <a:gd name="T22" fmla="*/ 0 w 48"/>
                <a:gd name="T23" fmla="*/ 12 h 30"/>
                <a:gd name="T24" fmla="*/ 2 w 48"/>
                <a:gd name="T25" fmla="*/ 18 h 30"/>
                <a:gd name="T26" fmla="*/ 6 w 48"/>
                <a:gd name="T27" fmla="*/ 24 h 30"/>
                <a:gd name="T28" fmla="*/ 14 w 48"/>
                <a:gd name="T29" fmla="*/ 28 h 30"/>
                <a:gd name="T30" fmla="*/ 22 w 48"/>
                <a:gd name="T31" fmla="*/ 30 h 30"/>
                <a:gd name="T32" fmla="*/ 22 w 48"/>
                <a:gd name="T33" fmla="*/ 30 h 30"/>
                <a:gd name="T34" fmla="*/ 32 w 48"/>
                <a:gd name="T35" fmla="*/ 30 h 30"/>
                <a:gd name="T36" fmla="*/ 40 w 48"/>
                <a:gd name="T37" fmla="*/ 26 h 30"/>
                <a:gd name="T38" fmla="*/ 46 w 48"/>
                <a:gd name="T39" fmla="*/ 22 h 30"/>
                <a:gd name="T40" fmla="*/ 48 w 48"/>
                <a:gd name="T41" fmla="*/ 18 h 30"/>
                <a:gd name="T42" fmla="*/ 48 w 48"/>
                <a:gd name="T43" fmla="*/ 1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8" h="30">
                  <a:moveTo>
                    <a:pt x="48" y="18"/>
                  </a:moveTo>
                  <a:lnTo>
                    <a:pt x="48" y="18"/>
                  </a:lnTo>
                  <a:lnTo>
                    <a:pt x="46" y="10"/>
                  </a:lnTo>
                  <a:lnTo>
                    <a:pt x="42" y="6"/>
                  </a:lnTo>
                  <a:lnTo>
                    <a:pt x="34" y="2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16" y="0"/>
                  </a:lnTo>
                  <a:lnTo>
                    <a:pt x="8" y="2"/>
                  </a:lnTo>
                  <a:lnTo>
                    <a:pt x="4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8"/>
                  </a:lnTo>
                  <a:lnTo>
                    <a:pt x="6" y="24"/>
                  </a:lnTo>
                  <a:lnTo>
                    <a:pt x="14" y="28"/>
                  </a:lnTo>
                  <a:lnTo>
                    <a:pt x="22" y="30"/>
                  </a:lnTo>
                  <a:lnTo>
                    <a:pt x="22" y="30"/>
                  </a:lnTo>
                  <a:lnTo>
                    <a:pt x="32" y="30"/>
                  </a:lnTo>
                  <a:lnTo>
                    <a:pt x="40" y="26"/>
                  </a:lnTo>
                  <a:lnTo>
                    <a:pt x="46" y="22"/>
                  </a:lnTo>
                  <a:lnTo>
                    <a:pt x="48" y="18"/>
                  </a:lnTo>
                  <a:lnTo>
                    <a:pt x="48" y="18"/>
                  </a:lnTo>
                  <a:close/>
                </a:path>
              </a:pathLst>
            </a:custGeom>
            <a:solidFill>
              <a:srgbClr val="FFD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00" name="Freeform 78"/>
            <p:cNvSpPr>
              <a:spLocks/>
            </p:cNvSpPr>
            <p:nvPr/>
          </p:nvSpPr>
          <p:spPr bwMode="auto">
            <a:xfrm>
              <a:off x="4141788" y="5881688"/>
              <a:ext cx="69850" cy="44450"/>
            </a:xfrm>
            <a:custGeom>
              <a:avLst/>
              <a:gdLst>
                <a:gd name="T0" fmla="*/ 44 w 44"/>
                <a:gd name="T1" fmla="*/ 16 h 28"/>
                <a:gd name="T2" fmla="*/ 44 w 44"/>
                <a:gd name="T3" fmla="*/ 16 h 28"/>
                <a:gd name="T4" fmla="*/ 44 w 44"/>
                <a:gd name="T5" fmla="*/ 12 h 28"/>
                <a:gd name="T6" fmla="*/ 38 w 44"/>
                <a:gd name="T7" fmla="*/ 6 h 28"/>
                <a:gd name="T8" fmla="*/ 32 w 44"/>
                <a:gd name="T9" fmla="*/ 2 h 28"/>
                <a:gd name="T10" fmla="*/ 24 w 44"/>
                <a:gd name="T11" fmla="*/ 0 h 28"/>
                <a:gd name="T12" fmla="*/ 24 w 44"/>
                <a:gd name="T13" fmla="*/ 0 h 28"/>
                <a:gd name="T14" fmla="*/ 14 w 44"/>
                <a:gd name="T15" fmla="*/ 0 h 28"/>
                <a:gd name="T16" fmla="*/ 8 w 44"/>
                <a:gd name="T17" fmla="*/ 4 h 28"/>
                <a:gd name="T18" fmla="*/ 2 w 44"/>
                <a:gd name="T19" fmla="*/ 8 h 28"/>
                <a:gd name="T20" fmla="*/ 0 w 44"/>
                <a:gd name="T21" fmla="*/ 12 h 28"/>
                <a:gd name="T22" fmla="*/ 0 w 44"/>
                <a:gd name="T23" fmla="*/ 12 h 28"/>
                <a:gd name="T24" fmla="*/ 2 w 44"/>
                <a:gd name="T25" fmla="*/ 18 h 28"/>
                <a:gd name="T26" fmla="*/ 6 w 44"/>
                <a:gd name="T27" fmla="*/ 24 h 28"/>
                <a:gd name="T28" fmla="*/ 12 w 44"/>
                <a:gd name="T29" fmla="*/ 26 h 28"/>
                <a:gd name="T30" fmla="*/ 20 w 44"/>
                <a:gd name="T31" fmla="*/ 28 h 28"/>
                <a:gd name="T32" fmla="*/ 20 w 44"/>
                <a:gd name="T33" fmla="*/ 28 h 28"/>
                <a:gd name="T34" fmla="*/ 30 w 44"/>
                <a:gd name="T35" fmla="*/ 28 h 28"/>
                <a:gd name="T36" fmla="*/ 36 w 44"/>
                <a:gd name="T37" fmla="*/ 26 h 28"/>
                <a:gd name="T38" fmla="*/ 42 w 44"/>
                <a:gd name="T39" fmla="*/ 22 h 28"/>
                <a:gd name="T40" fmla="*/ 44 w 44"/>
                <a:gd name="T41" fmla="*/ 16 h 28"/>
                <a:gd name="T42" fmla="*/ 44 w 44"/>
                <a:gd name="T43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4" h="28">
                  <a:moveTo>
                    <a:pt x="44" y="16"/>
                  </a:moveTo>
                  <a:lnTo>
                    <a:pt x="44" y="16"/>
                  </a:lnTo>
                  <a:lnTo>
                    <a:pt x="44" y="12"/>
                  </a:lnTo>
                  <a:lnTo>
                    <a:pt x="38" y="6"/>
                  </a:lnTo>
                  <a:lnTo>
                    <a:pt x="32" y="2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14" y="0"/>
                  </a:lnTo>
                  <a:lnTo>
                    <a:pt x="8" y="4"/>
                  </a:lnTo>
                  <a:lnTo>
                    <a:pt x="2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8"/>
                  </a:lnTo>
                  <a:lnTo>
                    <a:pt x="6" y="24"/>
                  </a:lnTo>
                  <a:lnTo>
                    <a:pt x="12" y="26"/>
                  </a:lnTo>
                  <a:lnTo>
                    <a:pt x="20" y="28"/>
                  </a:lnTo>
                  <a:lnTo>
                    <a:pt x="20" y="28"/>
                  </a:lnTo>
                  <a:lnTo>
                    <a:pt x="30" y="28"/>
                  </a:lnTo>
                  <a:lnTo>
                    <a:pt x="36" y="26"/>
                  </a:lnTo>
                  <a:lnTo>
                    <a:pt x="42" y="22"/>
                  </a:lnTo>
                  <a:lnTo>
                    <a:pt x="44" y="16"/>
                  </a:lnTo>
                  <a:lnTo>
                    <a:pt x="44" y="16"/>
                  </a:lnTo>
                  <a:close/>
                </a:path>
              </a:pathLst>
            </a:custGeom>
            <a:solidFill>
              <a:srgbClr val="FFD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01" name="Freeform 79"/>
            <p:cNvSpPr>
              <a:spLocks/>
            </p:cNvSpPr>
            <p:nvPr/>
          </p:nvSpPr>
          <p:spPr bwMode="auto">
            <a:xfrm>
              <a:off x="4144963" y="5884863"/>
              <a:ext cx="66675" cy="41275"/>
            </a:xfrm>
            <a:custGeom>
              <a:avLst/>
              <a:gdLst>
                <a:gd name="T0" fmla="*/ 42 w 42"/>
                <a:gd name="T1" fmla="*/ 14 h 26"/>
                <a:gd name="T2" fmla="*/ 42 w 42"/>
                <a:gd name="T3" fmla="*/ 14 h 26"/>
                <a:gd name="T4" fmla="*/ 40 w 42"/>
                <a:gd name="T5" fmla="*/ 10 h 26"/>
                <a:gd name="T6" fmla="*/ 36 w 42"/>
                <a:gd name="T7" fmla="*/ 4 h 26"/>
                <a:gd name="T8" fmla="*/ 30 w 42"/>
                <a:gd name="T9" fmla="*/ 2 h 26"/>
                <a:gd name="T10" fmla="*/ 22 w 42"/>
                <a:gd name="T11" fmla="*/ 0 h 26"/>
                <a:gd name="T12" fmla="*/ 22 w 42"/>
                <a:gd name="T13" fmla="*/ 0 h 26"/>
                <a:gd name="T14" fmla="*/ 14 w 42"/>
                <a:gd name="T15" fmla="*/ 0 h 26"/>
                <a:gd name="T16" fmla="*/ 6 w 42"/>
                <a:gd name="T17" fmla="*/ 2 h 26"/>
                <a:gd name="T18" fmla="*/ 2 w 42"/>
                <a:gd name="T19" fmla="*/ 6 h 26"/>
                <a:gd name="T20" fmla="*/ 0 w 42"/>
                <a:gd name="T21" fmla="*/ 10 h 26"/>
                <a:gd name="T22" fmla="*/ 0 w 42"/>
                <a:gd name="T23" fmla="*/ 10 h 26"/>
                <a:gd name="T24" fmla="*/ 0 w 42"/>
                <a:gd name="T25" fmla="*/ 16 h 26"/>
                <a:gd name="T26" fmla="*/ 4 w 42"/>
                <a:gd name="T27" fmla="*/ 20 h 26"/>
                <a:gd name="T28" fmla="*/ 10 w 42"/>
                <a:gd name="T29" fmla="*/ 24 h 26"/>
                <a:gd name="T30" fmla="*/ 18 w 42"/>
                <a:gd name="T31" fmla="*/ 26 h 26"/>
                <a:gd name="T32" fmla="*/ 18 w 42"/>
                <a:gd name="T33" fmla="*/ 26 h 26"/>
                <a:gd name="T34" fmla="*/ 28 w 42"/>
                <a:gd name="T35" fmla="*/ 26 h 26"/>
                <a:gd name="T36" fmla="*/ 34 w 42"/>
                <a:gd name="T37" fmla="*/ 24 h 26"/>
                <a:gd name="T38" fmla="*/ 38 w 42"/>
                <a:gd name="T39" fmla="*/ 20 h 26"/>
                <a:gd name="T40" fmla="*/ 42 w 42"/>
                <a:gd name="T41" fmla="*/ 14 h 26"/>
                <a:gd name="T42" fmla="*/ 42 w 42"/>
                <a:gd name="T43" fmla="*/ 1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2" h="26">
                  <a:moveTo>
                    <a:pt x="42" y="14"/>
                  </a:moveTo>
                  <a:lnTo>
                    <a:pt x="42" y="14"/>
                  </a:lnTo>
                  <a:lnTo>
                    <a:pt x="40" y="10"/>
                  </a:lnTo>
                  <a:lnTo>
                    <a:pt x="36" y="4"/>
                  </a:lnTo>
                  <a:lnTo>
                    <a:pt x="30" y="2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4" y="0"/>
                  </a:lnTo>
                  <a:lnTo>
                    <a:pt x="6" y="2"/>
                  </a:lnTo>
                  <a:lnTo>
                    <a:pt x="2" y="6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10" y="24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28" y="26"/>
                  </a:lnTo>
                  <a:lnTo>
                    <a:pt x="34" y="24"/>
                  </a:lnTo>
                  <a:lnTo>
                    <a:pt x="38" y="20"/>
                  </a:lnTo>
                  <a:lnTo>
                    <a:pt x="42" y="14"/>
                  </a:lnTo>
                  <a:lnTo>
                    <a:pt x="42" y="14"/>
                  </a:lnTo>
                  <a:close/>
                </a:path>
              </a:pathLst>
            </a:custGeom>
            <a:solidFill>
              <a:srgbClr val="FFD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02" name="Freeform 80"/>
            <p:cNvSpPr>
              <a:spLocks/>
            </p:cNvSpPr>
            <p:nvPr/>
          </p:nvSpPr>
          <p:spPr bwMode="auto">
            <a:xfrm>
              <a:off x="4144963" y="5884863"/>
              <a:ext cx="63500" cy="41275"/>
            </a:xfrm>
            <a:custGeom>
              <a:avLst/>
              <a:gdLst>
                <a:gd name="T0" fmla="*/ 40 w 40"/>
                <a:gd name="T1" fmla="*/ 14 h 26"/>
                <a:gd name="T2" fmla="*/ 40 w 40"/>
                <a:gd name="T3" fmla="*/ 14 h 26"/>
                <a:gd name="T4" fmla="*/ 38 w 40"/>
                <a:gd name="T5" fmla="*/ 10 h 26"/>
                <a:gd name="T6" fmla="*/ 34 w 40"/>
                <a:gd name="T7" fmla="*/ 6 h 26"/>
                <a:gd name="T8" fmla="*/ 28 w 40"/>
                <a:gd name="T9" fmla="*/ 2 h 26"/>
                <a:gd name="T10" fmla="*/ 22 w 40"/>
                <a:gd name="T11" fmla="*/ 0 h 26"/>
                <a:gd name="T12" fmla="*/ 22 w 40"/>
                <a:gd name="T13" fmla="*/ 0 h 26"/>
                <a:gd name="T14" fmla="*/ 14 w 40"/>
                <a:gd name="T15" fmla="*/ 0 h 26"/>
                <a:gd name="T16" fmla="*/ 8 w 40"/>
                <a:gd name="T17" fmla="*/ 2 h 26"/>
                <a:gd name="T18" fmla="*/ 2 w 40"/>
                <a:gd name="T19" fmla="*/ 6 h 26"/>
                <a:gd name="T20" fmla="*/ 0 w 40"/>
                <a:gd name="T21" fmla="*/ 10 h 26"/>
                <a:gd name="T22" fmla="*/ 0 w 40"/>
                <a:gd name="T23" fmla="*/ 10 h 26"/>
                <a:gd name="T24" fmla="*/ 2 w 40"/>
                <a:gd name="T25" fmla="*/ 16 h 26"/>
                <a:gd name="T26" fmla="*/ 6 w 40"/>
                <a:gd name="T27" fmla="*/ 20 h 26"/>
                <a:gd name="T28" fmla="*/ 12 w 40"/>
                <a:gd name="T29" fmla="*/ 24 h 26"/>
                <a:gd name="T30" fmla="*/ 20 w 40"/>
                <a:gd name="T31" fmla="*/ 26 h 26"/>
                <a:gd name="T32" fmla="*/ 20 w 40"/>
                <a:gd name="T33" fmla="*/ 26 h 26"/>
                <a:gd name="T34" fmla="*/ 26 w 40"/>
                <a:gd name="T35" fmla="*/ 24 h 26"/>
                <a:gd name="T36" fmla="*/ 34 w 40"/>
                <a:gd name="T37" fmla="*/ 22 h 26"/>
                <a:gd name="T38" fmla="*/ 38 w 40"/>
                <a:gd name="T39" fmla="*/ 20 h 26"/>
                <a:gd name="T40" fmla="*/ 40 w 40"/>
                <a:gd name="T41" fmla="*/ 14 h 26"/>
                <a:gd name="T42" fmla="*/ 40 w 40"/>
                <a:gd name="T43" fmla="*/ 1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0" h="26">
                  <a:moveTo>
                    <a:pt x="40" y="14"/>
                  </a:moveTo>
                  <a:lnTo>
                    <a:pt x="40" y="14"/>
                  </a:lnTo>
                  <a:lnTo>
                    <a:pt x="38" y="10"/>
                  </a:lnTo>
                  <a:lnTo>
                    <a:pt x="34" y="6"/>
                  </a:lnTo>
                  <a:lnTo>
                    <a:pt x="28" y="2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4" y="0"/>
                  </a:lnTo>
                  <a:lnTo>
                    <a:pt x="8" y="2"/>
                  </a:lnTo>
                  <a:lnTo>
                    <a:pt x="2" y="6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2" y="16"/>
                  </a:lnTo>
                  <a:lnTo>
                    <a:pt x="6" y="20"/>
                  </a:lnTo>
                  <a:lnTo>
                    <a:pt x="12" y="24"/>
                  </a:lnTo>
                  <a:lnTo>
                    <a:pt x="20" y="26"/>
                  </a:lnTo>
                  <a:lnTo>
                    <a:pt x="20" y="26"/>
                  </a:lnTo>
                  <a:lnTo>
                    <a:pt x="26" y="24"/>
                  </a:lnTo>
                  <a:lnTo>
                    <a:pt x="34" y="22"/>
                  </a:lnTo>
                  <a:lnTo>
                    <a:pt x="38" y="20"/>
                  </a:lnTo>
                  <a:lnTo>
                    <a:pt x="40" y="14"/>
                  </a:lnTo>
                  <a:lnTo>
                    <a:pt x="40" y="14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03" name="Freeform 81"/>
            <p:cNvSpPr>
              <a:spLocks/>
            </p:cNvSpPr>
            <p:nvPr/>
          </p:nvSpPr>
          <p:spPr bwMode="auto">
            <a:xfrm>
              <a:off x="4148138" y="5888038"/>
              <a:ext cx="57150" cy="34925"/>
            </a:xfrm>
            <a:custGeom>
              <a:avLst/>
              <a:gdLst>
                <a:gd name="T0" fmla="*/ 0 w 36"/>
                <a:gd name="T1" fmla="*/ 8 h 22"/>
                <a:gd name="T2" fmla="*/ 0 w 36"/>
                <a:gd name="T3" fmla="*/ 8 h 22"/>
                <a:gd name="T4" fmla="*/ 2 w 36"/>
                <a:gd name="T5" fmla="*/ 14 h 22"/>
                <a:gd name="T6" fmla="*/ 4 w 36"/>
                <a:gd name="T7" fmla="*/ 18 h 22"/>
                <a:gd name="T8" fmla="*/ 10 w 36"/>
                <a:gd name="T9" fmla="*/ 20 h 22"/>
                <a:gd name="T10" fmla="*/ 18 w 36"/>
                <a:gd name="T11" fmla="*/ 22 h 22"/>
                <a:gd name="T12" fmla="*/ 18 w 36"/>
                <a:gd name="T13" fmla="*/ 22 h 22"/>
                <a:gd name="T14" fmla="*/ 24 w 36"/>
                <a:gd name="T15" fmla="*/ 22 h 22"/>
                <a:gd name="T16" fmla="*/ 30 w 36"/>
                <a:gd name="T17" fmla="*/ 20 h 22"/>
                <a:gd name="T18" fmla="*/ 34 w 36"/>
                <a:gd name="T19" fmla="*/ 16 h 22"/>
                <a:gd name="T20" fmla="*/ 36 w 36"/>
                <a:gd name="T21" fmla="*/ 12 h 22"/>
                <a:gd name="T22" fmla="*/ 36 w 36"/>
                <a:gd name="T23" fmla="*/ 12 h 22"/>
                <a:gd name="T24" fmla="*/ 36 w 36"/>
                <a:gd name="T25" fmla="*/ 8 h 22"/>
                <a:gd name="T26" fmla="*/ 32 w 36"/>
                <a:gd name="T27" fmla="*/ 4 h 22"/>
                <a:gd name="T28" fmla="*/ 26 w 36"/>
                <a:gd name="T29" fmla="*/ 0 h 22"/>
                <a:gd name="T30" fmla="*/ 20 w 36"/>
                <a:gd name="T31" fmla="*/ 0 h 22"/>
                <a:gd name="T32" fmla="*/ 20 w 36"/>
                <a:gd name="T33" fmla="*/ 0 h 22"/>
                <a:gd name="T34" fmla="*/ 12 w 36"/>
                <a:gd name="T35" fmla="*/ 0 h 22"/>
                <a:gd name="T36" fmla="*/ 6 w 36"/>
                <a:gd name="T37" fmla="*/ 2 h 22"/>
                <a:gd name="T38" fmla="*/ 2 w 36"/>
                <a:gd name="T39" fmla="*/ 4 h 22"/>
                <a:gd name="T40" fmla="*/ 0 w 36"/>
                <a:gd name="T41" fmla="*/ 8 h 22"/>
                <a:gd name="T42" fmla="*/ 0 w 36"/>
                <a:gd name="T43" fmla="*/ 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6" h="22">
                  <a:moveTo>
                    <a:pt x="0" y="8"/>
                  </a:moveTo>
                  <a:lnTo>
                    <a:pt x="0" y="8"/>
                  </a:lnTo>
                  <a:lnTo>
                    <a:pt x="2" y="14"/>
                  </a:lnTo>
                  <a:lnTo>
                    <a:pt x="4" y="18"/>
                  </a:lnTo>
                  <a:lnTo>
                    <a:pt x="10" y="20"/>
                  </a:lnTo>
                  <a:lnTo>
                    <a:pt x="18" y="22"/>
                  </a:lnTo>
                  <a:lnTo>
                    <a:pt x="18" y="22"/>
                  </a:lnTo>
                  <a:lnTo>
                    <a:pt x="24" y="22"/>
                  </a:lnTo>
                  <a:lnTo>
                    <a:pt x="30" y="20"/>
                  </a:lnTo>
                  <a:lnTo>
                    <a:pt x="34" y="16"/>
                  </a:lnTo>
                  <a:lnTo>
                    <a:pt x="36" y="12"/>
                  </a:lnTo>
                  <a:lnTo>
                    <a:pt x="36" y="12"/>
                  </a:lnTo>
                  <a:lnTo>
                    <a:pt x="36" y="8"/>
                  </a:lnTo>
                  <a:lnTo>
                    <a:pt x="32" y="4"/>
                  </a:lnTo>
                  <a:lnTo>
                    <a:pt x="26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12" y="0"/>
                  </a:lnTo>
                  <a:lnTo>
                    <a:pt x="6" y="2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CF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04" name="Freeform 82"/>
            <p:cNvSpPr>
              <a:spLocks/>
            </p:cNvSpPr>
            <p:nvPr/>
          </p:nvSpPr>
          <p:spPr bwMode="auto">
            <a:xfrm>
              <a:off x="4144963" y="5691188"/>
              <a:ext cx="104775" cy="117475"/>
            </a:xfrm>
            <a:custGeom>
              <a:avLst/>
              <a:gdLst>
                <a:gd name="T0" fmla="*/ 56 w 66"/>
                <a:gd name="T1" fmla="*/ 0 h 74"/>
                <a:gd name="T2" fmla="*/ 56 w 66"/>
                <a:gd name="T3" fmla="*/ 0 h 74"/>
                <a:gd name="T4" fmla="*/ 16 w 66"/>
                <a:gd name="T5" fmla="*/ 18 h 74"/>
                <a:gd name="T6" fmla="*/ 16 w 66"/>
                <a:gd name="T7" fmla="*/ 18 h 74"/>
                <a:gd name="T8" fmla="*/ 2 w 66"/>
                <a:gd name="T9" fmla="*/ 22 h 74"/>
                <a:gd name="T10" fmla="*/ 2 w 66"/>
                <a:gd name="T11" fmla="*/ 22 h 74"/>
                <a:gd name="T12" fmla="*/ 0 w 66"/>
                <a:gd name="T13" fmla="*/ 28 h 74"/>
                <a:gd name="T14" fmla="*/ 0 w 66"/>
                <a:gd name="T15" fmla="*/ 28 h 74"/>
                <a:gd name="T16" fmla="*/ 0 w 66"/>
                <a:gd name="T17" fmla="*/ 36 h 74"/>
                <a:gd name="T18" fmla="*/ 2 w 66"/>
                <a:gd name="T19" fmla="*/ 44 h 74"/>
                <a:gd name="T20" fmla="*/ 4 w 66"/>
                <a:gd name="T21" fmla="*/ 52 h 74"/>
                <a:gd name="T22" fmla="*/ 6 w 66"/>
                <a:gd name="T23" fmla="*/ 60 h 74"/>
                <a:gd name="T24" fmla="*/ 10 w 66"/>
                <a:gd name="T25" fmla="*/ 66 h 74"/>
                <a:gd name="T26" fmla="*/ 16 w 66"/>
                <a:gd name="T27" fmla="*/ 70 h 74"/>
                <a:gd name="T28" fmla="*/ 20 w 66"/>
                <a:gd name="T29" fmla="*/ 74 h 74"/>
                <a:gd name="T30" fmla="*/ 28 w 66"/>
                <a:gd name="T31" fmla="*/ 74 h 74"/>
                <a:gd name="T32" fmla="*/ 28 w 66"/>
                <a:gd name="T33" fmla="*/ 74 h 74"/>
                <a:gd name="T34" fmla="*/ 34 w 66"/>
                <a:gd name="T35" fmla="*/ 74 h 74"/>
                <a:gd name="T36" fmla="*/ 40 w 66"/>
                <a:gd name="T37" fmla="*/ 74 h 74"/>
                <a:gd name="T38" fmla="*/ 46 w 66"/>
                <a:gd name="T39" fmla="*/ 70 h 74"/>
                <a:gd name="T40" fmla="*/ 52 w 66"/>
                <a:gd name="T41" fmla="*/ 66 h 74"/>
                <a:gd name="T42" fmla="*/ 56 w 66"/>
                <a:gd name="T43" fmla="*/ 60 h 74"/>
                <a:gd name="T44" fmla="*/ 60 w 66"/>
                <a:gd name="T45" fmla="*/ 52 h 74"/>
                <a:gd name="T46" fmla="*/ 64 w 66"/>
                <a:gd name="T47" fmla="*/ 44 h 74"/>
                <a:gd name="T48" fmla="*/ 66 w 66"/>
                <a:gd name="T49" fmla="*/ 36 h 74"/>
                <a:gd name="T50" fmla="*/ 66 w 66"/>
                <a:gd name="T51" fmla="*/ 36 h 74"/>
                <a:gd name="T52" fmla="*/ 66 w 66"/>
                <a:gd name="T53" fmla="*/ 26 h 74"/>
                <a:gd name="T54" fmla="*/ 64 w 66"/>
                <a:gd name="T55" fmla="*/ 16 h 74"/>
                <a:gd name="T56" fmla="*/ 62 w 66"/>
                <a:gd name="T57" fmla="*/ 6 h 74"/>
                <a:gd name="T58" fmla="*/ 56 w 66"/>
                <a:gd name="T59" fmla="*/ 0 h 74"/>
                <a:gd name="T60" fmla="*/ 56 w 66"/>
                <a:gd name="T61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6" h="74">
                  <a:moveTo>
                    <a:pt x="56" y="0"/>
                  </a:moveTo>
                  <a:lnTo>
                    <a:pt x="56" y="0"/>
                  </a:lnTo>
                  <a:lnTo>
                    <a:pt x="16" y="18"/>
                  </a:lnTo>
                  <a:lnTo>
                    <a:pt x="16" y="18"/>
                  </a:lnTo>
                  <a:lnTo>
                    <a:pt x="2" y="22"/>
                  </a:lnTo>
                  <a:lnTo>
                    <a:pt x="2" y="22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36"/>
                  </a:lnTo>
                  <a:lnTo>
                    <a:pt x="2" y="44"/>
                  </a:lnTo>
                  <a:lnTo>
                    <a:pt x="4" y="52"/>
                  </a:lnTo>
                  <a:lnTo>
                    <a:pt x="6" y="60"/>
                  </a:lnTo>
                  <a:lnTo>
                    <a:pt x="10" y="66"/>
                  </a:lnTo>
                  <a:lnTo>
                    <a:pt x="16" y="70"/>
                  </a:lnTo>
                  <a:lnTo>
                    <a:pt x="20" y="74"/>
                  </a:lnTo>
                  <a:lnTo>
                    <a:pt x="28" y="74"/>
                  </a:lnTo>
                  <a:lnTo>
                    <a:pt x="28" y="74"/>
                  </a:lnTo>
                  <a:lnTo>
                    <a:pt x="34" y="74"/>
                  </a:lnTo>
                  <a:lnTo>
                    <a:pt x="40" y="74"/>
                  </a:lnTo>
                  <a:lnTo>
                    <a:pt x="46" y="70"/>
                  </a:lnTo>
                  <a:lnTo>
                    <a:pt x="52" y="66"/>
                  </a:lnTo>
                  <a:lnTo>
                    <a:pt x="56" y="60"/>
                  </a:lnTo>
                  <a:lnTo>
                    <a:pt x="60" y="52"/>
                  </a:lnTo>
                  <a:lnTo>
                    <a:pt x="64" y="44"/>
                  </a:lnTo>
                  <a:lnTo>
                    <a:pt x="66" y="36"/>
                  </a:lnTo>
                  <a:lnTo>
                    <a:pt x="66" y="36"/>
                  </a:lnTo>
                  <a:lnTo>
                    <a:pt x="66" y="26"/>
                  </a:lnTo>
                  <a:lnTo>
                    <a:pt x="64" y="16"/>
                  </a:lnTo>
                  <a:lnTo>
                    <a:pt x="62" y="6"/>
                  </a:lnTo>
                  <a:lnTo>
                    <a:pt x="56" y="0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0764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05" name="Freeform 83"/>
            <p:cNvSpPr>
              <a:spLocks/>
            </p:cNvSpPr>
            <p:nvPr/>
          </p:nvSpPr>
          <p:spPr bwMode="auto">
            <a:xfrm>
              <a:off x="4157663" y="5694363"/>
              <a:ext cx="82550" cy="101600"/>
            </a:xfrm>
            <a:custGeom>
              <a:avLst/>
              <a:gdLst>
                <a:gd name="T0" fmla="*/ 42 w 52"/>
                <a:gd name="T1" fmla="*/ 0 h 64"/>
                <a:gd name="T2" fmla="*/ 42 w 52"/>
                <a:gd name="T3" fmla="*/ 0 h 64"/>
                <a:gd name="T4" fmla="*/ 8 w 52"/>
                <a:gd name="T5" fmla="*/ 16 h 64"/>
                <a:gd name="T6" fmla="*/ 8 w 52"/>
                <a:gd name="T7" fmla="*/ 16 h 64"/>
                <a:gd name="T8" fmla="*/ 2 w 52"/>
                <a:gd name="T9" fmla="*/ 18 h 64"/>
                <a:gd name="T10" fmla="*/ 2 w 52"/>
                <a:gd name="T11" fmla="*/ 18 h 64"/>
                <a:gd name="T12" fmla="*/ 0 w 52"/>
                <a:gd name="T13" fmla="*/ 26 h 64"/>
                <a:gd name="T14" fmla="*/ 0 w 52"/>
                <a:gd name="T15" fmla="*/ 26 h 64"/>
                <a:gd name="T16" fmla="*/ 0 w 52"/>
                <a:gd name="T17" fmla="*/ 40 h 64"/>
                <a:gd name="T18" fmla="*/ 4 w 52"/>
                <a:gd name="T19" fmla="*/ 52 h 64"/>
                <a:gd name="T20" fmla="*/ 10 w 52"/>
                <a:gd name="T21" fmla="*/ 60 h 64"/>
                <a:gd name="T22" fmla="*/ 16 w 52"/>
                <a:gd name="T23" fmla="*/ 62 h 64"/>
                <a:gd name="T24" fmla="*/ 20 w 52"/>
                <a:gd name="T25" fmla="*/ 64 h 64"/>
                <a:gd name="T26" fmla="*/ 20 w 52"/>
                <a:gd name="T27" fmla="*/ 64 h 64"/>
                <a:gd name="T28" fmla="*/ 26 w 52"/>
                <a:gd name="T29" fmla="*/ 64 h 64"/>
                <a:gd name="T30" fmla="*/ 30 w 52"/>
                <a:gd name="T31" fmla="*/ 62 h 64"/>
                <a:gd name="T32" fmla="*/ 40 w 52"/>
                <a:gd name="T33" fmla="*/ 56 h 64"/>
                <a:gd name="T34" fmla="*/ 48 w 52"/>
                <a:gd name="T35" fmla="*/ 46 h 64"/>
                <a:gd name="T36" fmla="*/ 50 w 52"/>
                <a:gd name="T37" fmla="*/ 34 h 64"/>
                <a:gd name="T38" fmla="*/ 50 w 52"/>
                <a:gd name="T39" fmla="*/ 34 h 64"/>
                <a:gd name="T40" fmla="*/ 52 w 52"/>
                <a:gd name="T41" fmla="*/ 24 h 64"/>
                <a:gd name="T42" fmla="*/ 50 w 52"/>
                <a:gd name="T43" fmla="*/ 14 h 64"/>
                <a:gd name="T44" fmla="*/ 46 w 52"/>
                <a:gd name="T45" fmla="*/ 6 h 64"/>
                <a:gd name="T46" fmla="*/ 42 w 52"/>
                <a:gd name="T47" fmla="*/ 0 h 64"/>
                <a:gd name="T48" fmla="*/ 42 w 52"/>
                <a:gd name="T4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2" h="64">
                  <a:moveTo>
                    <a:pt x="42" y="0"/>
                  </a:moveTo>
                  <a:lnTo>
                    <a:pt x="42" y="0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0" y="40"/>
                  </a:lnTo>
                  <a:lnTo>
                    <a:pt x="4" y="52"/>
                  </a:lnTo>
                  <a:lnTo>
                    <a:pt x="10" y="60"/>
                  </a:lnTo>
                  <a:lnTo>
                    <a:pt x="16" y="62"/>
                  </a:lnTo>
                  <a:lnTo>
                    <a:pt x="20" y="64"/>
                  </a:lnTo>
                  <a:lnTo>
                    <a:pt x="20" y="64"/>
                  </a:lnTo>
                  <a:lnTo>
                    <a:pt x="26" y="64"/>
                  </a:lnTo>
                  <a:lnTo>
                    <a:pt x="30" y="62"/>
                  </a:lnTo>
                  <a:lnTo>
                    <a:pt x="40" y="56"/>
                  </a:lnTo>
                  <a:lnTo>
                    <a:pt x="48" y="46"/>
                  </a:lnTo>
                  <a:lnTo>
                    <a:pt x="50" y="34"/>
                  </a:lnTo>
                  <a:lnTo>
                    <a:pt x="50" y="34"/>
                  </a:lnTo>
                  <a:lnTo>
                    <a:pt x="52" y="24"/>
                  </a:lnTo>
                  <a:lnTo>
                    <a:pt x="50" y="14"/>
                  </a:lnTo>
                  <a:lnTo>
                    <a:pt x="46" y="6"/>
                  </a:lnTo>
                  <a:lnTo>
                    <a:pt x="42" y="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1E7C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06" name="Freeform 84"/>
            <p:cNvSpPr>
              <a:spLocks/>
            </p:cNvSpPr>
            <p:nvPr/>
          </p:nvSpPr>
          <p:spPr bwMode="auto">
            <a:xfrm>
              <a:off x="4170363" y="5710238"/>
              <a:ext cx="53975" cy="66675"/>
            </a:xfrm>
            <a:custGeom>
              <a:avLst/>
              <a:gdLst>
                <a:gd name="T0" fmla="*/ 34 w 34"/>
                <a:gd name="T1" fmla="*/ 24 h 42"/>
                <a:gd name="T2" fmla="*/ 34 w 34"/>
                <a:gd name="T3" fmla="*/ 24 h 42"/>
                <a:gd name="T4" fmla="*/ 32 w 34"/>
                <a:gd name="T5" fmla="*/ 32 h 42"/>
                <a:gd name="T6" fmla="*/ 26 w 34"/>
                <a:gd name="T7" fmla="*/ 38 h 42"/>
                <a:gd name="T8" fmla="*/ 20 w 34"/>
                <a:gd name="T9" fmla="*/ 42 h 42"/>
                <a:gd name="T10" fmla="*/ 14 w 34"/>
                <a:gd name="T11" fmla="*/ 42 h 42"/>
                <a:gd name="T12" fmla="*/ 14 w 34"/>
                <a:gd name="T13" fmla="*/ 42 h 42"/>
                <a:gd name="T14" fmla="*/ 8 w 34"/>
                <a:gd name="T15" fmla="*/ 40 h 42"/>
                <a:gd name="T16" fmla="*/ 4 w 34"/>
                <a:gd name="T17" fmla="*/ 34 h 42"/>
                <a:gd name="T18" fmla="*/ 0 w 34"/>
                <a:gd name="T19" fmla="*/ 28 h 42"/>
                <a:gd name="T20" fmla="*/ 0 w 34"/>
                <a:gd name="T21" fmla="*/ 18 h 42"/>
                <a:gd name="T22" fmla="*/ 0 w 34"/>
                <a:gd name="T23" fmla="*/ 18 h 42"/>
                <a:gd name="T24" fmla="*/ 2 w 34"/>
                <a:gd name="T25" fmla="*/ 10 h 42"/>
                <a:gd name="T26" fmla="*/ 8 w 34"/>
                <a:gd name="T27" fmla="*/ 4 h 42"/>
                <a:gd name="T28" fmla="*/ 14 w 34"/>
                <a:gd name="T29" fmla="*/ 0 h 42"/>
                <a:gd name="T30" fmla="*/ 20 w 34"/>
                <a:gd name="T31" fmla="*/ 0 h 42"/>
                <a:gd name="T32" fmla="*/ 20 w 34"/>
                <a:gd name="T33" fmla="*/ 0 h 42"/>
                <a:gd name="T34" fmla="*/ 26 w 34"/>
                <a:gd name="T35" fmla="*/ 2 h 42"/>
                <a:gd name="T36" fmla="*/ 30 w 34"/>
                <a:gd name="T37" fmla="*/ 8 h 42"/>
                <a:gd name="T38" fmla="*/ 34 w 34"/>
                <a:gd name="T39" fmla="*/ 14 h 42"/>
                <a:gd name="T40" fmla="*/ 34 w 34"/>
                <a:gd name="T41" fmla="*/ 24 h 42"/>
                <a:gd name="T42" fmla="*/ 34 w 34"/>
                <a:gd name="T43" fmla="*/ 24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4" h="42">
                  <a:moveTo>
                    <a:pt x="34" y="24"/>
                  </a:moveTo>
                  <a:lnTo>
                    <a:pt x="34" y="24"/>
                  </a:lnTo>
                  <a:lnTo>
                    <a:pt x="32" y="32"/>
                  </a:lnTo>
                  <a:lnTo>
                    <a:pt x="26" y="38"/>
                  </a:lnTo>
                  <a:lnTo>
                    <a:pt x="20" y="42"/>
                  </a:lnTo>
                  <a:lnTo>
                    <a:pt x="14" y="42"/>
                  </a:lnTo>
                  <a:lnTo>
                    <a:pt x="14" y="42"/>
                  </a:lnTo>
                  <a:lnTo>
                    <a:pt x="8" y="40"/>
                  </a:lnTo>
                  <a:lnTo>
                    <a:pt x="4" y="34"/>
                  </a:lnTo>
                  <a:lnTo>
                    <a:pt x="0" y="2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10"/>
                  </a:lnTo>
                  <a:lnTo>
                    <a:pt x="8" y="4"/>
                  </a:lnTo>
                  <a:lnTo>
                    <a:pt x="14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6" y="2"/>
                  </a:lnTo>
                  <a:lnTo>
                    <a:pt x="30" y="8"/>
                  </a:lnTo>
                  <a:lnTo>
                    <a:pt x="34" y="14"/>
                  </a:lnTo>
                  <a:lnTo>
                    <a:pt x="34" y="24"/>
                  </a:lnTo>
                  <a:lnTo>
                    <a:pt x="34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07" name="Freeform 85"/>
            <p:cNvSpPr>
              <a:spLocks/>
            </p:cNvSpPr>
            <p:nvPr/>
          </p:nvSpPr>
          <p:spPr bwMode="auto">
            <a:xfrm>
              <a:off x="4192588" y="5754688"/>
              <a:ext cx="22225" cy="25400"/>
            </a:xfrm>
            <a:custGeom>
              <a:avLst/>
              <a:gdLst>
                <a:gd name="T0" fmla="*/ 14 w 14"/>
                <a:gd name="T1" fmla="*/ 8 h 16"/>
                <a:gd name="T2" fmla="*/ 14 w 14"/>
                <a:gd name="T3" fmla="*/ 8 h 16"/>
                <a:gd name="T4" fmla="*/ 12 w 14"/>
                <a:gd name="T5" fmla="*/ 14 h 16"/>
                <a:gd name="T6" fmla="*/ 10 w 14"/>
                <a:gd name="T7" fmla="*/ 16 h 16"/>
                <a:gd name="T8" fmla="*/ 8 w 14"/>
                <a:gd name="T9" fmla="*/ 16 h 16"/>
                <a:gd name="T10" fmla="*/ 8 w 14"/>
                <a:gd name="T11" fmla="*/ 16 h 16"/>
                <a:gd name="T12" fmla="*/ 4 w 14"/>
                <a:gd name="T13" fmla="*/ 16 h 16"/>
                <a:gd name="T14" fmla="*/ 2 w 14"/>
                <a:gd name="T15" fmla="*/ 14 h 16"/>
                <a:gd name="T16" fmla="*/ 0 w 14"/>
                <a:gd name="T17" fmla="*/ 8 h 16"/>
                <a:gd name="T18" fmla="*/ 0 w 14"/>
                <a:gd name="T19" fmla="*/ 8 h 16"/>
                <a:gd name="T20" fmla="*/ 2 w 14"/>
                <a:gd name="T21" fmla="*/ 2 h 16"/>
                <a:gd name="T22" fmla="*/ 4 w 14"/>
                <a:gd name="T23" fmla="*/ 0 h 16"/>
                <a:gd name="T24" fmla="*/ 8 w 14"/>
                <a:gd name="T25" fmla="*/ 0 h 16"/>
                <a:gd name="T26" fmla="*/ 8 w 14"/>
                <a:gd name="T27" fmla="*/ 0 h 16"/>
                <a:gd name="T28" fmla="*/ 10 w 14"/>
                <a:gd name="T29" fmla="*/ 0 h 16"/>
                <a:gd name="T30" fmla="*/ 12 w 14"/>
                <a:gd name="T31" fmla="*/ 2 h 16"/>
                <a:gd name="T32" fmla="*/ 14 w 14"/>
                <a:gd name="T33" fmla="*/ 8 h 16"/>
                <a:gd name="T34" fmla="*/ 14 w 14"/>
                <a:gd name="T35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" h="16">
                  <a:moveTo>
                    <a:pt x="14" y="8"/>
                  </a:moveTo>
                  <a:lnTo>
                    <a:pt x="14" y="8"/>
                  </a:lnTo>
                  <a:lnTo>
                    <a:pt x="12" y="14"/>
                  </a:lnTo>
                  <a:lnTo>
                    <a:pt x="10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4" y="16"/>
                  </a:lnTo>
                  <a:lnTo>
                    <a:pt x="2" y="14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2"/>
                  </a:lnTo>
                  <a:lnTo>
                    <a:pt x="4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10" y="0"/>
                  </a:lnTo>
                  <a:lnTo>
                    <a:pt x="12" y="2"/>
                  </a:lnTo>
                  <a:lnTo>
                    <a:pt x="14" y="8"/>
                  </a:lnTo>
                  <a:lnTo>
                    <a:pt x="14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08" name="Freeform 86"/>
            <p:cNvSpPr>
              <a:spLocks/>
            </p:cNvSpPr>
            <p:nvPr/>
          </p:nvSpPr>
          <p:spPr bwMode="auto">
            <a:xfrm>
              <a:off x="3852863" y="5757863"/>
              <a:ext cx="22225" cy="28575"/>
            </a:xfrm>
            <a:custGeom>
              <a:avLst/>
              <a:gdLst>
                <a:gd name="T0" fmla="*/ 14 w 14"/>
                <a:gd name="T1" fmla="*/ 8 h 18"/>
                <a:gd name="T2" fmla="*/ 14 w 14"/>
                <a:gd name="T3" fmla="*/ 8 h 18"/>
                <a:gd name="T4" fmla="*/ 12 w 14"/>
                <a:gd name="T5" fmla="*/ 14 h 18"/>
                <a:gd name="T6" fmla="*/ 10 w 14"/>
                <a:gd name="T7" fmla="*/ 16 h 18"/>
                <a:gd name="T8" fmla="*/ 8 w 14"/>
                <a:gd name="T9" fmla="*/ 18 h 18"/>
                <a:gd name="T10" fmla="*/ 8 w 14"/>
                <a:gd name="T11" fmla="*/ 18 h 18"/>
                <a:gd name="T12" fmla="*/ 4 w 14"/>
                <a:gd name="T13" fmla="*/ 16 h 18"/>
                <a:gd name="T14" fmla="*/ 2 w 14"/>
                <a:gd name="T15" fmla="*/ 14 h 18"/>
                <a:gd name="T16" fmla="*/ 0 w 14"/>
                <a:gd name="T17" fmla="*/ 8 h 18"/>
                <a:gd name="T18" fmla="*/ 0 w 14"/>
                <a:gd name="T19" fmla="*/ 8 h 18"/>
                <a:gd name="T20" fmla="*/ 2 w 14"/>
                <a:gd name="T21" fmla="*/ 2 h 18"/>
                <a:gd name="T22" fmla="*/ 4 w 14"/>
                <a:gd name="T23" fmla="*/ 0 h 18"/>
                <a:gd name="T24" fmla="*/ 8 w 14"/>
                <a:gd name="T25" fmla="*/ 0 h 18"/>
                <a:gd name="T26" fmla="*/ 8 w 14"/>
                <a:gd name="T27" fmla="*/ 0 h 18"/>
                <a:gd name="T28" fmla="*/ 10 w 14"/>
                <a:gd name="T29" fmla="*/ 0 h 18"/>
                <a:gd name="T30" fmla="*/ 12 w 14"/>
                <a:gd name="T31" fmla="*/ 2 h 18"/>
                <a:gd name="T32" fmla="*/ 14 w 14"/>
                <a:gd name="T33" fmla="*/ 8 h 18"/>
                <a:gd name="T34" fmla="*/ 14 w 14"/>
                <a:gd name="T35" fmla="*/ 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" h="18">
                  <a:moveTo>
                    <a:pt x="14" y="8"/>
                  </a:moveTo>
                  <a:lnTo>
                    <a:pt x="14" y="8"/>
                  </a:lnTo>
                  <a:lnTo>
                    <a:pt x="12" y="14"/>
                  </a:lnTo>
                  <a:lnTo>
                    <a:pt x="10" y="16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4" y="16"/>
                  </a:lnTo>
                  <a:lnTo>
                    <a:pt x="2" y="14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2"/>
                  </a:lnTo>
                  <a:lnTo>
                    <a:pt x="4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10" y="0"/>
                  </a:lnTo>
                  <a:lnTo>
                    <a:pt x="12" y="2"/>
                  </a:lnTo>
                  <a:lnTo>
                    <a:pt x="14" y="8"/>
                  </a:lnTo>
                  <a:lnTo>
                    <a:pt x="14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09" name="Freeform 87"/>
            <p:cNvSpPr>
              <a:spLocks/>
            </p:cNvSpPr>
            <p:nvPr/>
          </p:nvSpPr>
          <p:spPr bwMode="auto">
            <a:xfrm>
              <a:off x="4052888" y="5592763"/>
              <a:ext cx="307975" cy="152400"/>
            </a:xfrm>
            <a:custGeom>
              <a:avLst/>
              <a:gdLst>
                <a:gd name="T0" fmla="*/ 2 w 194"/>
                <a:gd name="T1" fmla="*/ 76 h 96"/>
                <a:gd name="T2" fmla="*/ 2 w 194"/>
                <a:gd name="T3" fmla="*/ 76 h 96"/>
                <a:gd name="T4" fmla="*/ 4 w 194"/>
                <a:gd name="T5" fmla="*/ 82 h 96"/>
                <a:gd name="T6" fmla="*/ 6 w 194"/>
                <a:gd name="T7" fmla="*/ 86 h 96"/>
                <a:gd name="T8" fmla="*/ 10 w 194"/>
                <a:gd name="T9" fmla="*/ 90 h 96"/>
                <a:gd name="T10" fmla="*/ 14 w 194"/>
                <a:gd name="T11" fmla="*/ 94 h 96"/>
                <a:gd name="T12" fmla="*/ 26 w 194"/>
                <a:gd name="T13" fmla="*/ 96 h 96"/>
                <a:gd name="T14" fmla="*/ 38 w 194"/>
                <a:gd name="T15" fmla="*/ 96 h 96"/>
                <a:gd name="T16" fmla="*/ 52 w 194"/>
                <a:gd name="T17" fmla="*/ 94 h 96"/>
                <a:gd name="T18" fmla="*/ 70 w 194"/>
                <a:gd name="T19" fmla="*/ 88 h 96"/>
                <a:gd name="T20" fmla="*/ 86 w 194"/>
                <a:gd name="T21" fmla="*/ 80 h 96"/>
                <a:gd name="T22" fmla="*/ 104 w 194"/>
                <a:gd name="T23" fmla="*/ 72 h 96"/>
                <a:gd name="T24" fmla="*/ 104 w 194"/>
                <a:gd name="T25" fmla="*/ 72 h 96"/>
                <a:gd name="T26" fmla="*/ 130 w 194"/>
                <a:gd name="T27" fmla="*/ 54 h 96"/>
                <a:gd name="T28" fmla="*/ 152 w 194"/>
                <a:gd name="T29" fmla="*/ 40 h 96"/>
                <a:gd name="T30" fmla="*/ 168 w 194"/>
                <a:gd name="T31" fmla="*/ 28 h 96"/>
                <a:gd name="T32" fmla="*/ 178 w 194"/>
                <a:gd name="T33" fmla="*/ 18 h 96"/>
                <a:gd name="T34" fmla="*/ 192 w 194"/>
                <a:gd name="T35" fmla="*/ 4 h 96"/>
                <a:gd name="T36" fmla="*/ 194 w 194"/>
                <a:gd name="T37" fmla="*/ 0 h 96"/>
                <a:gd name="T38" fmla="*/ 194 w 194"/>
                <a:gd name="T39" fmla="*/ 0 h 96"/>
                <a:gd name="T40" fmla="*/ 188 w 194"/>
                <a:gd name="T41" fmla="*/ 6 h 96"/>
                <a:gd name="T42" fmla="*/ 170 w 194"/>
                <a:gd name="T43" fmla="*/ 18 h 96"/>
                <a:gd name="T44" fmla="*/ 146 w 194"/>
                <a:gd name="T45" fmla="*/ 34 h 96"/>
                <a:gd name="T46" fmla="*/ 118 w 194"/>
                <a:gd name="T47" fmla="*/ 52 h 96"/>
                <a:gd name="T48" fmla="*/ 88 w 194"/>
                <a:gd name="T49" fmla="*/ 66 h 96"/>
                <a:gd name="T50" fmla="*/ 72 w 194"/>
                <a:gd name="T51" fmla="*/ 72 h 96"/>
                <a:gd name="T52" fmla="*/ 58 w 194"/>
                <a:gd name="T53" fmla="*/ 76 h 96"/>
                <a:gd name="T54" fmla="*/ 44 w 194"/>
                <a:gd name="T55" fmla="*/ 76 h 96"/>
                <a:gd name="T56" fmla="*/ 30 w 194"/>
                <a:gd name="T57" fmla="*/ 76 h 96"/>
                <a:gd name="T58" fmla="*/ 18 w 194"/>
                <a:gd name="T59" fmla="*/ 72 h 96"/>
                <a:gd name="T60" fmla="*/ 10 w 194"/>
                <a:gd name="T61" fmla="*/ 64 h 96"/>
                <a:gd name="T62" fmla="*/ 10 w 194"/>
                <a:gd name="T63" fmla="*/ 64 h 96"/>
                <a:gd name="T64" fmla="*/ 6 w 194"/>
                <a:gd name="T65" fmla="*/ 60 h 96"/>
                <a:gd name="T66" fmla="*/ 2 w 194"/>
                <a:gd name="T67" fmla="*/ 60 h 96"/>
                <a:gd name="T68" fmla="*/ 2 w 194"/>
                <a:gd name="T69" fmla="*/ 62 h 96"/>
                <a:gd name="T70" fmla="*/ 0 w 194"/>
                <a:gd name="T71" fmla="*/ 64 h 96"/>
                <a:gd name="T72" fmla="*/ 2 w 194"/>
                <a:gd name="T73" fmla="*/ 76 h 96"/>
                <a:gd name="T74" fmla="*/ 2 w 194"/>
                <a:gd name="T75" fmla="*/ 7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94" h="96">
                  <a:moveTo>
                    <a:pt x="2" y="76"/>
                  </a:moveTo>
                  <a:lnTo>
                    <a:pt x="2" y="76"/>
                  </a:lnTo>
                  <a:lnTo>
                    <a:pt x="4" y="82"/>
                  </a:lnTo>
                  <a:lnTo>
                    <a:pt x="6" y="86"/>
                  </a:lnTo>
                  <a:lnTo>
                    <a:pt x="10" y="90"/>
                  </a:lnTo>
                  <a:lnTo>
                    <a:pt x="14" y="94"/>
                  </a:lnTo>
                  <a:lnTo>
                    <a:pt x="26" y="96"/>
                  </a:lnTo>
                  <a:lnTo>
                    <a:pt x="38" y="96"/>
                  </a:lnTo>
                  <a:lnTo>
                    <a:pt x="52" y="94"/>
                  </a:lnTo>
                  <a:lnTo>
                    <a:pt x="70" y="88"/>
                  </a:lnTo>
                  <a:lnTo>
                    <a:pt x="86" y="80"/>
                  </a:lnTo>
                  <a:lnTo>
                    <a:pt x="104" y="72"/>
                  </a:lnTo>
                  <a:lnTo>
                    <a:pt x="104" y="72"/>
                  </a:lnTo>
                  <a:lnTo>
                    <a:pt x="130" y="54"/>
                  </a:lnTo>
                  <a:lnTo>
                    <a:pt x="152" y="40"/>
                  </a:lnTo>
                  <a:lnTo>
                    <a:pt x="168" y="28"/>
                  </a:lnTo>
                  <a:lnTo>
                    <a:pt x="178" y="18"/>
                  </a:lnTo>
                  <a:lnTo>
                    <a:pt x="192" y="4"/>
                  </a:lnTo>
                  <a:lnTo>
                    <a:pt x="194" y="0"/>
                  </a:lnTo>
                  <a:lnTo>
                    <a:pt x="194" y="0"/>
                  </a:lnTo>
                  <a:lnTo>
                    <a:pt x="188" y="6"/>
                  </a:lnTo>
                  <a:lnTo>
                    <a:pt x="170" y="18"/>
                  </a:lnTo>
                  <a:lnTo>
                    <a:pt x="146" y="34"/>
                  </a:lnTo>
                  <a:lnTo>
                    <a:pt x="118" y="52"/>
                  </a:lnTo>
                  <a:lnTo>
                    <a:pt x="88" y="66"/>
                  </a:lnTo>
                  <a:lnTo>
                    <a:pt x="72" y="72"/>
                  </a:lnTo>
                  <a:lnTo>
                    <a:pt x="58" y="76"/>
                  </a:lnTo>
                  <a:lnTo>
                    <a:pt x="44" y="76"/>
                  </a:lnTo>
                  <a:lnTo>
                    <a:pt x="30" y="76"/>
                  </a:lnTo>
                  <a:lnTo>
                    <a:pt x="18" y="72"/>
                  </a:lnTo>
                  <a:lnTo>
                    <a:pt x="10" y="64"/>
                  </a:lnTo>
                  <a:lnTo>
                    <a:pt x="10" y="64"/>
                  </a:lnTo>
                  <a:lnTo>
                    <a:pt x="6" y="60"/>
                  </a:lnTo>
                  <a:lnTo>
                    <a:pt x="2" y="60"/>
                  </a:lnTo>
                  <a:lnTo>
                    <a:pt x="2" y="62"/>
                  </a:lnTo>
                  <a:lnTo>
                    <a:pt x="0" y="64"/>
                  </a:lnTo>
                  <a:lnTo>
                    <a:pt x="2" y="76"/>
                  </a:lnTo>
                  <a:lnTo>
                    <a:pt x="2" y="76"/>
                  </a:lnTo>
                  <a:close/>
                </a:path>
              </a:pathLst>
            </a:custGeom>
            <a:solidFill>
              <a:srgbClr val="EE7D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10" name="Freeform 88"/>
            <p:cNvSpPr>
              <a:spLocks/>
            </p:cNvSpPr>
            <p:nvPr/>
          </p:nvSpPr>
          <p:spPr bwMode="auto">
            <a:xfrm>
              <a:off x="3675063" y="5576888"/>
              <a:ext cx="320675" cy="161925"/>
            </a:xfrm>
            <a:custGeom>
              <a:avLst/>
              <a:gdLst>
                <a:gd name="T0" fmla="*/ 0 w 202"/>
                <a:gd name="T1" fmla="*/ 44 h 102"/>
                <a:gd name="T2" fmla="*/ 0 w 202"/>
                <a:gd name="T3" fmla="*/ 44 h 102"/>
                <a:gd name="T4" fmla="*/ 8 w 202"/>
                <a:gd name="T5" fmla="*/ 34 h 102"/>
                <a:gd name="T6" fmla="*/ 20 w 202"/>
                <a:gd name="T7" fmla="*/ 24 h 102"/>
                <a:gd name="T8" fmla="*/ 32 w 202"/>
                <a:gd name="T9" fmla="*/ 14 h 102"/>
                <a:gd name="T10" fmla="*/ 46 w 202"/>
                <a:gd name="T11" fmla="*/ 6 h 102"/>
                <a:gd name="T12" fmla="*/ 60 w 202"/>
                <a:gd name="T13" fmla="*/ 0 h 102"/>
                <a:gd name="T14" fmla="*/ 66 w 202"/>
                <a:gd name="T15" fmla="*/ 0 h 102"/>
                <a:gd name="T16" fmla="*/ 74 w 202"/>
                <a:gd name="T17" fmla="*/ 0 h 102"/>
                <a:gd name="T18" fmla="*/ 80 w 202"/>
                <a:gd name="T19" fmla="*/ 4 h 102"/>
                <a:gd name="T20" fmla="*/ 84 w 202"/>
                <a:gd name="T21" fmla="*/ 8 h 102"/>
                <a:gd name="T22" fmla="*/ 84 w 202"/>
                <a:gd name="T23" fmla="*/ 8 h 102"/>
                <a:gd name="T24" fmla="*/ 110 w 202"/>
                <a:gd name="T25" fmla="*/ 36 h 102"/>
                <a:gd name="T26" fmla="*/ 136 w 202"/>
                <a:gd name="T27" fmla="*/ 64 h 102"/>
                <a:gd name="T28" fmla="*/ 150 w 202"/>
                <a:gd name="T29" fmla="*/ 76 h 102"/>
                <a:gd name="T30" fmla="*/ 162 w 202"/>
                <a:gd name="T31" fmla="*/ 86 h 102"/>
                <a:gd name="T32" fmla="*/ 172 w 202"/>
                <a:gd name="T33" fmla="*/ 92 h 102"/>
                <a:gd name="T34" fmla="*/ 176 w 202"/>
                <a:gd name="T35" fmla="*/ 94 h 102"/>
                <a:gd name="T36" fmla="*/ 180 w 202"/>
                <a:gd name="T37" fmla="*/ 94 h 102"/>
                <a:gd name="T38" fmla="*/ 180 w 202"/>
                <a:gd name="T39" fmla="*/ 94 h 102"/>
                <a:gd name="T40" fmla="*/ 196 w 202"/>
                <a:gd name="T41" fmla="*/ 90 h 102"/>
                <a:gd name="T42" fmla="*/ 202 w 202"/>
                <a:gd name="T43" fmla="*/ 88 h 102"/>
                <a:gd name="T44" fmla="*/ 202 w 202"/>
                <a:gd name="T45" fmla="*/ 88 h 102"/>
                <a:gd name="T46" fmla="*/ 202 w 202"/>
                <a:gd name="T47" fmla="*/ 88 h 102"/>
                <a:gd name="T48" fmla="*/ 202 w 202"/>
                <a:gd name="T49" fmla="*/ 88 h 102"/>
                <a:gd name="T50" fmla="*/ 184 w 202"/>
                <a:gd name="T51" fmla="*/ 98 h 102"/>
                <a:gd name="T52" fmla="*/ 176 w 202"/>
                <a:gd name="T53" fmla="*/ 102 h 102"/>
                <a:gd name="T54" fmla="*/ 166 w 202"/>
                <a:gd name="T55" fmla="*/ 102 h 102"/>
                <a:gd name="T56" fmla="*/ 156 w 202"/>
                <a:gd name="T57" fmla="*/ 100 h 102"/>
                <a:gd name="T58" fmla="*/ 142 w 202"/>
                <a:gd name="T59" fmla="*/ 94 h 102"/>
                <a:gd name="T60" fmla="*/ 130 w 202"/>
                <a:gd name="T61" fmla="*/ 84 h 102"/>
                <a:gd name="T62" fmla="*/ 114 w 202"/>
                <a:gd name="T63" fmla="*/ 66 h 102"/>
                <a:gd name="T64" fmla="*/ 114 w 202"/>
                <a:gd name="T65" fmla="*/ 66 h 102"/>
                <a:gd name="T66" fmla="*/ 92 w 202"/>
                <a:gd name="T67" fmla="*/ 46 h 102"/>
                <a:gd name="T68" fmla="*/ 76 w 202"/>
                <a:gd name="T69" fmla="*/ 32 h 102"/>
                <a:gd name="T70" fmla="*/ 62 w 202"/>
                <a:gd name="T71" fmla="*/ 26 h 102"/>
                <a:gd name="T72" fmla="*/ 50 w 202"/>
                <a:gd name="T73" fmla="*/ 24 h 102"/>
                <a:gd name="T74" fmla="*/ 40 w 202"/>
                <a:gd name="T75" fmla="*/ 28 h 102"/>
                <a:gd name="T76" fmla="*/ 28 w 202"/>
                <a:gd name="T77" fmla="*/ 32 h 102"/>
                <a:gd name="T78" fmla="*/ 16 w 202"/>
                <a:gd name="T79" fmla="*/ 40 h 102"/>
                <a:gd name="T80" fmla="*/ 2 w 202"/>
                <a:gd name="T81" fmla="*/ 48 h 102"/>
                <a:gd name="T82" fmla="*/ 0 w 202"/>
                <a:gd name="T83" fmla="*/ 44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2" h="102">
                  <a:moveTo>
                    <a:pt x="0" y="44"/>
                  </a:moveTo>
                  <a:lnTo>
                    <a:pt x="0" y="44"/>
                  </a:lnTo>
                  <a:lnTo>
                    <a:pt x="8" y="34"/>
                  </a:lnTo>
                  <a:lnTo>
                    <a:pt x="20" y="24"/>
                  </a:lnTo>
                  <a:lnTo>
                    <a:pt x="32" y="14"/>
                  </a:lnTo>
                  <a:lnTo>
                    <a:pt x="46" y="6"/>
                  </a:lnTo>
                  <a:lnTo>
                    <a:pt x="60" y="0"/>
                  </a:lnTo>
                  <a:lnTo>
                    <a:pt x="66" y="0"/>
                  </a:lnTo>
                  <a:lnTo>
                    <a:pt x="74" y="0"/>
                  </a:lnTo>
                  <a:lnTo>
                    <a:pt x="80" y="4"/>
                  </a:lnTo>
                  <a:lnTo>
                    <a:pt x="84" y="8"/>
                  </a:lnTo>
                  <a:lnTo>
                    <a:pt x="84" y="8"/>
                  </a:lnTo>
                  <a:lnTo>
                    <a:pt x="110" y="36"/>
                  </a:lnTo>
                  <a:lnTo>
                    <a:pt x="136" y="64"/>
                  </a:lnTo>
                  <a:lnTo>
                    <a:pt x="150" y="76"/>
                  </a:lnTo>
                  <a:lnTo>
                    <a:pt x="162" y="86"/>
                  </a:lnTo>
                  <a:lnTo>
                    <a:pt x="172" y="92"/>
                  </a:lnTo>
                  <a:lnTo>
                    <a:pt x="176" y="94"/>
                  </a:lnTo>
                  <a:lnTo>
                    <a:pt x="180" y="94"/>
                  </a:lnTo>
                  <a:lnTo>
                    <a:pt x="180" y="94"/>
                  </a:lnTo>
                  <a:lnTo>
                    <a:pt x="196" y="90"/>
                  </a:lnTo>
                  <a:lnTo>
                    <a:pt x="202" y="88"/>
                  </a:lnTo>
                  <a:lnTo>
                    <a:pt x="202" y="88"/>
                  </a:lnTo>
                  <a:lnTo>
                    <a:pt x="202" y="88"/>
                  </a:lnTo>
                  <a:lnTo>
                    <a:pt x="202" y="88"/>
                  </a:lnTo>
                  <a:lnTo>
                    <a:pt x="184" y="98"/>
                  </a:lnTo>
                  <a:lnTo>
                    <a:pt x="176" y="102"/>
                  </a:lnTo>
                  <a:lnTo>
                    <a:pt x="166" y="102"/>
                  </a:lnTo>
                  <a:lnTo>
                    <a:pt x="156" y="100"/>
                  </a:lnTo>
                  <a:lnTo>
                    <a:pt x="142" y="94"/>
                  </a:lnTo>
                  <a:lnTo>
                    <a:pt x="130" y="84"/>
                  </a:lnTo>
                  <a:lnTo>
                    <a:pt x="114" y="66"/>
                  </a:lnTo>
                  <a:lnTo>
                    <a:pt x="114" y="66"/>
                  </a:lnTo>
                  <a:lnTo>
                    <a:pt x="92" y="46"/>
                  </a:lnTo>
                  <a:lnTo>
                    <a:pt x="76" y="32"/>
                  </a:lnTo>
                  <a:lnTo>
                    <a:pt x="62" y="26"/>
                  </a:lnTo>
                  <a:lnTo>
                    <a:pt x="50" y="24"/>
                  </a:lnTo>
                  <a:lnTo>
                    <a:pt x="40" y="28"/>
                  </a:lnTo>
                  <a:lnTo>
                    <a:pt x="28" y="32"/>
                  </a:lnTo>
                  <a:lnTo>
                    <a:pt x="16" y="40"/>
                  </a:lnTo>
                  <a:lnTo>
                    <a:pt x="2" y="48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F689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11" name="Freeform 89"/>
            <p:cNvSpPr>
              <a:spLocks/>
            </p:cNvSpPr>
            <p:nvPr/>
          </p:nvSpPr>
          <p:spPr bwMode="auto">
            <a:xfrm>
              <a:off x="3871913" y="5954713"/>
              <a:ext cx="292100" cy="117475"/>
            </a:xfrm>
            <a:custGeom>
              <a:avLst/>
              <a:gdLst>
                <a:gd name="T0" fmla="*/ 0 w 184"/>
                <a:gd name="T1" fmla="*/ 52 h 74"/>
                <a:gd name="T2" fmla="*/ 12 w 184"/>
                <a:gd name="T3" fmla="*/ 66 h 74"/>
                <a:gd name="T4" fmla="*/ 12 w 184"/>
                <a:gd name="T5" fmla="*/ 66 h 74"/>
                <a:gd name="T6" fmla="*/ 38 w 184"/>
                <a:gd name="T7" fmla="*/ 48 h 74"/>
                <a:gd name="T8" fmla="*/ 52 w 184"/>
                <a:gd name="T9" fmla="*/ 42 h 74"/>
                <a:gd name="T10" fmla="*/ 64 w 184"/>
                <a:gd name="T11" fmla="*/ 38 h 74"/>
                <a:gd name="T12" fmla="*/ 76 w 184"/>
                <a:gd name="T13" fmla="*/ 36 h 74"/>
                <a:gd name="T14" fmla="*/ 86 w 184"/>
                <a:gd name="T15" fmla="*/ 34 h 74"/>
                <a:gd name="T16" fmla="*/ 98 w 184"/>
                <a:gd name="T17" fmla="*/ 34 h 74"/>
                <a:gd name="T18" fmla="*/ 110 w 184"/>
                <a:gd name="T19" fmla="*/ 36 h 74"/>
                <a:gd name="T20" fmla="*/ 110 w 184"/>
                <a:gd name="T21" fmla="*/ 36 h 74"/>
                <a:gd name="T22" fmla="*/ 122 w 184"/>
                <a:gd name="T23" fmla="*/ 40 h 74"/>
                <a:gd name="T24" fmla="*/ 134 w 184"/>
                <a:gd name="T25" fmla="*/ 46 h 74"/>
                <a:gd name="T26" fmla="*/ 152 w 184"/>
                <a:gd name="T27" fmla="*/ 58 h 74"/>
                <a:gd name="T28" fmla="*/ 164 w 184"/>
                <a:gd name="T29" fmla="*/ 68 h 74"/>
                <a:gd name="T30" fmla="*/ 168 w 184"/>
                <a:gd name="T31" fmla="*/ 74 h 74"/>
                <a:gd name="T32" fmla="*/ 184 w 184"/>
                <a:gd name="T33" fmla="*/ 64 h 74"/>
                <a:gd name="T34" fmla="*/ 184 w 184"/>
                <a:gd name="T35" fmla="*/ 64 h 74"/>
                <a:gd name="T36" fmla="*/ 184 w 184"/>
                <a:gd name="T37" fmla="*/ 64 h 74"/>
                <a:gd name="T38" fmla="*/ 184 w 184"/>
                <a:gd name="T39" fmla="*/ 64 h 74"/>
                <a:gd name="T40" fmla="*/ 184 w 184"/>
                <a:gd name="T41" fmla="*/ 64 h 74"/>
                <a:gd name="T42" fmla="*/ 182 w 184"/>
                <a:gd name="T43" fmla="*/ 62 h 74"/>
                <a:gd name="T44" fmla="*/ 182 w 184"/>
                <a:gd name="T45" fmla="*/ 62 h 74"/>
                <a:gd name="T46" fmla="*/ 166 w 184"/>
                <a:gd name="T47" fmla="*/ 38 h 74"/>
                <a:gd name="T48" fmla="*/ 158 w 184"/>
                <a:gd name="T49" fmla="*/ 28 h 74"/>
                <a:gd name="T50" fmla="*/ 150 w 184"/>
                <a:gd name="T51" fmla="*/ 20 h 74"/>
                <a:gd name="T52" fmla="*/ 140 w 184"/>
                <a:gd name="T53" fmla="*/ 12 h 74"/>
                <a:gd name="T54" fmla="*/ 130 w 184"/>
                <a:gd name="T55" fmla="*/ 6 h 74"/>
                <a:gd name="T56" fmla="*/ 120 w 184"/>
                <a:gd name="T57" fmla="*/ 2 h 74"/>
                <a:gd name="T58" fmla="*/ 106 w 184"/>
                <a:gd name="T59" fmla="*/ 0 h 74"/>
                <a:gd name="T60" fmla="*/ 106 w 184"/>
                <a:gd name="T61" fmla="*/ 0 h 74"/>
                <a:gd name="T62" fmla="*/ 96 w 184"/>
                <a:gd name="T63" fmla="*/ 0 h 74"/>
                <a:gd name="T64" fmla="*/ 86 w 184"/>
                <a:gd name="T65" fmla="*/ 0 h 74"/>
                <a:gd name="T66" fmla="*/ 68 w 184"/>
                <a:gd name="T67" fmla="*/ 6 h 74"/>
                <a:gd name="T68" fmla="*/ 50 w 184"/>
                <a:gd name="T69" fmla="*/ 14 h 74"/>
                <a:gd name="T70" fmla="*/ 34 w 184"/>
                <a:gd name="T71" fmla="*/ 22 h 74"/>
                <a:gd name="T72" fmla="*/ 20 w 184"/>
                <a:gd name="T73" fmla="*/ 32 h 74"/>
                <a:gd name="T74" fmla="*/ 10 w 184"/>
                <a:gd name="T75" fmla="*/ 42 h 74"/>
                <a:gd name="T76" fmla="*/ 0 w 184"/>
                <a:gd name="T77" fmla="*/ 52 h 74"/>
                <a:gd name="T78" fmla="*/ 0 w 184"/>
                <a:gd name="T79" fmla="*/ 52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4" h="74">
                  <a:moveTo>
                    <a:pt x="0" y="52"/>
                  </a:moveTo>
                  <a:lnTo>
                    <a:pt x="12" y="66"/>
                  </a:lnTo>
                  <a:lnTo>
                    <a:pt x="12" y="66"/>
                  </a:lnTo>
                  <a:lnTo>
                    <a:pt x="38" y="48"/>
                  </a:lnTo>
                  <a:lnTo>
                    <a:pt x="52" y="42"/>
                  </a:lnTo>
                  <a:lnTo>
                    <a:pt x="64" y="38"/>
                  </a:lnTo>
                  <a:lnTo>
                    <a:pt x="76" y="36"/>
                  </a:lnTo>
                  <a:lnTo>
                    <a:pt x="86" y="34"/>
                  </a:lnTo>
                  <a:lnTo>
                    <a:pt x="98" y="34"/>
                  </a:lnTo>
                  <a:lnTo>
                    <a:pt x="110" y="36"/>
                  </a:lnTo>
                  <a:lnTo>
                    <a:pt x="110" y="36"/>
                  </a:lnTo>
                  <a:lnTo>
                    <a:pt x="122" y="40"/>
                  </a:lnTo>
                  <a:lnTo>
                    <a:pt x="134" y="46"/>
                  </a:lnTo>
                  <a:lnTo>
                    <a:pt x="152" y="58"/>
                  </a:lnTo>
                  <a:lnTo>
                    <a:pt x="164" y="68"/>
                  </a:lnTo>
                  <a:lnTo>
                    <a:pt x="168" y="74"/>
                  </a:lnTo>
                  <a:lnTo>
                    <a:pt x="184" y="64"/>
                  </a:lnTo>
                  <a:lnTo>
                    <a:pt x="184" y="64"/>
                  </a:lnTo>
                  <a:lnTo>
                    <a:pt x="184" y="64"/>
                  </a:lnTo>
                  <a:lnTo>
                    <a:pt x="184" y="64"/>
                  </a:lnTo>
                  <a:lnTo>
                    <a:pt x="184" y="64"/>
                  </a:lnTo>
                  <a:lnTo>
                    <a:pt x="182" y="62"/>
                  </a:lnTo>
                  <a:lnTo>
                    <a:pt x="182" y="62"/>
                  </a:lnTo>
                  <a:lnTo>
                    <a:pt x="166" y="38"/>
                  </a:lnTo>
                  <a:lnTo>
                    <a:pt x="158" y="28"/>
                  </a:lnTo>
                  <a:lnTo>
                    <a:pt x="150" y="20"/>
                  </a:lnTo>
                  <a:lnTo>
                    <a:pt x="140" y="12"/>
                  </a:lnTo>
                  <a:lnTo>
                    <a:pt x="130" y="6"/>
                  </a:lnTo>
                  <a:lnTo>
                    <a:pt x="120" y="2"/>
                  </a:lnTo>
                  <a:lnTo>
                    <a:pt x="106" y="0"/>
                  </a:lnTo>
                  <a:lnTo>
                    <a:pt x="106" y="0"/>
                  </a:lnTo>
                  <a:lnTo>
                    <a:pt x="96" y="0"/>
                  </a:lnTo>
                  <a:lnTo>
                    <a:pt x="86" y="0"/>
                  </a:lnTo>
                  <a:lnTo>
                    <a:pt x="68" y="6"/>
                  </a:lnTo>
                  <a:lnTo>
                    <a:pt x="50" y="14"/>
                  </a:lnTo>
                  <a:lnTo>
                    <a:pt x="34" y="22"/>
                  </a:lnTo>
                  <a:lnTo>
                    <a:pt x="20" y="32"/>
                  </a:lnTo>
                  <a:lnTo>
                    <a:pt x="10" y="42"/>
                  </a:lnTo>
                  <a:lnTo>
                    <a:pt x="0" y="5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CF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12" name="Freeform 90"/>
            <p:cNvSpPr>
              <a:spLocks/>
            </p:cNvSpPr>
            <p:nvPr/>
          </p:nvSpPr>
          <p:spPr bwMode="auto">
            <a:xfrm>
              <a:off x="3881438" y="5970588"/>
              <a:ext cx="269875" cy="95250"/>
            </a:xfrm>
            <a:custGeom>
              <a:avLst/>
              <a:gdLst>
                <a:gd name="T0" fmla="*/ 0 w 170"/>
                <a:gd name="T1" fmla="*/ 48 h 60"/>
                <a:gd name="T2" fmla="*/ 0 w 170"/>
                <a:gd name="T3" fmla="*/ 48 h 60"/>
                <a:gd name="T4" fmla="*/ 6 w 170"/>
                <a:gd name="T5" fmla="*/ 44 h 60"/>
                <a:gd name="T6" fmla="*/ 18 w 170"/>
                <a:gd name="T7" fmla="*/ 32 h 60"/>
                <a:gd name="T8" fmla="*/ 36 w 170"/>
                <a:gd name="T9" fmla="*/ 18 h 60"/>
                <a:gd name="T10" fmla="*/ 48 w 170"/>
                <a:gd name="T11" fmla="*/ 12 h 60"/>
                <a:gd name="T12" fmla="*/ 60 w 170"/>
                <a:gd name="T13" fmla="*/ 6 h 60"/>
                <a:gd name="T14" fmla="*/ 72 w 170"/>
                <a:gd name="T15" fmla="*/ 2 h 60"/>
                <a:gd name="T16" fmla="*/ 86 w 170"/>
                <a:gd name="T17" fmla="*/ 0 h 60"/>
                <a:gd name="T18" fmla="*/ 100 w 170"/>
                <a:gd name="T19" fmla="*/ 2 h 60"/>
                <a:gd name="T20" fmla="*/ 114 w 170"/>
                <a:gd name="T21" fmla="*/ 4 h 60"/>
                <a:gd name="T22" fmla="*/ 128 w 170"/>
                <a:gd name="T23" fmla="*/ 12 h 60"/>
                <a:gd name="T24" fmla="*/ 142 w 170"/>
                <a:gd name="T25" fmla="*/ 22 h 60"/>
                <a:gd name="T26" fmla="*/ 156 w 170"/>
                <a:gd name="T27" fmla="*/ 38 h 60"/>
                <a:gd name="T28" fmla="*/ 170 w 170"/>
                <a:gd name="T29" fmla="*/ 60 h 60"/>
                <a:gd name="T30" fmla="*/ 170 w 170"/>
                <a:gd name="T31" fmla="*/ 60 h 60"/>
                <a:gd name="T32" fmla="*/ 168 w 170"/>
                <a:gd name="T33" fmla="*/ 56 h 60"/>
                <a:gd name="T34" fmla="*/ 160 w 170"/>
                <a:gd name="T35" fmla="*/ 46 h 60"/>
                <a:gd name="T36" fmla="*/ 146 w 170"/>
                <a:gd name="T37" fmla="*/ 34 h 60"/>
                <a:gd name="T38" fmla="*/ 138 w 170"/>
                <a:gd name="T39" fmla="*/ 28 h 60"/>
                <a:gd name="T40" fmla="*/ 128 w 170"/>
                <a:gd name="T41" fmla="*/ 22 h 60"/>
                <a:gd name="T42" fmla="*/ 118 w 170"/>
                <a:gd name="T43" fmla="*/ 18 h 60"/>
                <a:gd name="T44" fmla="*/ 106 w 170"/>
                <a:gd name="T45" fmla="*/ 14 h 60"/>
                <a:gd name="T46" fmla="*/ 92 w 170"/>
                <a:gd name="T47" fmla="*/ 14 h 60"/>
                <a:gd name="T48" fmla="*/ 76 w 170"/>
                <a:gd name="T49" fmla="*/ 14 h 60"/>
                <a:gd name="T50" fmla="*/ 60 w 170"/>
                <a:gd name="T51" fmla="*/ 18 h 60"/>
                <a:gd name="T52" fmla="*/ 42 w 170"/>
                <a:gd name="T53" fmla="*/ 24 h 60"/>
                <a:gd name="T54" fmla="*/ 22 w 170"/>
                <a:gd name="T55" fmla="*/ 34 h 60"/>
                <a:gd name="T56" fmla="*/ 0 w 170"/>
                <a:gd name="T57" fmla="*/ 48 h 60"/>
                <a:gd name="T58" fmla="*/ 0 w 170"/>
                <a:gd name="T59" fmla="*/ 4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70" h="60">
                  <a:moveTo>
                    <a:pt x="0" y="48"/>
                  </a:moveTo>
                  <a:lnTo>
                    <a:pt x="0" y="48"/>
                  </a:lnTo>
                  <a:lnTo>
                    <a:pt x="6" y="44"/>
                  </a:lnTo>
                  <a:lnTo>
                    <a:pt x="18" y="32"/>
                  </a:lnTo>
                  <a:lnTo>
                    <a:pt x="36" y="18"/>
                  </a:lnTo>
                  <a:lnTo>
                    <a:pt x="48" y="12"/>
                  </a:lnTo>
                  <a:lnTo>
                    <a:pt x="60" y="6"/>
                  </a:lnTo>
                  <a:lnTo>
                    <a:pt x="72" y="2"/>
                  </a:lnTo>
                  <a:lnTo>
                    <a:pt x="86" y="0"/>
                  </a:lnTo>
                  <a:lnTo>
                    <a:pt x="100" y="2"/>
                  </a:lnTo>
                  <a:lnTo>
                    <a:pt x="114" y="4"/>
                  </a:lnTo>
                  <a:lnTo>
                    <a:pt x="128" y="12"/>
                  </a:lnTo>
                  <a:lnTo>
                    <a:pt x="142" y="22"/>
                  </a:lnTo>
                  <a:lnTo>
                    <a:pt x="156" y="38"/>
                  </a:lnTo>
                  <a:lnTo>
                    <a:pt x="170" y="60"/>
                  </a:lnTo>
                  <a:lnTo>
                    <a:pt x="170" y="60"/>
                  </a:lnTo>
                  <a:lnTo>
                    <a:pt x="168" y="56"/>
                  </a:lnTo>
                  <a:lnTo>
                    <a:pt x="160" y="46"/>
                  </a:lnTo>
                  <a:lnTo>
                    <a:pt x="146" y="34"/>
                  </a:lnTo>
                  <a:lnTo>
                    <a:pt x="138" y="28"/>
                  </a:lnTo>
                  <a:lnTo>
                    <a:pt x="128" y="22"/>
                  </a:lnTo>
                  <a:lnTo>
                    <a:pt x="118" y="18"/>
                  </a:lnTo>
                  <a:lnTo>
                    <a:pt x="106" y="14"/>
                  </a:lnTo>
                  <a:lnTo>
                    <a:pt x="92" y="14"/>
                  </a:lnTo>
                  <a:lnTo>
                    <a:pt x="76" y="14"/>
                  </a:lnTo>
                  <a:lnTo>
                    <a:pt x="60" y="18"/>
                  </a:lnTo>
                  <a:lnTo>
                    <a:pt x="42" y="24"/>
                  </a:lnTo>
                  <a:lnTo>
                    <a:pt x="22" y="34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C870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13" name="Freeform 91"/>
            <p:cNvSpPr>
              <a:spLocks/>
            </p:cNvSpPr>
            <p:nvPr/>
          </p:nvSpPr>
          <p:spPr bwMode="auto">
            <a:xfrm>
              <a:off x="3856038" y="5970588"/>
              <a:ext cx="53975" cy="107950"/>
            </a:xfrm>
            <a:custGeom>
              <a:avLst/>
              <a:gdLst>
                <a:gd name="T0" fmla="*/ 16 w 34"/>
                <a:gd name="T1" fmla="*/ 0 h 68"/>
                <a:gd name="T2" fmla="*/ 16 w 34"/>
                <a:gd name="T3" fmla="*/ 0 h 68"/>
                <a:gd name="T4" fmla="*/ 10 w 34"/>
                <a:gd name="T5" fmla="*/ 10 h 68"/>
                <a:gd name="T6" fmla="*/ 4 w 34"/>
                <a:gd name="T7" fmla="*/ 18 h 68"/>
                <a:gd name="T8" fmla="*/ 0 w 34"/>
                <a:gd name="T9" fmla="*/ 30 h 68"/>
                <a:gd name="T10" fmla="*/ 0 w 34"/>
                <a:gd name="T11" fmla="*/ 42 h 68"/>
                <a:gd name="T12" fmla="*/ 2 w 34"/>
                <a:gd name="T13" fmla="*/ 48 h 68"/>
                <a:gd name="T14" fmla="*/ 4 w 34"/>
                <a:gd name="T15" fmla="*/ 52 h 68"/>
                <a:gd name="T16" fmla="*/ 8 w 34"/>
                <a:gd name="T17" fmla="*/ 58 h 68"/>
                <a:gd name="T18" fmla="*/ 14 w 34"/>
                <a:gd name="T19" fmla="*/ 62 h 68"/>
                <a:gd name="T20" fmla="*/ 24 w 34"/>
                <a:gd name="T21" fmla="*/ 64 h 68"/>
                <a:gd name="T22" fmla="*/ 34 w 34"/>
                <a:gd name="T23" fmla="*/ 68 h 68"/>
                <a:gd name="T24" fmla="*/ 34 w 34"/>
                <a:gd name="T25" fmla="*/ 68 h 68"/>
                <a:gd name="T26" fmla="*/ 30 w 34"/>
                <a:gd name="T27" fmla="*/ 62 h 68"/>
                <a:gd name="T28" fmla="*/ 20 w 34"/>
                <a:gd name="T29" fmla="*/ 46 h 68"/>
                <a:gd name="T30" fmla="*/ 16 w 34"/>
                <a:gd name="T31" fmla="*/ 36 h 68"/>
                <a:gd name="T32" fmla="*/ 14 w 34"/>
                <a:gd name="T33" fmla="*/ 26 h 68"/>
                <a:gd name="T34" fmla="*/ 12 w 34"/>
                <a:gd name="T35" fmla="*/ 14 h 68"/>
                <a:gd name="T36" fmla="*/ 16 w 34"/>
                <a:gd name="T37" fmla="*/ 0 h 68"/>
                <a:gd name="T38" fmla="*/ 16 w 34"/>
                <a:gd name="T39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4" h="68">
                  <a:moveTo>
                    <a:pt x="16" y="0"/>
                  </a:moveTo>
                  <a:lnTo>
                    <a:pt x="16" y="0"/>
                  </a:lnTo>
                  <a:lnTo>
                    <a:pt x="10" y="10"/>
                  </a:lnTo>
                  <a:lnTo>
                    <a:pt x="4" y="18"/>
                  </a:lnTo>
                  <a:lnTo>
                    <a:pt x="0" y="30"/>
                  </a:lnTo>
                  <a:lnTo>
                    <a:pt x="0" y="42"/>
                  </a:lnTo>
                  <a:lnTo>
                    <a:pt x="2" y="48"/>
                  </a:lnTo>
                  <a:lnTo>
                    <a:pt x="4" y="52"/>
                  </a:lnTo>
                  <a:lnTo>
                    <a:pt x="8" y="58"/>
                  </a:lnTo>
                  <a:lnTo>
                    <a:pt x="14" y="62"/>
                  </a:lnTo>
                  <a:lnTo>
                    <a:pt x="24" y="64"/>
                  </a:lnTo>
                  <a:lnTo>
                    <a:pt x="34" y="68"/>
                  </a:lnTo>
                  <a:lnTo>
                    <a:pt x="34" y="68"/>
                  </a:lnTo>
                  <a:lnTo>
                    <a:pt x="30" y="62"/>
                  </a:lnTo>
                  <a:lnTo>
                    <a:pt x="20" y="46"/>
                  </a:lnTo>
                  <a:lnTo>
                    <a:pt x="16" y="36"/>
                  </a:lnTo>
                  <a:lnTo>
                    <a:pt x="14" y="26"/>
                  </a:lnTo>
                  <a:lnTo>
                    <a:pt x="12" y="14"/>
                  </a:lnTo>
                  <a:lnTo>
                    <a:pt x="16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FFCF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14" name="Freeform 92"/>
            <p:cNvSpPr>
              <a:spLocks/>
            </p:cNvSpPr>
            <p:nvPr/>
          </p:nvSpPr>
          <p:spPr bwMode="auto">
            <a:xfrm>
              <a:off x="4122738" y="6008688"/>
              <a:ext cx="53975" cy="76200"/>
            </a:xfrm>
            <a:custGeom>
              <a:avLst/>
              <a:gdLst>
                <a:gd name="T0" fmla="*/ 20 w 34"/>
                <a:gd name="T1" fmla="*/ 0 h 48"/>
                <a:gd name="T2" fmla="*/ 20 w 34"/>
                <a:gd name="T3" fmla="*/ 0 h 48"/>
                <a:gd name="T4" fmla="*/ 22 w 34"/>
                <a:gd name="T5" fmla="*/ 2 h 48"/>
                <a:gd name="T6" fmla="*/ 24 w 34"/>
                <a:gd name="T7" fmla="*/ 8 h 48"/>
                <a:gd name="T8" fmla="*/ 24 w 34"/>
                <a:gd name="T9" fmla="*/ 12 h 48"/>
                <a:gd name="T10" fmla="*/ 22 w 34"/>
                <a:gd name="T11" fmla="*/ 20 h 48"/>
                <a:gd name="T12" fmla="*/ 18 w 34"/>
                <a:gd name="T13" fmla="*/ 28 h 48"/>
                <a:gd name="T14" fmla="*/ 10 w 34"/>
                <a:gd name="T15" fmla="*/ 38 h 48"/>
                <a:gd name="T16" fmla="*/ 0 w 34"/>
                <a:gd name="T17" fmla="*/ 48 h 48"/>
                <a:gd name="T18" fmla="*/ 0 w 34"/>
                <a:gd name="T19" fmla="*/ 48 h 48"/>
                <a:gd name="T20" fmla="*/ 8 w 34"/>
                <a:gd name="T21" fmla="*/ 48 h 48"/>
                <a:gd name="T22" fmla="*/ 16 w 34"/>
                <a:gd name="T23" fmla="*/ 46 h 48"/>
                <a:gd name="T24" fmla="*/ 24 w 34"/>
                <a:gd name="T25" fmla="*/ 42 h 48"/>
                <a:gd name="T26" fmla="*/ 32 w 34"/>
                <a:gd name="T27" fmla="*/ 36 h 48"/>
                <a:gd name="T28" fmla="*/ 34 w 34"/>
                <a:gd name="T29" fmla="*/ 32 h 48"/>
                <a:gd name="T30" fmla="*/ 34 w 34"/>
                <a:gd name="T31" fmla="*/ 26 h 48"/>
                <a:gd name="T32" fmla="*/ 34 w 34"/>
                <a:gd name="T33" fmla="*/ 20 h 48"/>
                <a:gd name="T34" fmla="*/ 30 w 34"/>
                <a:gd name="T35" fmla="*/ 14 h 48"/>
                <a:gd name="T36" fmla="*/ 26 w 34"/>
                <a:gd name="T37" fmla="*/ 8 h 48"/>
                <a:gd name="T38" fmla="*/ 20 w 34"/>
                <a:gd name="T39" fmla="*/ 0 h 48"/>
                <a:gd name="T40" fmla="*/ 20 w 34"/>
                <a:gd name="T4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4" h="48">
                  <a:moveTo>
                    <a:pt x="20" y="0"/>
                  </a:moveTo>
                  <a:lnTo>
                    <a:pt x="20" y="0"/>
                  </a:lnTo>
                  <a:lnTo>
                    <a:pt x="22" y="2"/>
                  </a:lnTo>
                  <a:lnTo>
                    <a:pt x="24" y="8"/>
                  </a:lnTo>
                  <a:lnTo>
                    <a:pt x="24" y="12"/>
                  </a:lnTo>
                  <a:lnTo>
                    <a:pt x="22" y="20"/>
                  </a:lnTo>
                  <a:lnTo>
                    <a:pt x="18" y="28"/>
                  </a:lnTo>
                  <a:lnTo>
                    <a:pt x="10" y="38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8" y="48"/>
                  </a:lnTo>
                  <a:lnTo>
                    <a:pt x="16" y="46"/>
                  </a:lnTo>
                  <a:lnTo>
                    <a:pt x="24" y="42"/>
                  </a:lnTo>
                  <a:lnTo>
                    <a:pt x="32" y="36"/>
                  </a:lnTo>
                  <a:lnTo>
                    <a:pt x="34" y="32"/>
                  </a:lnTo>
                  <a:lnTo>
                    <a:pt x="34" y="26"/>
                  </a:lnTo>
                  <a:lnTo>
                    <a:pt x="34" y="20"/>
                  </a:lnTo>
                  <a:lnTo>
                    <a:pt x="30" y="14"/>
                  </a:lnTo>
                  <a:lnTo>
                    <a:pt x="26" y="8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FFCF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15" name="Freeform 93"/>
            <p:cNvSpPr>
              <a:spLocks/>
            </p:cNvSpPr>
            <p:nvPr/>
          </p:nvSpPr>
          <p:spPr bwMode="auto">
            <a:xfrm>
              <a:off x="3979863" y="6034088"/>
              <a:ext cx="101600" cy="38100"/>
            </a:xfrm>
            <a:custGeom>
              <a:avLst/>
              <a:gdLst>
                <a:gd name="T0" fmla="*/ 0 w 64"/>
                <a:gd name="T1" fmla="*/ 16 h 24"/>
                <a:gd name="T2" fmla="*/ 0 w 64"/>
                <a:gd name="T3" fmla="*/ 16 h 24"/>
                <a:gd name="T4" fmla="*/ 6 w 64"/>
                <a:gd name="T5" fmla="*/ 10 h 24"/>
                <a:gd name="T6" fmla="*/ 12 w 64"/>
                <a:gd name="T7" fmla="*/ 6 h 24"/>
                <a:gd name="T8" fmla="*/ 20 w 64"/>
                <a:gd name="T9" fmla="*/ 2 h 24"/>
                <a:gd name="T10" fmla="*/ 30 w 64"/>
                <a:gd name="T11" fmla="*/ 0 h 24"/>
                <a:gd name="T12" fmla="*/ 40 w 64"/>
                <a:gd name="T13" fmla="*/ 2 h 24"/>
                <a:gd name="T14" fmla="*/ 46 w 64"/>
                <a:gd name="T15" fmla="*/ 6 h 24"/>
                <a:gd name="T16" fmla="*/ 52 w 64"/>
                <a:gd name="T17" fmla="*/ 10 h 24"/>
                <a:gd name="T18" fmla="*/ 64 w 64"/>
                <a:gd name="T19" fmla="*/ 24 h 24"/>
                <a:gd name="T20" fmla="*/ 64 w 64"/>
                <a:gd name="T21" fmla="*/ 24 h 24"/>
                <a:gd name="T22" fmla="*/ 60 w 64"/>
                <a:gd name="T23" fmla="*/ 20 h 24"/>
                <a:gd name="T24" fmla="*/ 46 w 64"/>
                <a:gd name="T25" fmla="*/ 12 h 24"/>
                <a:gd name="T26" fmla="*/ 38 w 64"/>
                <a:gd name="T27" fmla="*/ 10 h 24"/>
                <a:gd name="T28" fmla="*/ 26 w 64"/>
                <a:gd name="T29" fmla="*/ 8 h 24"/>
                <a:gd name="T30" fmla="*/ 14 w 64"/>
                <a:gd name="T31" fmla="*/ 10 h 24"/>
                <a:gd name="T32" fmla="*/ 0 w 64"/>
                <a:gd name="T33" fmla="*/ 16 h 24"/>
                <a:gd name="T34" fmla="*/ 0 w 64"/>
                <a:gd name="T35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4" h="24">
                  <a:moveTo>
                    <a:pt x="0" y="16"/>
                  </a:moveTo>
                  <a:lnTo>
                    <a:pt x="0" y="16"/>
                  </a:lnTo>
                  <a:lnTo>
                    <a:pt x="6" y="10"/>
                  </a:lnTo>
                  <a:lnTo>
                    <a:pt x="12" y="6"/>
                  </a:lnTo>
                  <a:lnTo>
                    <a:pt x="20" y="2"/>
                  </a:lnTo>
                  <a:lnTo>
                    <a:pt x="30" y="0"/>
                  </a:lnTo>
                  <a:lnTo>
                    <a:pt x="40" y="2"/>
                  </a:lnTo>
                  <a:lnTo>
                    <a:pt x="46" y="6"/>
                  </a:lnTo>
                  <a:lnTo>
                    <a:pt x="52" y="10"/>
                  </a:lnTo>
                  <a:lnTo>
                    <a:pt x="64" y="24"/>
                  </a:lnTo>
                  <a:lnTo>
                    <a:pt x="64" y="24"/>
                  </a:lnTo>
                  <a:lnTo>
                    <a:pt x="60" y="20"/>
                  </a:lnTo>
                  <a:lnTo>
                    <a:pt x="46" y="12"/>
                  </a:lnTo>
                  <a:lnTo>
                    <a:pt x="38" y="10"/>
                  </a:lnTo>
                  <a:lnTo>
                    <a:pt x="26" y="8"/>
                  </a:lnTo>
                  <a:lnTo>
                    <a:pt x="14" y="10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FFCF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16" name="Freeform 94"/>
            <p:cNvSpPr>
              <a:spLocks/>
            </p:cNvSpPr>
            <p:nvPr/>
          </p:nvSpPr>
          <p:spPr bwMode="auto">
            <a:xfrm>
              <a:off x="3421063" y="5529263"/>
              <a:ext cx="53975" cy="50800"/>
            </a:xfrm>
            <a:custGeom>
              <a:avLst/>
              <a:gdLst>
                <a:gd name="T0" fmla="*/ 34 w 34"/>
                <a:gd name="T1" fmla="*/ 16 h 32"/>
                <a:gd name="T2" fmla="*/ 34 w 34"/>
                <a:gd name="T3" fmla="*/ 16 h 32"/>
                <a:gd name="T4" fmla="*/ 32 w 34"/>
                <a:gd name="T5" fmla="*/ 22 h 32"/>
                <a:gd name="T6" fmla="*/ 28 w 34"/>
                <a:gd name="T7" fmla="*/ 28 h 32"/>
                <a:gd name="T8" fmla="*/ 24 w 34"/>
                <a:gd name="T9" fmla="*/ 32 h 32"/>
                <a:gd name="T10" fmla="*/ 16 w 34"/>
                <a:gd name="T11" fmla="*/ 32 h 32"/>
                <a:gd name="T12" fmla="*/ 16 w 34"/>
                <a:gd name="T13" fmla="*/ 32 h 32"/>
                <a:gd name="T14" fmla="*/ 10 w 34"/>
                <a:gd name="T15" fmla="*/ 32 h 32"/>
                <a:gd name="T16" fmla="*/ 6 w 34"/>
                <a:gd name="T17" fmla="*/ 28 h 32"/>
                <a:gd name="T18" fmla="*/ 2 w 34"/>
                <a:gd name="T19" fmla="*/ 22 h 32"/>
                <a:gd name="T20" fmla="*/ 0 w 34"/>
                <a:gd name="T21" fmla="*/ 16 h 32"/>
                <a:gd name="T22" fmla="*/ 0 w 34"/>
                <a:gd name="T23" fmla="*/ 16 h 32"/>
                <a:gd name="T24" fmla="*/ 2 w 34"/>
                <a:gd name="T25" fmla="*/ 10 h 32"/>
                <a:gd name="T26" fmla="*/ 6 w 34"/>
                <a:gd name="T27" fmla="*/ 4 h 32"/>
                <a:gd name="T28" fmla="*/ 10 w 34"/>
                <a:gd name="T29" fmla="*/ 2 h 32"/>
                <a:gd name="T30" fmla="*/ 16 w 34"/>
                <a:gd name="T31" fmla="*/ 0 h 32"/>
                <a:gd name="T32" fmla="*/ 16 w 34"/>
                <a:gd name="T33" fmla="*/ 0 h 32"/>
                <a:gd name="T34" fmla="*/ 24 w 34"/>
                <a:gd name="T35" fmla="*/ 0 h 32"/>
                <a:gd name="T36" fmla="*/ 28 w 34"/>
                <a:gd name="T37" fmla="*/ 4 h 32"/>
                <a:gd name="T38" fmla="*/ 32 w 34"/>
                <a:gd name="T39" fmla="*/ 10 h 32"/>
                <a:gd name="T40" fmla="*/ 34 w 34"/>
                <a:gd name="T41" fmla="*/ 16 h 32"/>
                <a:gd name="T42" fmla="*/ 34 w 34"/>
                <a:gd name="T43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4" h="32">
                  <a:moveTo>
                    <a:pt x="34" y="16"/>
                  </a:moveTo>
                  <a:lnTo>
                    <a:pt x="34" y="16"/>
                  </a:lnTo>
                  <a:lnTo>
                    <a:pt x="32" y="22"/>
                  </a:lnTo>
                  <a:lnTo>
                    <a:pt x="28" y="28"/>
                  </a:lnTo>
                  <a:lnTo>
                    <a:pt x="24" y="32"/>
                  </a:lnTo>
                  <a:lnTo>
                    <a:pt x="16" y="32"/>
                  </a:lnTo>
                  <a:lnTo>
                    <a:pt x="16" y="32"/>
                  </a:lnTo>
                  <a:lnTo>
                    <a:pt x="10" y="32"/>
                  </a:lnTo>
                  <a:lnTo>
                    <a:pt x="6" y="28"/>
                  </a:lnTo>
                  <a:lnTo>
                    <a:pt x="2" y="22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10"/>
                  </a:lnTo>
                  <a:lnTo>
                    <a:pt x="6" y="4"/>
                  </a:lnTo>
                  <a:lnTo>
                    <a:pt x="10" y="2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4" y="0"/>
                  </a:lnTo>
                  <a:lnTo>
                    <a:pt x="28" y="4"/>
                  </a:lnTo>
                  <a:lnTo>
                    <a:pt x="32" y="10"/>
                  </a:lnTo>
                  <a:lnTo>
                    <a:pt x="34" y="16"/>
                  </a:lnTo>
                  <a:lnTo>
                    <a:pt x="34" y="16"/>
                  </a:lnTo>
                  <a:close/>
                </a:path>
              </a:pathLst>
            </a:custGeom>
            <a:solidFill>
              <a:srgbClr val="75CC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17" name="Freeform 95"/>
            <p:cNvSpPr>
              <a:spLocks/>
            </p:cNvSpPr>
            <p:nvPr/>
          </p:nvSpPr>
          <p:spPr bwMode="auto">
            <a:xfrm>
              <a:off x="3490913" y="5573713"/>
              <a:ext cx="31750" cy="28575"/>
            </a:xfrm>
            <a:custGeom>
              <a:avLst/>
              <a:gdLst>
                <a:gd name="T0" fmla="*/ 20 w 20"/>
                <a:gd name="T1" fmla="*/ 10 h 18"/>
                <a:gd name="T2" fmla="*/ 20 w 20"/>
                <a:gd name="T3" fmla="*/ 10 h 18"/>
                <a:gd name="T4" fmla="*/ 20 w 20"/>
                <a:gd name="T5" fmla="*/ 12 h 18"/>
                <a:gd name="T6" fmla="*/ 18 w 20"/>
                <a:gd name="T7" fmla="*/ 16 h 18"/>
                <a:gd name="T8" fmla="*/ 14 w 20"/>
                <a:gd name="T9" fmla="*/ 18 h 18"/>
                <a:gd name="T10" fmla="*/ 10 w 20"/>
                <a:gd name="T11" fmla="*/ 18 h 18"/>
                <a:gd name="T12" fmla="*/ 10 w 20"/>
                <a:gd name="T13" fmla="*/ 18 h 18"/>
                <a:gd name="T14" fmla="*/ 6 w 20"/>
                <a:gd name="T15" fmla="*/ 18 h 18"/>
                <a:gd name="T16" fmla="*/ 4 w 20"/>
                <a:gd name="T17" fmla="*/ 16 h 18"/>
                <a:gd name="T18" fmla="*/ 2 w 20"/>
                <a:gd name="T19" fmla="*/ 12 h 18"/>
                <a:gd name="T20" fmla="*/ 0 w 20"/>
                <a:gd name="T21" fmla="*/ 10 h 18"/>
                <a:gd name="T22" fmla="*/ 0 w 20"/>
                <a:gd name="T23" fmla="*/ 10 h 18"/>
                <a:gd name="T24" fmla="*/ 2 w 20"/>
                <a:gd name="T25" fmla="*/ 6 h 18"/>
                <a:gd name="T26" fmla="*/ 4 w 20"/>
                <a:gd name="T27" fmla="*/ 2 h 18"/>
                <a:gd name="T28" fmla="*/ 6 w 20"/>
                <a:gd name="T29" fmla="*/ 0 h 18"/>
                <a:gd name="T30" fmla="*/ 10 w 20"/>
                <a:gd name="T31" fmla="*/ 0 h 18"/>
                <a:gd name="T32" fmla="*/ 10 w 20"/>
                <a:gd name="T33" fmla="*/ 0 h 18"/>
                <a:gd name="T34" fmla="*/ 14 w 20"/>
                <a:gd name="T35" fmla="*/ 0 h 18"/>
                <a:gd name="T36" fmla="*/ 18 w 20"/>
                <a:gd name="T37" fmla="*/ 2 h 18"/>
                <a:gd name="T38" fmla="*/ 20 w 20"/>
                <a:gd name="T39" fmla="*/ 6 h 18"/>
                <a:gd name="T40" fmla="*/ 20 w 20"/>
                <a:gd name="T41" fmla="*/ 10 h 18"/>
                <a:gd name="T42" fmla="*/ 20 w 20"/>
                <a:gd name="T43" fmla="*/ 1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0" h="18">
                  <a:moveTo>
                    <a:pt x="20" y="10"/>
                  </a:moveTo>
                  <a:lnTo>
                    <a:pt x="20" y="10"/>
                  </a:lnTo>
                  <a:lnTo>
                    <a:pt x="20" y="12"/>
                  </a:lnTo>
                  <a:lnTo>
                    <a:pt x="18" y="16"/>
                  </a:lnTo>
                  <a:lnTo>
                    <a:pt x="14" y="18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6" y="18"/>
                  </a:lnTo>
                  <a:lnTo>
                    <a:pt x="4" y="16"/>
                  </a:lnTo>
                  <a:lnTo>
                    <a:pt x="2" y="12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2" y="6"/>
                  </a:lnTo>
                  <a:lnTo>
                    <a:pt x="4" y="2"/>
                  </a:lnTo>
                  <a:lnTo>
                    <a:pt x="6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4" y="0"/>
                  </a:lnTo>
                  <a:lnTo>
                    <a:pt x="18" y="2"/>
                  </a:lnTo>
                  <a:lnTo>
                    <a:pt x="20" y="6"/>
                  </a:lnTo>
                  <a:lnTo>
                    <a:pt x="20" y="10"/>
                  </a:lnTo>
                  <a:lnTo>
                    <a:pt x="20" y="10"/>
                  </a:lnTo>
                  <a:close/>
                </a:path>
              </a:pathLst>
            </a:custGeom>
            <a:solidFill>
              <a:srgbClr val="75CC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18" name="Freeform 96"/>
            <p:cNvSpPr>
              <a:spLocks/>
            </p:cNvSpPr>
            <p:nvPr/>
          </p:nvSpPr>
          <p:spPr bwMode="auto">
            <a:xfrm>
              <a:off x="3535363" y="5599113"/>
              <a:ext cx="22225" cy="22225"/>
            </a:xfrm>
            <a:custGeom>
              <a:avLst/>
              <a:gdLst>
                <a:gd name="T0" fmla="*/ 14 w 14"/>
                <a:gd name="T1" fmla="*/ 8 h 14"/>
                <a:gd name="T2" fmla="*/ 14 w 14"/>
                <a:gd name="T3" fmla="*/ 8 h 14"/>
                <a:gd name="T4" fmla="*/ 12 w 14"/>
                <a:gd name="T5" fmla="*/ 12 h 14"/>
                <a:gd name="T6" fmla="*/ 8 w 14"/>
                <a:gd name="T7" fmla="*/ 14 h 14"/>
                <a:gd name="T8" fmla="*/ 8 w 14"/>
                <a:gd name="T9" fmla="*/ 14 h 14"/>
                <a:gd name="T10" fmla="*/ 2 w 14"/>
                <a:gd name="T11" fmla="*/ 12 h 14"/>
                <a:gd name="T12" fmla="*/ 0 w 14"/>
                <a:gd name="T13" fmla="*/ 8 h 14"/>
                <a:gd name="T14" fmla="*/ 0 w 14"/>
                <a:gd name="T15" fmla="*/ 8 h 14"/>
                <a:gd name="T16" fmla="*/ 2 w 14"/>
                <a:gd name="T17" fmla="*/ 2 h 14"/>
                <a:gd name="T18" fmla="*/ 8 w 14"/>
                <a:gd name="T19" fmla="*/ 0 h 14"/>
                <a:gd name="T20" fmla="*/ 8 w 14"/>
                <a:gd name="T21" fmla="*/ 0 h 14"/>
                <a:gd name="T22" fmla="*/ 12 w 14"/>
                <a:gd name="T23" fmla="*/ 2 h 14"/>
                <a:gd name="T24" fmla="*/ 14 w 14"/>
                <a:gd name="T25" fmla="*/ 8 h 14"/>
                <a:gd name="T26" fmla="*/ 14 w 14"/>
                <a:gd name="T27" fmla="*/ 8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" h="14">
                  <a:moveTo>
                    <a:pt x="14" y="8"/>
                  </a:moveTo>
                  <a:lnTo>
                    <a:pt x="14" y="8"/>
                  </a:lnTo>
                  <a:lnTo>
                    <a:pt x="12" y="12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2" y="12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12" y="2"/>
                  </a:lnTo>
                  <a:lnTo>
                    <a:pt x="14" y="8"/>
                  </a:lnTo>
                  <a:lnTo>
                    <a:pt x="14" y="8"/>
                  </a:lnTo>
                  <a:close/>
                </a:path>
              </a:pathLst>
            </a:custGeom>
            <a:solidFill>
              <a:srgbClr val="75CC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19" name="Freeform 97"/>
            <p:cNvSpPr>
              <a:spLocks/>
            </p:cNvSpPr>
            <p:nvPr/>
          </p:nvSpPr>
          <p:spPr bwMode="auto">
            <a:xfrm>
              <a:off x="3195638" y="5761038"/>
              <a:ext cx="596900" cy="644525"/>
            </a:xfrm>
            <a:custGeom>
              <a:avLst/>
              <a:gdLst>
                <a:gd name="T0" fmla="*/ 164 w 376"/>
                <a:gd name="T1" fmla="*/ 406 h 406"/>
                <a:gd name="T2" fmla="*/ 126 w 376"/>
                <a:gd name="T3" fmla="*/ 400 h 406"/>
                <a:gd name="T4" fmla="*/ 90 w 376"/>
                <a:gd name="T5" fmla="*/ 376 h 406"/>
                <a:gd name="T6" fmla="*/ 64 w 376"/>
                <a:gd name="T7" fmla="*/ 334 h 406"/>
                <a:gd name="T8" fmla="*/ 40 w 376"/>
                <a:gd name="T9" fmla="*/ 264 h 406"/>
                <a:gd name="T10" fmla="*/ 22 w 376"/>
                <a:gd name="T11" fmla="*/ 220 h 406"/>
                <a:gd name="T12" fmla="*/ 0 w 376"/>
                <a:gd name="T13" fmla="*/ 178 h 406"/>
                <a:gd name="T14" fmla="*/ 4 w 376"/>
                <a:gd name="T15" fmla="*/ 158 h 406"/>
                <a:gd name="T16" fmla="*/ 16 w 376"/>
                <a:gd name="T17" fmla="*/ 152 h 406"/>
                <a:gd name="T18" fmla="*/ 32 w 376"/>
                <a:gd name="T19" fmla="*/ 164 h 406"/>
                <a:gd name="T20" fmla="*/ 78 w 376"/>
                <a:gd name="T21" fmla="*/ 222 h 406"/>
                <a:gd name="T22" fmla="*/ 96 w 376"/>
                <a:gd name="T23" fmla="*/ 228 h 406"/>
                <a:gd name="T24" fmla="*/ 96 w 376"/>
                <a:gd name="T25" fmla="*/ 224 h 406"/>
                <a:gd name="T26" fmla="*/ 86 w 376"/>
                <a:gd name="T27" fmla="*/ 202 h 406"/>
                <a:gd name="T28" fmla="*/ 42 w 376"/>
                <a:gd name="T29" fmla="*/ 134 h 406"/>
                <a:gd name="T30" fmla="*/ 24 w 376"/>
                <a:gd name="T31" fmla="*/ 90 h 406"/>
                <a:gd name="T32" fmla="*/ 28 w 376"/>
                <a:gd name="T33" fmla="*/ 64 h 406"/>
                <a:gd name="T34" fmla="*/ 36 w 376"/>
                <a:gd name="T35" fmla="*/ 54 h 406"/>
                <a:gd name="T36" fmla="*/ 62 w 376"/>
                <a:gd name="T37" fmla="*/ 70 h 406"/>
                <a:gd name="T38" fmla="*/ 92 w 376"/>
                <a:gd name="T39" fmla="*/ 110 h 406"/>
                <a:gd name="T40" fmla="*/ 130 w 376"/>
                <a:gd name="T41" fmla="*/ 176 h 406"/>
                <a:gd name="T42" fmla="*/ 138 w 376"/>
                <a:gd name="T43" fmla="*/ 172 h 406"/>
                <a:gd name="T44" fmla="*/ 124 w 376"/>
                <a:gd name="T45" fmla="*/ 134 h 406"/>
                <a:gd name="T46" fmla="*/ 98 w 376"/>
                <a:gd name="T47" fmla="*/ 82 h 406"/>
                <a:gd name="T48" fmla="*/ 80 w 376"/>
                <a:gd name="T49" fmla="*/ 34 h 406"/>
                <a:gd name="T50" fmla="*/ 86 w 376"/>
                <a:gd name="T51" fmla="*/ 4 h 406"/>
                <a:gd name="T52" fmla="*/ 98 w 376"/>
                <a:gd name="T53" fmla="*/ 0 h 406"/>
                <a:gd name="T54" fmla="*/ 126 w 376"/>
                <a:gd name="T55" fmla="*/ 18 h 406"/>
                <a:gd name="T56" fmla="*/ 158 w 376"/>
                <a:gd name="T57" fmla="*/ 66 h 406"/>
                <a:gd name="T58" fmla="*/ 176 w 376"/>
                <a:gd name="T59" fmla="*/ 126 h 406"/>
                <a:gd name="T60" fmla="*/ 186 w 376"/>
                <a:gd name="T61" fmla="*/ 152 h 406"/>
                <a:gd name="T62" fmla="*/ 190 w 376"/>
                <a:gd name="T63" fmla="*/ 144 h 406"/>
                <a:gd name="T64" fmla="*/ 190 w 376"/>
                <a:gd name="T65" fmla="*/ 88 h 406"/>
                <a:gd name="T66" fmla="*/ 180 w 376"/>
                <a:gd name="T67" fmla="*/ 60 h 406"/>
                <a:gd name="T68" fmla="*/ 176 w 376"/>
                <a:gd name="T69" fmla="*/ 18 h 406"/>
                <a:gd name="T70" fmla="*/ 186 w 376"/>
                <a:gd name="T71" fmla="*/ 8 h 406"/>
                <a:gd name="T72" fmla="*/ 210 w 376"/>
                <a:gd name="T73" fmla="*/ 16 h 406"/>
                <a:gd name="T74" fmla="*/ 232 w 376"/>
                <a:gd name="T75" fmla="*/ 50 h 406"/>
                <a:gd name="T76" fmla="*/ 242 w 376"/>
                <a:gd name="T77" fmla="*/ 86 h 406"/>
                <a:gd name="T78" fmla="*/ 258 w 376"/>
                <a:gd name="T79" fmla="*/ 186 h 406"/>
                <a:gd name="T80" fmla="*/ 264 w 376"/>
                <a:gd name="T81" fmla="*/ 200 h 406"/>
                <a:gd name="T82" fmla="*/ 282 w 376"/>
                <a:gd name="T83" fmla="*/ 216 h 406"/>
                <a:gd name="T84" fmla="*/ 292 w 376"/>
                <a:gd name="T85" fmla="*/ 214 h 406"/>
                <a:gd name="T86" fmla="*/ 298 w 376"/>
                <a:gd name="T87" fmla="*/ 200 h 406"/>
                <a:gd name="T88" fmla="*/ 312 w 376"/>
                <a:gd name="T89" fmla="*/ 172 h 406"/>
                <a:gd name="T90" fmla="*/ 326 w 376"/>
                <a:gd name="T91" fmla="*/ 158 h 406"/>
                <a:gd name="T92" fmla="*/ 354 w 376"/>
                <a:gd name="T93" fmla="*/ 150 h 406"/>
                <a:gd name="T94" fmla="*/ 374 w 376"/>
                <a:gd name="T95" fmla="*/ 160 h 406"/>
                <a:gd name="T96" fmla="*/ 376 w 376"/>
                <a:gd name="T97" fmla="*/ 178 h 406"/>
                <a:gd name="T98" fmla="*/ 362 w 376"/>
                <a:gd name="T99" fmla="*/ 198 h 406"/>
                <a:gd name="T100" fmla="*/ 340 w 376"/>
                <a:gd name="T101" fmla="*/ 216 h 406"/>
                <a:gd name="T102" fmla="*/ 330 w 376"/>
                <a:gd name="T103" fmla="*/ 236 h 406"/>
                <a:gd name="T104" fmla="*/ 328 w 376"/>
                <a:gd name="T105" fmla="*/ 256 h 406"/>
                <a:gd name="T106" fmla="*/ 318 w 376"/>
                <a:gd name="T107" fmla="*/ 268 h 406"/>
                <a:gd name="T108" fmla="*/ 318 w 376"/>
                <a:gd name="T109" fmla="*/ 292 h 406"/>
                <a:gd name="T110" fmla="*/ 300 w 376"/>
                <a:gd name="T111" fmla="*/ 330 h 406"/>
                <a:gd name="T112" fmla="*/ 264 w 376"/>
                <a:gd name="T113" fmla="*/ 362 h 406"/>
                <a:gd name="T114" fmla="*/ 230 w 376"/>
                <a:gd name="T115" fmla="*/ 386 h 406"/>
                <a:gd name="T116" fmla="*/ 216 w 376"/>
                <a:gd name="T117" fmla="*/ 400 h 406"/>
                <a:gd name="T118" fmla="*/ 204 w 376"/>
                <a:gd name="T119" fmla="*/ 404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76" h="406">
                  <a:moveTo>
                    <a:pt x="174" y="404"/>
                  </a:moveTo>
                  <a:lnTo>
                    <a:pt x="174" y="404"/>
                  </a:lnTo>
                  <a:lnTo>
                    <a:pt x="164" y="406"/>
                  </a:lnTo>
                  <a:lnTo>
                    <a:pt x="154" y="406"/>
                  </a:lnTo>
                  <a:lnTo>
                    <a:pt x="140" y="404"/>
                  </a:lnTo>
                  <a:lnTo>
                    <a:pt x="126" y="400"/>
                  </a:lnTo>
                  <a:lnTo>
                    <a:pt x="110" y="394"/>
                  </a:lnTo>
                  <a:lnTo>
                    <a:pt x="96" y="382"/>
                  </a:lnTo>
                  <a:lnTo>
                    <a:pt x="90" y="376"/>
                  </a:lnTo>
                  <a:lnTo>
                    <a:pt x="84" y="368"/>
                  </a:lnTo>
                  <a:lnTo>
                    <a:pt x="84" y="368"/>
                  </a:lnTo>
                  <a:lnTo>
                    <a:pt x="64" y="334"/>
                  </a:lnTo>
                  <a:lnTo>
                    <a:pt x="52" y="306"/>
                  </a:lnTo>
                  <a:lnTo>
                    <a:pt x="44" y="284"/>
                  </a:lnTo>
                  <a:lnTo>
                    <a:pt x="40" y="264"/>
                  </a:lnTo>
                  <a:lnTo>
                    <a:pt x="40" y="264"/>
                  </a:lnTo>
                  <a:lnTo>
                    <a:pt x="32" y="242"/>
                  </a:lnTo>
                  <a:lnTo>
                    <a:pt x="22" y="220"/>
                  </a:lnTo>
                  <a:lnTo>
                    <a:pt x="2" y="184"/>
                  </a:lnTo>
                  <a:lnTo>
                    <a:pt x="2" y="184"/>
                  </a:lnTo>
                  <a:lnTo>
                    <a:pt x="0" y="178"/>
                  </a:lnTo>
                  <a:lnTo>
                    <a:pt x="0" y="170"/>
                  </a:lnTo>
                  <a:lnTo>
                    <a:pt x="0" y="164"/>
                  </a:lnTo>
                  <a:lnTo>
                    <a:pt x="4" y="158"/>
                  </a:lnTo>
                  <a:lnTo>
                    <a:pt x="6" y="154"/>
                  </a:lnTo>
                  <a:lnTo>
                    <a:pt x="10" y="152"/>
                  </a:lnTo>
                  <a:lnTo>
                    <a:pt x="16" y="152"/>
                  </a:lnTo>
                  <a:lnTo>
                    <a:pt x="22" y="154"/>
                  </a:lnTo>
                  <a:lnTo>
                    <a:pt x="22" y="154"/>
                  </a:lnTo>
                  <a:lnTo>
                    <a:pt x="32" y="164"/>
                  </a:lnTo>
                  <a:lnTo>
                    <a:pt x="46" y="182"/>
                  </a:lnTo>
                  <a:lnTo>
                    <a:pt x="78" y="222"/>
                  </a:lnTo>
                  <a:lnTo>
                    <a:pt x="78" y="222"/>
                  </a:lnTo>
                  <a:lnTo>
                    <a:pt x="86" y="228"/>
                  </a:lnTo>
                  <a:lnTo>
                    <a:pt x="92" y="230"/>
                  </a:lnTo>
                  <a:lnTo>
                    <a:pt x="96" y="228"/>
                  </a:lnTo>
                  <a:lnTo>
                    <a:pt x="98" y="230"/>
                  </a:lnTo>
                  <a:lnTo>
                    <a:pt x="98" y="230"/>
                  </a:lnTo>
                  <a:lnTo>
                    <a:pt x="96" y="224"/>
                  </a:lnTo>
                  <a:lnTo>
                    <a:pt x="94" y="214"/>
                  </a:lnTo>
                  <a:lnTo>
                    <a:pt x="86" y="202"/>
                  </a:lnTo>
                  <a:lnTo>
                    <a:pt x="86" y="202"/>
                  </a:lnTo>
                  <a:lnTo>
                    <a:pt x="62" y="166"/>
                  </a:lnTo>
                  <a:lnTo>
                    <a:pt x="50" y="148"/>
                  </a:lnTo>
                  <a:lnTo>
                    <a:pt x="42" y="134"/>
                  </a:lnTo>
                  <a:lnTo>
                    <a:pt x="42" y="134"/>
                  </a:lnTo>
                  <a:lnTo>
                    <a:pt x="30" y="110"/>
                  </a:lnTo>
                  <a:lnTo>
                    <a:pt x="24" y="90"/>
                  </a:lnTo>
                  <a:lnTo>
                    <a:pt x="24" y="80"/>
                  </a:lnTo>
                  <a:lnTo>
                    <a:pt x="24" y="72"/>
                  </a:lnTo>
                  <a:lnTo>
                    <a:pt x="28" y="64"/>
                  </a:lnTo>
                  <a:lnTo>
                    <a:pt x="32" y="56"/>
                  </a:lnTo>
                  <a:lnTo>
                    <a:pt x="32" y="56"/>
                  </a:lnTo>
                  <a:lnTo>
                    <a:pt x="36" y="54"/>
                  </a:lnTo>
                  <a:lnTo>
                    <a:pt x="40" y="54"/>
                  </a:lnTo>
                  <a:lnTo>
                    <a:pt x="50" y="58"/>
                  </a:lnTo>
                  <a:lnTo>
                    <a:pt x="62" y="70"/>
                  </a:lnTo>
                  <a:lnTo>
                    <a:pt x="76" y="86"/>
                  </a:lnTo>
                  <a:lnTo>
                    <a:pt x="76" y="86"/>
                  </a:lnTo>
                  <a:lnTo>
                    <a:pt x="92" y="110"/>
                  </a:lnTo>
                  <a:lnTo>
                    <a:pt x="106" y="136"/>
                  </a:lnTo>
                  <a:lnTo>
                    <a:pt x="130" y="176"/>
                  </a:lnTo>
                  <a:lnTo>
                    <a:pt x="130" y="176"/>
                  </a:lnTo>
                  <a:lnTo>
                    <a:pt x="134" y="178"/>
                  </a:lnTo>
                  <a:lnTo>
                    <a:pt x="136" y="176"/>
                  </a:lnTo>
                  <a:lnTo>
                    <a:pt x="138" y="172"/>
                  </a:lnTo>
                  <a:lnTo>
                    <a:pt x="138" y="172"/>
                  </a:lnTo>
                  <a:lnTo>
                    <a:pt x="134" y="156"/>
                  </a:lnTo>
                  <a:lnTo>
                    <a:pt x="124" y="134"/>
                  </a:lnTo>
                  <a:lnTo>
                    <a:pt x="112" y="108"/>
                  </a:lnTo>
                  <a:lnTo>
                    <a:pt x="98" y="82"/>
                  </a:lnTo>
                  <a:lnTo>
                    <a:pt x="98" y="82"/>
                  </a:lnTo>
                  <a:lnTo>
                    <a:pt x="88" y="64"/>
                  </a:lnTo>
                  <a:lnTo>
                    <a:pt x="82" y="50"/>
                  </a:lnTo>
                  <a:lnTo>
                    <a:pt x="80" y="34"/>
                  </a:lnTo>
                  <a:lnTo>
                    <a:pt x="80" y="22"/>
                  </a:lnTo>
                  <a:lnTo>
                    <a:pt x="82" y="12"/>
                  </a:lnTo>
                  <a:lnTo>
                    <a:pt x="86" y="4"/>
                  </a:lnTo>
                  <a:lnTo>
                    <a:pt x="92" y="0"/>
                  </a:lnTo>
                  <a:lnTo>
                    <a:pt x="98" y="0"/>
                  </a:lnTo>
                  <a:lnTo>
                    <a:pt x="98" y="0"/>
                  </a:lnTo>
                  <a:lnTo>
                    <a:pt x="106" y="4"/>
                  </a:lnTo>
                  <a:lnTo>
                    <a:pt x="116" y="10"/>
                  </a:lnTo>
                  <a:lnTo>
                    <a:pt x="126" y="18"/>
                  </a:lnTo>
                  <a:lnTo>
                    <a:pt x="134" y="30"/>
                  </a:lnTo>
                  <a:lnTo>
                    <a:pt x="150" y="54"/>
                  </a:lnTo>
                  <a:lnTo>
                    <a:pt x="158" y="66"/>
                  </a:lnTo>
                  <a:lnTo>
                    <a:pt x="162" y="76"/>
                  </a:lnTo>
                  <a:lnTo>
                    <a:pt x="162" y="76"/>
                  </a:lnTo>
                  <a:lnTo>
                    <a:pt x="176" y="126"/>
                  </a:lnTo>
                  <a:lnTo>
                    <a:pt x="182" y="146"/>
                  </a:lnTo>
                  <a:lnTo>
                    <a:pt x="184" y="152"/>
                  </a:lnTo>
                  <a:lnTo>
                    <a:pt x="186" y="152"/>
                  </a:lnTo>
                  <a:lnTo>
                    <a:pt x="186" y="152"/>
                  </a:lnTo>
                  <a:lnTo>
                    <a:pt x="188" y="150"/>
                  </a:lnTo>
                  <a:lnTo>
                    <a:pt x="190" y="144"/>
                  </a:lnTo>
                  <a:lnTo>
                    <a:pt x="194" y="124"/>
                  </a:lnTo>
                  <a:lnTo>
                    <a:pt x="192" y="100"/>
                  </a:lnTo>
                  <a:lnTo>
                    <a:pt x="190" y="88"/>
                  </a:lnTo>
                  <a:lnTo>
                    <a:pt x="188" y="78"/>
                  </a:lnTo>
                  <a:lnTo>
                    <a:pt x="188" y="78"/>
                  </a:lnTo>
                  <a:lnTo>
                    <a:pt x="180" y="60"/>
                  </a:lnTo>
                  <a:lnTo>
                    <a:pt x="174" y="38"/>
                  </a:lnTo>
                  <a:lnTo>
                    <a:pt x="174" y="28"/>
                  </a:lnTo>
                  <a:lnTo>
                    <a:pt x="176" y="18"/>
                  </a:lnTo>
                  <a:lnTo>
                    <a:pt x="180" y="12"/>
                  </a:lnTo>
                  <a:lnTo>
                    <a:pt x="186" y="8"/>
                  </a:lnTo>
                  <a:lnTo>
                    <a:pt x="186" y="8"/>
                  </a:lnTo>
                  <a:lnTo>
                    <a:pt x="194" y="8"/>
                  </a:lnTo>
                  <a:lnTo>
                    <a:pt x="202" y="10"/>
                  </a:lnTo>
                  <a:lnTo>
                    <a:pt x="210" y="16"/>
                  </a:lnTo>
                  <a:lnTo>
                    <a:pt x="218" y="24"/>
                  </a:lnTo>
                  <a:lnTo>
                    <a:pt x="226" y="36"/>
                  </a:lnTo>
                  <a:lnTo>
                    <a:pt x="232" y="50"/>
                  </a:lnTo>
                  <a:lnTo>
                    <a:pt x="238" y="66"/>
                  </a:lnTo>
                  <a:lnTo>
                    <a:pt x="242" y="86"/>
                  </a:lnTo>
                  <a:lnTo>
                    <a:pt x="242" y="86"/>
                  </a:lnTo>
                  <a:lnTo>
                    <a:pt x="248" y="126"/>
                  </a:lnTo>
                  <a:lnTo>
                    <a:pt x="254" y="160"/>
                  </a:lnTo>
                  <a:lnTo>
                    <a:pt x="258" y="186"/>
                  </a:lnTo>
                  <a:lnTo>
                    <a:pt x="260" y="194"/>
                  </a:lnTo>
                  <a:lnTo>
                    <a:pt x="264" y="200"/>
                  </a:lnTo>
                  <a:lnTo>
                    <a:pt x="264" y="200"/>
                  </a:lnTo>
                  <a:lnTo>
                    <a:pt x="274" y="214"/>
                  </a:lnTo>
                  <a:lnTo>
                    <a:pt x="278" y="216"/>
                  </a:lnTo>
                  <a:lnTo>
                    <a:pt x="282" y="216"/>
                  </a:lnTo>
                  <a:lnTo>
                    <a:pt x="282" y="216"/>
                  </a:lnTo>
                  <a:lnTo>
                    <a:pt x="292" y="214"/>
                  </a:lnTo>
                  <a:lnTo>
                    <a:pt x="292" y="214"/>
                  </a:lnTo>
                  <a:lnTo>
                    <a:pt x="294" y="208"/>
                  </a:lnTo>
                  <a:lnTo>
                    <a:pt x="298" y="200"/>
                  </a:lnTo>
                  <a:lnTo>
                    <a:pt x="298" y="200"/>
                  </a:lnTo>
                  <a:lnTo>
                    <a:pt x="302" y="194"/>
                  </a:lnTo>
                  <a:lnTo>
                    <a:pt x="304" y="184"/>
                  </a:lnTo>
                  <a:lnTo>
                    <a:pt x="312" y="172"/>
                  </a:lnTo>
                  <a:lnTo>
                    <a:pt x="318" y="164"/>
                  </a:lnTo>
                  <a:lnTo>
                    <a:pt x="326" y="158"/>
                  </a:lnTo>
                  <a:lnTo>
                    <a:pt x="326" y="158"/>
                  </a:lnTo>
                  <a:lnTo>
                    <a:pt x="336" y="154"/>
                  </a:lnTo>
                  <a:lnTo>
                    <a:pt x="344" y="150"/>
                  </a:lnTo>
                  <a:lnTo>
                    <a:pt x="354" y="150"/>
                  </a:lnTo>
                  <a:lnTo>
                    <a:pt x="362" y="152"/>
                  </a:lnTo>
                  <a:lnTo>
                    <a:pt x="370" y="154"/>
                  </a:lnTo>
                  <a:lnTo>
                    <a:pt x="374" y="160"/>
                  </a:lnTo>
                  <a:lnTo>
                    <a:pt x="376" y="168"/>
                  </a:lnTo>
                  <a:lnTo>
                    <a:pt x="376" y="178"/>
                  </a:lnTo>
                  <a:lnTo>
                    <a:pt x="376" y="178"/>
                  </a:lnTo>
                  <a:lnTo>
                    <a:pt x="372" y="186"/>
                  </a:lnTo>
                  <a:lnTo>
                    <a:pt x="368" y="194"/>
                  </a:lnTo>
                  <a:lnTo>
                    <a:pt x="362" y="198"/>
                  </a:lnTo>
                  <a:lnTo>
                    <a:pt x="356" y="204"/>
                  </a:lnTo>
                  <a:lnTo>
                    <a:pt x="344" y="210"/>
                  </a:lnTo>
                  <a:lnTo>
                    <a:pt x="340" y="216"/>
                  </a:lnTo>
                  <a:lnTo>
                    <a:pt x="336" y="222"/>
                  </a:lnTo>
                  <a:lnTo>
                    <a:pt x="336" y="222"/>
                  </a:lnTo>
                  <a:lnTo>
                    <a:pt x="330" y="236"/>
                  </a:lnTo>
                  <a:lnTo>
                    <a:pt x="328" y="244"/>
                  </a:lnTo>
                  <a:lnTo>
                    <a:pt x="328" y="256"/>
                  </a:lnTo>
                  <a:lnTo>
                    <a:pt x="328" y="256"/>
                  </a:lnTo>
                  <a:lnTo>
                    <a:pt x="326" y="260"/>
                  </a:lnTo>
                  <a:lnTo>
                    <a:pt x="322" y="264"/>
                  </a:lnTo>
                  <a:lnTo>
                    <a:pt x="318" y="268"/>
                  </a:lnTo>
                  <a:lnTo>
                    <a:pt x="318" y="268"/>
                  </a:lnTo>
                  <a:lnTo>
                    <a:pt x="320" y="276"/>
                  </a:lnTo>
                  <a:lnTo>
                    <a:pt x="318" y="292"/>
                  </a:lnTo>
                  <a:lnTo>
                    <a:pt x="314" y="304"/>
                  </a:lnTo>
                  <a:lnTo>
                    <a:pt x="308" y="316"/>
                  </a:lnTo>
                  <a:lnTo>
                    <a:pt x="300" y="330"/>
                  </a:lnTo>
                  <a:lnTo>
                    <a:pt x="288" y="342"/>
                  </a:lnTo>
                  <a:lnTo>
                    <a:pt x="288" y="342"/>
                  </a:lnTo>
                  <a:lnTo>
                    <a:pt x="264" y="362"/>
                  </a:lnTo>
                  <a:lnTo>
                    <a:pt x="246" y="376"/>
                  </a:lnTo>
                  <a:lnTo>
                    <a:pt x="230" y="386"/>
                  </a:lnTo>
                  <a:lnTo>
                    <a:pt x="230" y="386"/>
                  </a:lnTo>
                  <a:lnTo>
                    <a:pt x="230" y="388"/>
                  </a:lnTo>
                  <a:lnTo>
                    <a:pt x="224" y="394"/>
                  </a:lnTo>
                  <a:lnTo>
                    <a:pt x="216" y="400"/>
                  </a:lnTo>
                  <a:lnTo>
                    <a:pt x="210" y="402"/>
                  </a:lnTo>
                  <a:lnTo>
                    <a:pt x="204" y="404"/>
                  </a:lnTo>
                  <a:lnTo>
                    <a:pt x="204" y="404"/>
                  </a:lnTo>
                  <a:lnTo>
                    <a:pt x="174" y="404"/>
                  </a:lnTo>
                  <a:lnTo>
                    <a:pt x="174" y="4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20" name="Freeform 98"/>
            <p:cNvSpPr>
              <a:spLocks/>
            </p:cNvSpPr>
            <p:nvPr/>
          </p:nvSpPr>
          <p:spPr bwMode="auto">
            <a:xfrm>
              <a:off x="3182938" y="5748338"/>
              <a:ext cx="622300" cy="669925"/>
            </a:xfrm>
            <a:custGeom>
              <a:avLst/>
              <a:gdLst>
                <a:gd name="T0" fmla="*/ 82 w 392"/>
                <a:gd name="T1" fmla="*/ 18 h 422"/>
                <a:gd name="T2" fmla="*/ 82 w 392"/>
                <a:gd name="T3" fmla="*/ 54 h 422"/>
                <a:gd name="T4" fmla="*/ 98 w 392"/>
                <a:gd name="T5" fmla="*/ 94 h 422"/>
                <a:gd name="T6" fmla="*/ 130 w 392"/>
                <a:gd name="T7" fmla="*/ 154 h 422"/>
                <a:gd name="T8" fmla="*/ 128 w 392"/>
                <a:gd name="T9" fmla="*/ 152 h 422"/>
                <a:gd name="T10" fmla="*/ 90 w 392"/>
                <a:gd name="T11" fmla="*/ 90 h 422"/>
                <a:gd name="T12" fmla="*/ 56 w 392"/>
                <a:gd name="T13" fmla="*/ 56 h 422"/>
                <a:gd name="T14" fmla="*/ 40 w 392"/>
                <a:gd name="T15" fmla="*/ 56 h 422"/>
                <a:gd name="T16" fmla="*/ 28 w 392"/>
                <a:gd name="T17" fmla="*/ 68 h 422"/>
                <a:gd name="T18" fmla="*/ 26 w 392"/>
                <a:gd name="T19" fmla="*/ 100 h 422"/>
                <a:gd name="T20" fmla="*/ 42 w 392"/>
                <a:gd name="T21" fmla="*/ 144 h 422"/>
                <a:gd name="T22" fmla="*/ 68 w 392"/>
                <a:gd name="T23" fmla="*/ 186 h 422"/>
                <a:gd name="T24" fmla="*/ 88 w 392"/>
                <a:gd name="T25" fmla="*/ 214 h 422"/>
                <a:gd name="T26" fmla="*/ 92 w 392"/>
                <a:gd name="T27" fmla="*/ 224 h 422"/>
                <a:gd name="T28" fmla="*/ 48 w 392"/>
                <a:gd name="T29" fmla="*/ 170 h 422"/>
                <a:gd name="T30" fmla="*/ 34 w 392"/>
                <a:gd name="T31" fmla="*/ 154 h 422"/>
                <a:gd name="T32" fmla="*/ 14 w 392"/>
                <a:gd name="T33" fmla="*/ 152 h 422"/>
                <a:gd name="T34" fmla="*/ 4 w 392"/>
                <a:gd name="T35" fmla="*/ 162 h 422"/>
                <a:gd name="T36" fmla="*/ 0 w 392"/>
                <a:gd name="T37" fmla="*/ 188 h 422"/>
                <a:gd name="T38" fmla="*/ 12 w 392"/>
                <a:gd name="T39" fmla="*/ 212 h 422"/>
                <a:gd name="T40" fmla="*/ 36 w 392"/>
                <a:gd name="T41" fmla="*/ 258 h 422"/>
                <a:gd name="T42" fmla="*/ 40 w 392"/>
                <a:gd name="T43" fmla="*/ 276 h 422"/>
                <a:gd name="T44" fmla="*/ 66 w 392"/>
                <a:gd name="T45" fmla="*/ 348 h 422"/>
                <a:gd name="T46" fmla="*/ 92 w 392"/>
                <a:gd name="T47" fmla="*/ 388 h 422"/>
                <a:gd name="T48" fmla="*/ 128 w 392"/>
                <a:gd name="T49" fmla="*/ 414 h 422"/>
                <a:gd name="T50" fmla="*/ 170 w 392"/>
                <a:gd name="T51" fmla="*/ 422 h 422"/>
                <a:gd name="T52" fmla="*/ 194 w 392"/>
                <a:gd name="T53" fmla="*/ 420 h 422"/>
                <a:gd name="T54" fmla="*/ 242 w 392"/>
                <a:gd name="T55" fmla="*/ 404 h 422"/>
                <a:gd name="T56" fmla="*/ 304 w 392"/>
                <a:gd name="T57" fmla="*/ 356 h 422"/>
                <a:gd name="T58" fmla="*/ 322 w 392"/>
                <a:gd name="T59" fmla="*/ 334 h 422"/>
                <a:gd name="T60" fmla="*/ 334 w 392"/>
                <a:gd name="T61" fmla="*/ 292 h 422"/>
                <a:gd name="T62" fmla="*/ 340 w 392"/>
                <a:gd name="T63" fmla="*/ 274 h 422"/>
                <a:gd name="T64" fmla="*/ 344 w 392"/>
                <a:gd name="T65" fmla="*/ 258 h 422"/>
                <a:gd name="T66" fmla="*/ 350 w 392"/>
                <a:gd name="T67" fmla="*/ 234 h 422"/>
                <a:gd name="T68" fmla="*/ 366 w 392"/>
                <a:gd name="T69" fmla="*/ 220 h 422"/>
                <a:gd name="T70" fmla="*/ 386 w 392"/>
                <a:gd name="T71" fmla="*/ 200 h 422"/>
                <a:gd name="T72" fmla="*/ 392 w 392"/>
                <a:gd name="T73" fmla="*/ 180 h 422"/>
                <a:gd name="T74" fmla="*/ 388 w 392"/>
                <a:gd name="T75" fmla="*/ 162 h 422"/>
                <a:gd name="T76" fmla="*/ 376 w 392"/>
                <a:gd name="T77" fmla="*/ 154 h 422"/>
                <a:gd name="T78" fmla="*/ 344 w 392"/>
                <a:gd name="T79" fmla="*/ 154 h 422"/>
                <a:gd name="T80" fmla="*/ 318 w 392"/>
                <a:gd name="T81" fmla="*/ 170 h 422"/>
                <a:gd name="T82" fmla="*/ 302 w 392"/>
                <a:gd name="T83" fmla="*/ 200 h 422"/>
                <a:gd name="T84" fmla="*/ 300 w 392"/>
                <a:gd name="T85" fmla="*/ 204 h 422"/>
                <a:gd name="T86" fmla="*/ 294 w 392"/>
                <a:gd name="T87" fmla="*/ 216 h 422"/>
                <a:gd name="T88" fmla="*/ 288 w 392"/>
                <a:gd name="T89" fmla="*/ 218 h 422"/>
                <a:gd name="T90" fmla="*/ 278 w 392"/>
                <a:gd name="T91" fmla="*/ 204 h 422"/>
                <a:gd name="T92" fmla="*/ 272 w 392"/>
                <a:gd name="T93" fmla="*/ 184 h 422"/>
                <a:gd name="T94" fmla="*/ 258 w 392"/>
                <a:gd name="T95" fmla="*/ 92 h 422"/>
                <a:gd name="T96" fmla="*/ 242 w 392"/>
                <a:gd name="T97" fmla="*/ 42 h 422"/>
                <a:gd name="T98" fmla="*/ 218 w 392"/>
                <a:gd name="T99" fmla="*/ 12 h 422"/>
                <a:gd name="T100" fmla="*/ 204 w 392"/>
                <a:gd name="T101" fmla="*/ 8 h 422"/>
                <a:gd name="T102" fmla="*/ 192 w 392"/>
                <a:gd name="T103" fmla="*/ 8 h 422"/>
                <a:gd name="T104" fmla="*/ 178 w 392"/>
                <a:gd name="T105" fmla="*/ 22 h 422"/>
                <a:gd name="T106" fmla="*/ 176 w 392"/>
                <a:gd name="T107" fmla="*/ 56 h 422"/>
                <a:gd name="T108" fmla="*/ 188 w 392"/>
                <a:gd name="T109" fmla="*/ 90 h 422"/>
                <a:gd name="T110" fmla="*/ 192 w 392"/>
                <a:gd name="T111" fmla="*/ 100 h 422"/>
                <a:gd name="T112" fmla="*/ 192 w 392"/>
                <a:gd name="T113" fmla="*/ 136 h 422"/>
                <a:gd name="T114" fmla="*/ 178 w 392"/>
                <a:gd name="T115" fmla="*/ 82 h 422"/>
                <a:gd name="T116" fmla="*/ 148 w 392"/>
                <a:gd name="T117" fmla="*/ 34 h 422"/>
                <a:gd name="T118" fmla="*/ 118 w 392"/>
                <a:gd name="T119" fmla="*/ 4 h 422"/>
                <a:gd name="T120" fmla="*/ 102 w 392"/>
                <a:gd name="T121" fmla="*/ 0 h 422"/>
                <a:gd name="T122" fmla="*/ 86 w 392"/>
                <a:gd name="T123" fmla="*/ 10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92" h="422">
                  <a:moveTo>
                    <a:pt x="86" y="10"/>
                  </a:moveTo>
                  <a:lnTo>
                    <a:pt x="86" y="10"/>
                  </a:lnTo>
                  <a:lnTo>
                    <a:pt x="82" y="18"/>
                  </a:lnTo>
                  <a:lnTo>
                    <a:pt x="80" y="28"/>
                  </a:lnTo>
                  <a:lnTo>
                    <a:pt x="80" y="40"/>
                  </a:lnTo>
                  <a:lnTo>
                    <a:pt x="82" y="54"/>
                  </a:lnTo>
                  <a:lnTo>
                    <a:pt x="82" y="54"/>
                  </a:lnTo>
                  <a:lnTo>
                    <a:pt x="88" y="72"/>
                  </a:lnTo>
                  <a:lnTo>
                    <a:pt x="98" y="94"/>
                  </a:lnTo>
                  <a:lnTo>
                    <a:pt x="98" y="94"/>
                  </a:lnTo>
                  <a:lnTo>
                    <a:pt x="116" y="124"/>
                  </a:lnTo>
                  <a:lnTo>
                    <a:pt x="130" y="154"/>
                  </a:lnTo>
                  <a:lnTo>
                    <a:pt x="130" y="154"/>
                  </a:lnTo>
                  <a:lnTo>
                    <a:pt x="128" y="152"/>
                  </a:lnTo>
                  <a:lnTo>
                    <a:pt x="128" y="152"/>
                  </a:lnTo>
                  <a:lnTo>
                    <a:pt x="110" y="120"/>
                  </a:lnTo>
                  <a:lnTo>
                    <a:pt x="90" y="90"/>
                  </a:lnTo>
                  <a:lnTo>
                    <a:pt x="90" y="90"/>
                  </a:lnTo>
                  <a:lnTo>
                    <a:pt x="78" y="76"/>
                  </a:lnTo>
                  <a:lnTo>
                    <a:pt x="68" y="64"/>
                  </a:lnTo>
                  <a:lnTo>
                    <a:pt x="56" y="56"/>
                  </a:lnTo>
                  <a:lnTo>
                    <a:pt x="46" y="54"/>
                  </a:lnTo>
                  <a:lnTo>
                    <a:pt x="46" y="54"/>
                  </a:lnTo>
                  <a:lnTo>
                    <a:pt x="40" y="56"/>
                  </a:lnTo>
                  <a:lnTo>
                    <a:pt x="34" y="60"/>
                  </a:lnTo>
                  <a:lnTo>
                    <a:pt x="34" y="60"/>
                  </a:lnTo>
                  <a:lnTo>
                    <a:pt x="28" y="68"/>
                  </a:lnTo>
                  <a:lnTo>
                    <a:pt x="26" y="80"/>
                  </a:lnTo>
                  <a:lnTo>
                    <a:pt x="24" y="90"/>
                  </a:lnTo>
                  <a:lnTo>
                    <a:pt x="26" y="100"/>
                  </a:lnTo>
                  <a:lnTo>
                    <a:pt x="26" y="100"/>
                  </a:lnTo>
                  <a:lnTo>
                    <a:pt x="32" y="122"/>
                  </a:lnTo>
                  <a:lnTo>
                    <a:pt x="42" y="144"/>
                  </a:lnTo>
                  <a:lnTo>
                    <a:pt x="42" y="144"/>
                  </a:lnTo>
                  <a:lnTo>
                    <a:pt x="52" y="164"/>
                  </a:lnTo>
                  <a:lnTo>
                    <a:pt x="68" y="186"/>
                  </a:lnTo>
                  <a:lnTo>
                    <a:pt x="68" y="186"/>
                  </a:lnTo>
                  <a:lnTo>
                    <a:pt x="88" y="214"/>
                  </a:lnTo>
                  <a:lnTo>
                    <a:pt x="88" y="214"/>
                  </a:lnTo>
                  <a:lnTo>
                    <a:pt x="96" y="228"/>
                  </a:lnTo>
                  <a:lnTo>
                    <a:pt x="96" y="228"/>
                  </a:lnTo>
                  <a:lnTo>
                    <a:pt x="92" y="224"/>
                  </a:lnTo>
                  <a:lnTo>
                    <a:pt x="72" y="200"/>
                  </a:lnTo>
                  <a:lnTo>
                    <a:pt x="72" y="200"/>
                  </a:lnTo>
                  <a:lnTo>
                    <a:pt x="48" y="170"/>
                  </a:lnTo>
                  <a:lnTo>
                    <a:pt x="40" y="160"/>
                  </a:lnTo>
                  <a:lnTo>
                    <a:pt x="34" y="154"/>
                  </a:lnTo>
                  <a:lnTo>
                    <a:pt x="34" y="154"/>
                  </a:lnTo>
                  <a:lnTo>
                    <a:pt x="28" y="152"/>
                  </a:lnTo>
                  <a:lnTo>
                    <a:pt x="20" y="152"/>
                  </a:lnTo>
                  <a:lnTo>
                    <a:pt x="14" y="152"/>
                  </a:lnTo>
                  <a:lnTo>
                    <a:pt x="10" y="156"/>
                  </a:lnTo>
                  <a:lnTo>
                    <a:pt x="10" y="156"/>
                  </a:lnTo>
                  <a:lnTo>
                    <a:pt x="4" y="162"/>
                  </a:lnTo>
                  <a:lnTo>
                    <a:pt x="2" y="170"/>
                  </a:lnTo>
                  <a:lnTo>
                    <a:pt x="0" y="178"/>
                  </a:lnTo>
                  <a:lnTo>
                    <a:pt x="0" y="188"/>
                  </a:lnTo>
                  <a:lnTo>
                    <a:pt x="0" y="188"/>
                  </a:lnTo>
                  <a:lnTo>
                    <a:pt x="4" y="194"/>
                  </a:lnTo>
                  <a:lnTo>
                    <a:pt x="12" y="212"/>
                  </a:lnTo>
                  <a:lnTo>
                    <a:pt x="12" y="212"/>
                  </a:lnTo>
                  <a:lnTo>
                    <a:pt x="28" y="242"/>
                  </a:lnTo>
                  <a:lnTo>
                    <a:pt x="36" y="258"/>
                  </a:lnTo>
                  <a:lnTo>
                    <a:pt x="40" y="272"/>
                  </a:lnTo>
                  <a:lnTo>
                    <a:pt x="40" y="276"/>
                  </a:lnTo>
                  <a:lnTo>
                    <a:pt x="40" y="276"/>
                  </a:lnTo>
                  <a:lnTo>
                    <a:pt x="46" y="296"/>
                  </a:lnTo>
                  <a:lnTo>
                    <a:pt x="54" y="320"/>
                  </a:lnTo>
                  <a:lnTo>
                    <a:pt x="66" y="348"/>
                  </a:lnTo>
                  <a:lnTo>
                    <a:pt x="84" y="380"/>
                  </a:lnTo>
                  <a:lnTo>
                    <a:pt x="84" y="380"/>
                  </a:lnTo>
                  <a:lnTo>
                    <a:pt x="92" y="388"/>
                  </a:lnTo>
                  <a:lnTo>
                    <a:pt x="98" y="396"/>
                  </a:lnTo>
                  <a:lnTo>
                    <a:pt x="114" y="408"/>
                  </a:lnTo>
                  <a:lnTo>
                    <a:pt x="128" y="414"/>
                  </a:lnTo>
                  <a:lnTo>
                    <a:pt x="144" y="420"/>
                  </a:lnTo>
                  <a:lnTo>
                    <a:pt x="158" y="422"/>
                  </a:lnTo>
                  <a:lnTo>
                    <a:pt x="170" y="422"/>
                  </a:lnTo>
                  <a:lnTo>
                    <a:pt x="182" y="420"/>
                  </a:lnTo>
                  <a:lnTo>
                    <a:pt x="182" y="420"/>
                  </a:lnTo>
                  <a:lnTo>
                    <a:pt x="194" y="420"/>
                  </a:lnTo>
                  <a:lnTo>
                    <a:pt x="206" y="416"/>
                  </a:lnTo>
                  <a:lnTo>
                    <a:pt x="222" y="412"/>
                  </a:lnTo>
                  <a:lnTo>
                    <a:pt x="242" y="404"/>
                  </a:lnTo>
                  <a:lnTo>
                    <a:pt x="262" y="392"/>
                  </a:lnTo>
                  <a:lnTo>
                    <a:pt x="282" y="376"/>
                  </a:lnTo>
                  <a:lnTo>
                    <a:pt x="304" y="356"/>
                  </a:lnTo>
                  <a:lnTo>
                    <a:pt x="304" y="356"/>
                  </a:lnTo>
                  <a:lnTo>
                    <a:pt x="314" y="346"/>
                  </a:lnTo>
                  <a:lnTo>
                    <a:pt x="322" y="334"/>
                  </a:lnTo>
                  <a:lnTo>
                    <a:pt x="326" y="322"/>
                  </a:lnTo>
                  <a:lnTo>
                    <a:pt x="330" y="310"/>
                  </a:lnTo>
                  <a:lnTo>
                    <a:pt x="334" y="292"/>
                  </a:lnTo>
                  <a:lnTo>
                    <a:pt x="334" y="280"/>
                  </a:lnTo>
                  <a:lnTo>
                    <a:pt x="334" y="280"/>
                  </a:lnTo>
                  <a:lnTo>
                    <a:pt x="340" y="274"/>
                  </a:lnTo>
                  <a:lnTo>
                    <a:pt x="342" y="266"/>
                  </a:lnTo>
                  <a:lnTo>
                    <a:pt x="344" y="258"/>
                  </a:lnTo>
                  <a:lnTo>
                    <a:pt x="344" y="258"/>
                  </a:lnTo>
                  <a:lnTo>
                    <a:pt x="344" y="248"/>
                  </a:lnTo>
                  <a:lnTo>
                    <a:pt x="350" y="234"/>
                  </a:lnTo>
                  <a:lnTo>
                    <a:pt x="350" y="234"/>
                  </a:lnTo>
                  <a:lnTo>
                    <a:pt x="356" y="226"/>
                  </a:lnTo>
                  <a:lnTo>
                    <a:pt x="366" y="220"/>
                  </a:lnTo>
                  <a:lnTo>
                    <a:pt x="366" y="220"/>
                  </a:lnTo>
                  <a:lnTo>
                    <a:pt x="372" y="214"/>
                  </a:lnTo>
                  <a:lnTo>
                    <a:pt x="380" y="208"/>
                  </a:lnTo>
                  <a:lnTo>
                    <a:pt x="386" y="200"/>
                  </a:lnTo>
                  <a:lnTo>
                    <a:pt x="390" y="188"/>
                  </a:lnTo>
                  <a:lnTo>
                    <a:pt x="390" y="188"/>
                  </a:lnTo>
                  <a:lnTo>
                    <a:pt x="392" y="180"/>
                  </a:lnTo>
                  <a:lnTo>
                    <a:pt x="392" y="172"/>
                  </a:lnTo>
                  <a:lnTo>
                    <a:pt x="392" y="172"/>
                  </a:lnTo>
                  <a:lnTo>
                    <a:pt x="388" y="162"/>
                  </a:lnTo>
                  <a:lnTo>
                    <a:pt x="382" y="156"/>
                  </a:lnTo>
                  <a:lnTo>
                    <a:pt x="382" y="156"/>
                  </a:lnTo>
                  <a:lnTo>
                    <a:pt x="376" y="154"/>
                  </a:lnTo>
                  <a:lnTo>
                    <a:pt x="370" y="152"/>
                  </a:lnTo>
                  <a:lnTo>
                    <a:pt x="358" y="150"/>
                  </a:lnTo>
                  <a:lnTo>
                    <a:pt x="344" y="154"/>
                  </a:lnTo>
                  <a:lnTo>
                    <a:pt x="330" y="160"/>
                  </a:lnTo>
                  <a:lnTo>
                    <a:pt x="330" y="160"/>
                  </a:lnTo>
                  <a:lnTo>
                    <a:pt x="318" y="170"/>
                  </a:lnTo>
                  <a:lnTo>
                    <a:pt x="310" y="182"/>
                  </a:lnTo>
                  <a:lnTo>
                    <a:pt x="304" y="192"/>
                  </a:lnTo>
                  <a:lnTo>
                    <a:pt x="302" y="200"/>
                  </a:lnTo>
                  <a:lnTo>
                    <a:pt x="302" y="200"/>
                  </a:lnTo>
                  <a:lnTo>
                    <a:pt x="300" y="204"/>
                  </a:lnTo>
                  <a:lnTo>
                    <a:pt x="300" y="204"/>
                  </a:lnTo>
                  <a:lnTo>
                    <a:pt x="296" y="210"/>
                  </a:lnTo>
                  <a:lnTo>
                    <a:pt x="294" y="216"/>
                  </a:lnTo>
                  <a:lnTo>
                    <a:pt x="294" y="216"/>
                  </a:lnTo>
                  <a:lnTo>
                    <a:pt x="288" y="218"/>
                  </a:lnTo>
                  <a:lnTo>
                    <a:pt x="288" y="218"/>
                  </a:lnTo>
                  <a:lnTo>
                    <a:pt x="288" y="218"/>
                  </a:lnTo>
                  <a:lnTo>
                    <a:pt x="288" y="218"/>
                  </a:lnTo>
                  <a:lnTo>
                    <a:pt x="284" y="212"/>
                  </a:lnTo>
                  <a:lnTo>
                    <a:pt x="278" y="204"/>
                  </a:lnTo>
                  <a:lnTo>
                    <a:pt x="278" y="204"/>
                  </a:lnTo>
                  <a:lnTo>
                    <a:pt x="274" y="196"/>
                  </a:lnTo>
                  <a:lnTo>
                    <a:pt x="272" y="184"/>
                  </a:lnTo>
                  <a:lnTo>
                    <a:pt x="266" y="148"/>
                  </a:lnTo>
                  <a:lnTo>
                    <a:pt x="266" y="148"/>
                  </a:lnTo>
                  <a:lnTo>
                    <a:pt x="258" y="92"/>
                  </a:lnTo>
                  <a:lnTo>
                    <a:pt x="258" y="92"/>
                  </a:lnTo>
                  <a:lnTo>
                    <a:pt x="252" y="66"/>
                  </a:lnTo>
                  <a:lnTo>
                    <a:pt x="242" y="42"/>
                  </a:lnTo>
                  <a:lnTo>
                    <a:pt x="232" y="24"/>
                  </a:lnTo>
                  <a:lnTo>
                    <a:pt x="224" y="18"/>
                  </a:lnTo>
                  <a:lnTo>
                    <a:pt x="218" y="12"/>
                  </a:lnTo>
                  <a:lnTo>
                    <a:pt x="218" y="12"/>
                  </a:lnTo>
                  <a:lnTo>
                    <a:pt x="212" y="10"/>
                  </a:lnTo>
                  <a:lnTo>
                    <a:pt x="204" y="8"/>
                  </a:lnTo>
                  <a:lnTo>
                    <a:pt x="198" y="8"/>
                  </a:lnTo>
                  <a:lnTo>
                    <a:pt x="192" y="8"/>
                  </a:lnTo>
                  <a:lnTo>
                    <a:pt x="192" y="8"/>
                  </a:lnTo>
                  <a:lnTo>
                    <a:pt x="184" y="14"/>
                  </a:lnTo>
                  <a:lnTo>
                    <a:pt x="178" y="22"/>
                  </a:lnTo>
                  <a:lnTo>
                    <a:pt x="178" y="22"/>
                  </a:lnTo>
                  <a:lnTo>
                    <a:pt x="176" y="30"/>
                  </a:lnTo>
                  <a:lnTo>
                    <a:pt x="174" y="38"/>
                  </a:lnTo>
                  <a:lnTo>
                    <a:pt x="176" y="56"/>
                  </a:lnTo>
                  <a:lnTo>
                    <a:pt x="176" y="56"/>
                  </a:lnTo>
                  <a:lnTo>
                    <a:pt x="182" y="76"/>
                  </a:lnTo>
                  <a:lnTo>
                    <a:pt x="188" y="90"/>
                  </a:lnTo>
                  <a:lnTo>
                    <a:pt x="188" y="90"/>
                  </a:lnTo>
                  <a:lnTo>
                    <a:pt x="192" y="100"/>
                  </a:lnTo>
                  <a:lnTo>
                    <a:pt x="192" y="100"/>
                  </a:lnTo>
                  <a:lnTo>
                    <a:pt x="194" y="118"/>
                  </a:lnTo>
                  <a:lnTo>
                    <a:pt x="192" y="136"/>
                  </a:lnTo>
                  <a:lnTo>
                    <a:pt x="192" y="136"/>
                  </a:lnTo>
                  <a:lnTo>
                    <a:pt x="188" y="118"/>
                  </a:lnTo>
                  <a:lnTo>
                    <a:pt x="188" y="118"/>
                  </a:lnTo>
                  <a:lnTo>
                    <a:pt x="178" y="82"/>
                  </a:lnTo>
                  <a:lnTo>
                    <a:pt x="178" y="82"/>
                  </a:lnTo>
                  <a:lnTo>
                    <a:pt x="166" y="60"/>
                  </a:lnTo>
                  <a:lnTo>
                    <a:pt x="148" y="34"/>
                  </a:lnTo>
                  <a:lnTo>
                    <a:pt x="138" y="22"/>
                  </a:lnTo>
                  <a:lnTo>
                    <a:pt x="128" y="12"/>
                  </a:lnTo>
                  <a:lnTo>
                    <a:pt x="118" y="4"/>
                  </a:lnTo>
                  <a:lnTo>
                    <a:pt x="108" y="0"/>
                  </a:lnTo>
                  <a:lnTo>
                    <a:pt x="108" y="0"/>
                  </a:lnTo>
                  <a:lnTo>
                    <a:pt x="102" y="0"/>
                  </a:lnTo>
                  <a:lnTo>
                    <a:pt x="96" y="2"/>
                  </a:lnTo>
                  <a:lnTo>
                    <a:pt x="90" y="6"/>
                  </a:lnTo>
                  <a:lnTo>
                    <a:pt x="86" y="10"/>
                  </a:lnTo>
                  <a:lnTo>
                    <a:pt x="86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21" name="Freeform 99"/>
            <p:cNvSpPr>
              <a:spLocks/>
            </p:cNvSpPr>
            <p:nvPr/>
          </p:nvSpPr>
          <p:spPr bwMode="auto">
            <a:xfrm>
              <a:off x="3195638" y="5761038"/>
              <a:ext cx="596900" cy="631825"/>
            </a:xfrm>
            <a:custGeom>
              <a:avLst/>
              <a:gdLst>
                <a:gd name="T0" fmla="*/ 150 w 376"/>
                <a:gd name="T1" fmla="*/ 398 h 398"/>
                <a:gd name="T2" fmla="*/ 106 w 376"/>
                <a:gd name="T3" fmla="*/ 388 h 398"/>
                <a:gd name="T4" fmla="*/ 84 w 376"/>
                <a:gd name="T5" fmla="*/ 368 h 398"/>
                <a:gd name="T6" fmla="*/ 56 w 376"/>
                <a:gd name="T7" fmla="*/ 320 h 398"/>
                <a:gd name="T8" fmla="*/ 40 w 376"/>
                <a:gd name="T9" fmla="*/ 264 h 398"/>
                <a:gd name="T10" fmla="*/ 22 w 376"/>
                <a:gd name="T11" fmla="*/ 220 h 398"/>
                <a:gd name="T12" fmla="*/ 0 w 376"/>
                <a:gd name="T13" fmla="*/ 178 h 398"/>
                <a:gd name="T14" fmla="*/ 4 w 376"/>
                <a:gd name="T15" fmla="*/ 158 h 398"/>
                <a:gd name="T16" fmla="*/ 16 w 376"/>
                <a:gd name="T17" fmla="*/ 152 h 398"/>
                <a:gd name="T18" fmla="*/ 32 w 376"/>
                <a:gd name="T19" fmla="*/ 164 h 398"/>
                <a:gd name="T20" fmla="*/ 78 w 376"/>
                <a:gd name="T21" fmla="*/ 222 h 398"/>
                <a:gd name="T22" fmla="*/ 96 w 376"/>
                <a:gd name="T23" fmla="*/ 228 h 398"/>
                <a:gd name="T24" fmla="*/ 96 w 376"/>
                <a:gd name="T25" fmla="*/ 224 h 398"/>
                <a:gd name="T26" fmla="*/ 86 w 376"/>
                <a:gd name="T27" fmla="*/ 202 h 398"/>
                <a:gd name="T28" fmla="*/ 42 w 376"/>
                <a:gd name="T29" fmla="*/ 134 h 398"/>
                <a:gd name="T30" fmla="*/ 24 w 376"/>
                <a:gd name="T31" fmla="*/ 90 h 398"/>
                <a:gd name="T32" fmla="*/ 28 w 376"/>
                <a:gd name="T33" fmla="*/ 64 h 398"/>
                <a:gd name="T34" fmla="*/ 36 w 376"/>
                <a:gd name="T35" fmla="*/ 54 h 398"/>
                <a:gd name="T36" fmla="*/ 62 w 376"/>
                <a:gd name="T37" fmla="*/ 70 h 398"/>
                <a:gd name="T38" fmla="*/ 92 w 376"/>
                <a:gd name="T39" fmla="*/ 110 h 398"/>
                <a:gd name="T40" fmla="*/ 130 w 376"/>
                <a:gd name="T41" fmla="*/ 176 h 398"/>
                <a:gd name="T42" fmla="*/ 138 w 376"/>
                <a:gd name="T43" fmla="*/ 172 h 398"/>
                <a:gd name="T44" fmla="*/ 124 w 376"/>
                <a:gd name="T45" fmla="*/ 134 h 398"/>
                <a:gd name="T46" fmla="*/ 98 w 376"/>
                <a:gd name="T47" fmla="*/ 82 h 398"/>
                <a:gd name="T48" fmla="*/ 80 w 376"/>
                <a:gd name="T49" fmla="*/ 34 h 398"/>
                <a:gd name="T50" fmla="*/ 86 w 376"/>
                <a:gd name="T51" fmla="*/ 4 h 398"/>
                <a:gd name="T52" fmla="*/ 98 w 376"/>
                <a:gd name="T53" fmla="*/ 0 h 398"/>
                <a:gd name="T54" fmla="*/ 126 w 376"/>
                <a:gd name="T55" fmla="*/ 18 h 398"/>
                <a:gd name="T56" fmla="*/ 158 w 376"/>
                <a:gd name="T57" fmla="*/ 66 h 398"/>
                <a:gd name="T58" fmla="*/ 176 w 376"/>
                <a:gd name="T59" fmla="*/ 126 h 398"/>
                <a:gd name="T60" fmla="*/ 186 w 376"/>
                <a:gd name="T61" fmla="*/ 152 h 398"/>
                <a:gd name="T62" fmla="*/ 190 w 376"/>
                <a:gd name="T63" fmla="*/ 144 h 398"/>
                <a:gd name="T64" fmla="*/ 190 w 376"/>
                <a:gd name="T65" fmla="*/ 88 h 398"/>
                <a:gd name="T66" fmla="*/ 180 w 376"/>
                <a:gd name="T67" fmla="*/ 60 h 398"/>
                <a:gd name="T68" fmla="*/ 176 w 376"/>
                <a:gd name="T69" fmla="*/ 18 h 398"/>
                <a:gd name="T70" fmla="*/ 186 w 376"/>
                <a:gd name="T71" fmla="*/ 8 h 398"/>
                <a:gd name="T72" fmla="*/ 210 w 376"/>
                <a:gd name="T73" fmla="*/ 16 h 398"/>
                <a:gd name="T74" fmla="*/ 232 w 376"/>
                <a:gd name="T75" fmla="*/ 50 h 398"/>
                <a:gd name="T76" fmla="*/ 242 w 376"/>
                <a:gd name="T77" fmla="*/ 86 h 398"/>
                <a:gd name="T78" fmla="*/ 258 w 376"/>
                <a:gd name="T79" fmla="*/ 186 h 398"/>
                <a:gd name="T80" fmla="*/ 264 w 376"/>
                <a:gd name="T81" fmla="*/ 200 h 398"/>
                <a:gd name="T82" fmla="*/ 270 w 376"/>
                <a:gd name="T83" fmla="*/ 218 h 398"/>
                <a:gd name="T84" fmla="*/ 280 w 376"/>
                <a:gd name="T85" fmla="*/ 220 h 398"/>
                <a:gd name="T86" fmla="*/ 284 w 376"/>
                <a:gd name="T87" fmla="*/ 226 h 398"/>
                <a:gd name="T88" fmla="*/ 298 w 376"/>
                <a:gd name="T89" fmla="*/ 200 h 398"/>
                <a:gd name="T90" fmla="*/ 312 w 376"/>
                <a:gd name="T91" fmla="*/ 170 h 398"/>
                <a:gd name="T92" fmla="*/ 326 w 376"/>
                <a:gd name="T93" fmla="*/ 158 h 398"/>
                <a:gd name="T94" fmla="*/ 354 w 376"/>
                <a:gd name="T95" fmla="*/ 150 h 398"/>
                <a:gd name="T96" fmla="*/ 374 w 376"/>
                <a:gd name="T97" fmla="*/ 160 h 398"/>
                <a:gd name="T98" fmla="*/ 376 w 376"/>
                <a:gd name="T99" fmla="*/ 178 h 398"/>
                <a:gd name="T100" fmla="*/ 362 w 376"/>
                <a:gd name="T101" fmla="*/ 198 h 398"/>
                <a:gd name="T102" fmla="*/ 340 w 376"/>
                <a:gd name="T103" fmla="*/ 216 h 398"/>
                <a:gd name="T104" fmla="*/ 330 w 376"/>
                <a:gd name="T105" fmla="*/ 236 h 398"/>
                <a:gd name="T106" fmla="*/ 328 w 376"/>
                <a:gd name="T107" fmla="*/ 256 h 398"/>
                <a:gd name="T108" fmla="*/ 318 w 376"/>
                <a:gd name="T109" fmla="*/ 268 h 398"/>
                <a:gd name="T110" fmla="*/ 318 w 376"/>
                <a:gd name="T111" fmla="*/ 292 h 398"/>
                <a:gd name="T112" fmla="*/ 300 w 376"/>
                <a:gd name="T113" fmla="*/ 330 h 398"/>
                <a:gd name="T114" fmla="*/ 274 w 376"/>
                <a:gd name="T115" fmla="*/ 354 h 398"/>
                <a:gd name="T116" fmla="*/ 222 w 376"/>
                <a:gd name="T117" fmla="*/ 382 h 398"/>
                <a:gd name="T118" fmla="*/ 174 w 376"/>
                <a:gd name="T119" fmla="*/ 398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76" h="398">
                  <a:moveTo>
                    <a:pt x="162" y="398"/>
                  </a:moveTo>
                  <a:lnTo>
                    <a:pt x="162" y="398"/>
                  </a:lnTo>
                  <a:lnTo>
                    <a:pt x="150" y="398"/>
                  </a:lnTo>
                  <a:lnTo>
                    <a:pt x="128" y="396"/>
                  </a:lnTo>
                  <a:lnTo>
                    <a:pt x="118" y="394"/>
                  </a:lnTo>
                  <a:lnTo>
                    <a:pt x="106" y="388"/>
                  </a:lnTo>
                  <a:lnTo>
                    <a:pt x="94" y="380"/>
                  </a:lnTo>
                  <a:lnTo>
                    <a:pt x="84" y="368"/>
                  </a:lnTo>
                  <a:lnTo>
                    <a:pt x="84" y="368"/>
                  </a:lnTo>
                  <a:lnTo>
                    <a:pt x="72" y="350"/>
                  </a:lnTo>
                  <a:lnTo>
                    <a:pt x="64" y="336"/>
                  </a:lnTo>
                  <a:lnTo>
                    <a:pt x="56" y="320"/>
                  </a:lnTo>
                  <a:lnTo>
                    <a:pt x="52" y="308"/>
                  </a:lnTo>
                  <a:lnTo>
                    <a:pt x="44" y="284"/>
                  </a:lnTo>
                  <a:lnTo>
                    <a:pt x="40" y="264"/>
                  </a:lnTo>
                  <a:lnTo>
                    <a:pt x="40" y="264"/>
                  </a:lnTo>
                  <a:lnTo>
                    <a:pt x="32" y="242"/>
                  </a:lnTo>
                  <a:lnTo>
                    <a:pt x="22" y="220"/>
                  </a:lnTo>
                  <a:lnTo>
                    <a:pt x="2" y="184"/>
                  </a:lnTo>
                  <a:lnTo>
                    <a:pt x="2" y="184"/>
                  </a:lnTo>
                  <a:lnTo>
                    <a:pt x="0" y="178"/>
                  </a:lnTo>
                  <a:lnTo>
                    <a:pt x="0" y="170"/>
                  </a:lnTo>
                  <a:lnTo>
                    <a:pt x="0" y="164"/>
                  </a:lnTo>
                  <a:lnTo>
                    <a:pt x="4" y="158"/>
                  </a:lnTo>
                  <a:lnTo>
                    <a:pt x="6" y="154"/>
                  </a:lnTo>
                  <a:lnTo>
                    <a:pt x="10" y="152"/>
                  </a:lnTo>
                  <a:lnTo>
                    <a:pt x="16" y="152"/>
                  </a:lnTo>
                  <a:lnTo>
                    <a:pt x="22" y="154"/>
                  </a:lnTo>
                  <a:lnTo>
                    <a:pt x="22" y="154"/>
                  </a:lnTo>
                  <a:lnTo>
                    <a:pt x="32" y="164"/>
                  </a:lnTo>
                  <a:lnTo>
                    <a:pt x="46" y="182"/>
                  </a:lnTo>
                  <a:lnTo>
                    <a:pt x="78" y="222"/>
                  </a:lnTo>
                  <a:lnTo>
                    <a:pt x="78" y="222"/>
                  </a:lnTo>
                  <a:lnTo>
                    <a:pt x="86" y="228"/>
                  </a:lnTo>
                  <a:lnTo>
                    <a:pt x="92" y="230"/>
                  </a:lnTo>
                  <a:lnTo>
                    <a:pt x="96" y="228"/>
                  </a:lnTo>
                  <a:lnTo>
                    <a:pt x="98" y="230"/>
                  </a:lnTo>
                  <a:lnTo>
                    <a:pt x="98" y="230"/>
                  </a:lnTo>
                  <a:lnTo>
                    <a:pt x="96" y="224"/>
                  </a:lnTo>
                  <a:lnTo>
                    <a:pt x="94" y="214"/>
                  </a:lnTo>
                  <a:lnTo>
                    <a:pt x="86" y="202"/>
                  </a:lnTo>
                  <a:lnTo>
                    <a:pt x="86" y="202"/>
                  </a:lnTo>
                  <a:lnTo>
                    <a:pt x="62" y="166"/>
                  </a:lnTo>
                  <a:lnTo>
                    <a:pt x="50" y="148"/>
                  </a:lnTo>
                  <a:lnTo>
                    <a:pt x="42" y="134"/>
                  </a:lnTo>
                  <a:lnTo>
                    <a:pt x="42" y="134"/>
                  </a:lnTo>
                  <a:lnTo>
                    <a:pt x="30" y="110"/>
                  </a:lnTo>
                  <a:lnTo>
                    <a:pt x="24" y="90"/>
                  </a:lnTo>
                  <a:lnTo>
                    <a:pt x="24" y="80"/>
                  </a:lnTo>
                  <a:lnTo>
                    <a:pt x="24" y="72"/>
                  </a:lnTo>
                  <a:lnTo>
                    <a:pt x="28" y="64"/>
                  </a:lnTo>
                  <a:lnTo>
                    <a:pt x="32" y="56"/>
                  </a:lnTo>
                  <a:lnTo>
                    <a:pt x="32" y="56"/>
                  </a:lnTo>
                  <a:lnTo>
                    <a:pt x="36" y="54"/>
                  </a:lnTo>
                  <a:lnTo>
                    <a:pt x="40" y="54"/>
                  </a:lnTo>
                  <a:lnTo>
                    <a:pt x="50" y="58"/>
                  </a:lnTo>
                  <a:lnTo>
                    <a:pt x="62" y="70"/>
                  </a:lnTo>
                  <a:lnTo>
                    <a:pt x="76" y="86"/>
                  </a:lnTo>
                  <a:lnTo>
                    <a:pt x="76" y="86"/>
                  </a:lnTo>
                  <a:lnTo>
                    <a:pt x="92" y="110"/>
                  </a:lnTo>
                  <a:lnTo>
                    <a:pt x="106" y="136"/>
                  </a:lnTo>
                  <a:lnTo>
                    <a:pt x="130" y="176"/>
                  </a:lnTo>
                  <a:lnTo>
                    <a:pt x="130" y="176"/>
                  </a:lnTo>
                  <a:lnTo>
                    <a:pt x="134" y="178"/>
                  </a:lnTo>
                  <a:lnTo>
                    <a:pt x="136" y="176"/>
                  </a:lnTo>
                  <a:lnTo>
                    <a:pt x="138" y="172"/>
                  </a:lnTo>
                  <a:lnTo>
                    <a:pt x="138" y="172"/>
                  </a:lnTo>
                  <a:lnTo>
                    <a:pt x="134" y="156"/>
                  </a:lnTo>
                  <a:lnTo>
                    <a:pt x="124" y="134"/>
                  </a:lnTo>
                  <a:lnTo>
                    <a:pt x="112" y="108"/>
                  </a:lnTo>
                  <a:lnTo>
                    <a:pt x="98" y="82"/>
                  </a:lnTo>
                  <a:lnTo>
                    <a:pt x="98" y="82"/>
                  </a:lnTo>
                  <a:lnTo>
                    <a:pt x="88" y="64"/>
                  </a:lnTo>
                  <a:lnTo>
                    <a:pt x="82" y="50"/>
                  </a:lnTo>
                  <a:lnTo>
                    <a:pt x="80" y="34"/>
                  </a:lnTo>
                  <a:lnTo>
                    <a:pt x="80" y="22"/>
                  </a:lnTo>
                  <a:lnTo>
                    <a:pt x="82" y="12"/>
                  </a:lnTo>
                  <a:lnTo>
                    <a:pt x="86" y="4"/>
                  </a:lnTo>
                  <a:lnTo>
                    <a:pt x="92" y="0"/>
                  </a:lnTo>
                  <a:lnTo>
                    <a:pt x="98" y="0"/>
                  </a:lnTo>
                  <a:lnTo>
                    <a:pt x="98" y="0"/>
                  </a:lnTo>
                  <a:lnTo>
                    <a:pt x="106" y="4"/>
                  </a:lnTo>
                  <a:lnTo>
                    <a:pt x="116" y="10"/>
                  </a:lnTo>
                  <a:lnTo>
                    <a:pt x="126" y="18"/>
                  </a:lnTo>
                  <a:lnTo>
                    <a:pt x="134" y="30"/>
                  </a:lnTo>
                  <a:lnTo>
                    <a:pt x="150" y="54"/>
                  </a:lnTo>
                  <a:lnTo>
                    <a:pt x="158" y="66"/>
                  </a:lnTo>
                  <a:lnTo>
                    <a:pt x="162" y="76"/>
                  </a:lnTo>
                  <a:lnTo>
                    <a:pt x="162" y="76"/>
                  </a:lnTo>
                  <a:lnTo>
                    <a:pt x="176" y="126"/>
                  </a:lnTo>
                  <a:lnTo>
                    <a:pt x="182" y="146"/>
                  </a:lnTo>
                  <a:lnTo>
                    <a:pt x="184" y="152"/>
                  </a:lnTo>
                  <a:lnTo>
                    <a:pt x="186" y="152"/>
                  </a:lnTo>
                  <a:lnTo>
                    <a:pt x="186" y="152"/>
                  </a:lnTo>
                  <a:lnTo>
                    <a:pt x="188" y="150"/>
                  </a:lnTo>
                  <a:lnTo>
                    <a:pt x="190" y="144"/>
                  </a:lnTo>
                  <a:lnTo>
                    <a:pt x="194" y="124"/>
                  </a:lnTo>
                  <a:lnTo>
                    <a:pt x="192" y="100"/>
                  </a:lnTo>
                  <a:lnTo>
                    <a:pt x="190" y="88"/>
                  </a:lnTo>
                  <a:lnTo>
                    <a:pt x="188" y="78"/>
                  </a:lnTo>
                  <a:lnTo>
                    <a:pt x="188" y="78"/>
                  </a:lnTo>
                  <a:lnTo>
                    <a:pt x="180" y="60"/>
                  </a:lnTo>
                  <a:lnTo>
                    <a:pt x="174" y="38"/>
                  </a:lnTo>
                  <a:lnTo>
                    <a:pt x="174" y="28"/>
                  </a:lnTo>
                  <a:lnTo>
                    <a:pt x="176" y="18"/>
                  </a:lnTo>
                  <a:lnTo>
                    <a:pt x="180" y="12"/>
                  </a:lnTo>
                  <a:lnTo>
                    <a:pt x="186" y="8"/>
                  </a:lnTo>
                  <a:lnTo>
                    <a:pt x="186" y="8"/>
                  </a:lnTo>
                  <a:lnTo>
                    <a:pt x="194" y="8"/>
                  </a:lnTo>
                  <a:lnTo>
                    <a:pt x="202" y="10"/>
                  </a:lnTo>
                  <a:lnTo>
                    <a:pt x="210" y="16"/>
                  </a:lnTo>
                  <a:lnTo>
                    <a:pt x="218" y="24"/>
                  </a:lnTo>
                  <a:lnTo>
                    <a:pt x="226" y="36"/>
                  </a:lnTo>
                  <a:lnTo>
                    <a:pt x="232" y="50"/>
                  </a:lnTo>
                  <a:lnTo>
                    <a:pt x="238" y="66"/>
                  </a:lnTo>
                  <a:lnTo>
                    <a:pt x="242" y="86"/>
                  </a:lnTo>
                  <a:lnTo>
                    <a:pt x="242" y="86"/>
                  </a:lnTo>
                  <a:lnTo>
                    <a:pt x="248" y="126"/>
                  </a:lnTo>
                  <a:lnTo>
                    <a:pt x="254" y="160"/>
                  </a:lnTo>
                  <a:lnTo>
                    <a:pt x="258" y="186"/>
                  </a:lnTo>
                  <a:lnTo>
                    <a:pt x="260" y="194"/>
                  </a:lnTo>
                  <a:lnTo>
                    <a:pt x="264" y="200"/>
                  </a:lnTo>
                  <a:lnTo>
                    <a:pt x="264" y="200"/>
                  </a:lnTo>
                  <a:lnTo>
                    <a:pt x="268" y="208"/>
                  </a:lnTo>
                  <a:lnTo>
                    <a:pt x="270" y="214"/>
                  </a:lnTo>
                  <a:lnTo>
                    <a:pt x="270" y="218"/>
                  </a:lnTo>
                  <a:lnTo>
                    <a:pt x="274" y="220"/>
                  </a:lnTo>
                  <a:lnTo>
                    <a:pt x="274" y="220"/>
                  </a:lnTo>
                  <a:lnTo>
                    <a:pt x="280" y="220"/>
                  </a:lnTo>
                  <a:lnTo>
                    <a:pt x="284" y="222"/>
                  </a:lnTo>
                  <a:lnTo>
                    <a:pt x="284" y="226"/>
                  </a:lnTo>
                  <a:lnTo>
                    <a:pt x="284" y="226"/>
                  </a:lnTo>
                  <a:lnTo>
                    <a:pt x="288" y="218"/>
                  </a:lnTo>
                  <a:lnTo>
                    <a:pt x="292" y="208"/>
                  </a:lnTo>
                  <a:lnTo>
                    <a:pt x="298" y="200"/>
                  </a:lnTo>
                  <a:lnTo>
                    <a:pt x="298" y="200"/>
                  </a:lnTo>
                  <a:lnTo>
                    <a:pt x="304" y="184"/>
                  </a:lnTo>
                  <a:lnTo>
                    <a:pt x="312" y="170"/>
                  </a:lnTo>
                  <a:lnTo>
                    <a:pt x="318" y="164"/>
                  </a:lnTo>
                  <a:lnTo>
                    <a:pt x="326" y="158"/>
                  </a:lnTo>
                  <a:lnTo>
                    <a:pt x="326" y="158"/>
                  </a:lnTo>
                  <a:lnTo>
                    <a:pt x="336" y="154"/>
                  </a:lnTo>
                  <a:lnTo>
                    <a:pt x="344" y="150"/>
                  </a:lnTo>
                  <a:lnTo>
                    <a:pt x="354" y="150"/>
                  </a:lnTo>
                  <a:lnTo>
                    <a:pt x="362" y="152"/>
                  </a:lnTo>
                  <a:lnTo>
                    <a:pt x="370" y="154"/>
                  </a:lnTo>
                  <a:lnTo>
                    <a:pt x="374" y="160"/>
                  </a:lnTo>
                  <a:lnTo>
                    <a:pt x="376" y="168"/>
                  </a:lnTo>
                  <a:lnTo>
                    <a:pt x="376" y="178"/>
                  </a:lnTo>
                  <a:lnTo>
                    <a:pt x="376" y="178"/>
                  </a:lnTo>
                  <a:lnTo>
                    <a:pt x="372" y="186"/>
                  </a:lnTo>
                  <a:lnTo>
                    <a:pt x="368" y="194"/>
                  </a:lnTo>
                  <a:lnTo>
                    <a:pt x="362" y="198"/>
                  </a:lnTo>
                  <a:lnTo>
                    <a:pt x="356" y="204"/>
                  </a:lnTo>
                  <a:lnTo>
                    <a:pt x="344" y="210"/>
                  </a:lnTo>
                  <a:lnTo>
                    <a:pt x="340" y="216"/>
                  </a:lnTo>
                  <a:lnTo>
                    <a:pt x="336" y="222"/>
                  </a:lnTo>
                  <a:lnTo>
                    <a:pt x="336" y="222"/>
                  </a:lnTo>
                  <a:lnTo>
                    <a:pt x="330" y="236"/>
                  </a:lnTo>
                  <a:lnTo>
                    <a:pt x="328" y="244"/>
                  </a:lnTo>
                  <a:lnTo>
                    <a:pt x="328" y="256"/>
                  </a:lnTo>
                  <a:lnTo>
                    <a:pt x="328" y="256"/>
                  </a:lnTo>
                  <a:lnTo>
                    <a:pt x="326" y="260"/>
                  </a:lnTo>
                  <a:lnTo>
                    <a:pt x="322" y="264"/>
                  </a:lnTo>
                  <a:lnTo>
                    <a:pt x="318" y="268"/>
                  </a:lnTo>
                  <a:lnTo>
                    <a:pt x="318" y="268"/>
                  </a:lnTo>
                  <a:lnTo>
                    <a:pt x="320" y="276"/>
                  </a:lnTo>
                  <a:lnTo>
                    <a:pt x="318" y="292"/>
                  </a:lnTo>
                  <a:lnTo>
                    <a:pt x="314" y="304"/>
                  </a:lnTo>
                  <a:lnTo>
                    <a:pt x="308" y="316"/>
                  </a:lnTo>
                  <a:lnTo>
                    <a:pt x="300" y="330"/>
                  </a:lnTo>
                  <a:lnTo>
                    <a:pt x="288" y="342"/>
                  </a:lnTo>
                  <a:lnTo>
                    <a:pt x="288" y="342"/>
                  </a:lnTo>
                  <a:lnTo>
                    <a:pt x="274" y="354"/>
                  </a:lnTo>
                  <a:lnTo>
                    <a:pt x="258" y="364"/>
                  </a:lnTo>
                  <a:lnTo>
                    <a:pt x="240" y="374"/>
                  </a:lnTo>
                  <a:lnTo>
                    <a:pt x="222" y="382"/>
                  </a:lnTo>
                  <a:lnTo>
                    <a:pt x="206" y="390"/>
                  </a:lnTo>
                  <a:lnTo>
                    <a:pt x="190" y="394"/>
                  </a:lnTo>
                  <a:lnTo>
                    <a:pt x="174" y="398"/>
                  </a:lnTo>
                  <a:lnTo>
                    <a:pt x="162" y="398"/>
                  </a:lnTo>
                  <a:lnTo>
                    <a:pt x="162" y="39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22" name="Freeform 100"/>
            <p:cNvSpPr>
              <a:spLocks noEditPoints="1"/>
            </p:cNvSpPr>
            <p:nvPr/>
          </p:nvSpPr>
          <p:spPr bwMode="auto">
            <a:xfrm>
              <a:off x="3195638" y="5830888"/>
              <a:ext cx="596900" cy="561975"/>
            </a:xfrm>
            <a:custGeom>
              <a:avLst/>
              <a:gdLst>
                <a:gd name="T0" fmla="*/ 160 w 376"/>
                <a:gd name="T1" fmla="*/ 26 h 354"/>
                <a:gd name="T2" fmla="*/ 176 w 376"/>
                <a:gd name="T3" fmla="*/ 84 h 354"/>
                <a:gd name="T4" fmla="*/ 162 w 376"/>
                <a:gd name="T5" fmla="*/ 32 h 354"/>
                <a:gd name="T6" fmla="*/ 90 w 376"/>
                <a:gd name="T7" fmla="*/ 164 h 354"/>
                <a:gd name="T8" fmla="*/ 80 w 376"/>
                <a:gd name="T9" fmla="*/ 136 h 354"/>
                <a:gd name="T10" fmla="*/ 42 w 376"/>
                <a:gd name="T11" fmla="*/ 82 h 354"/>
                <a:gd name="T12" fmla="*/ 26 w 376"/>
                <a:gd name="T13" fmla="*/ 48 h 354"/>
                <a:gd name="T14" fmla="*/ 42 w 376"/>
                <a:gd name="T15" fmla="*/ 90 h 354"/>
                <a:gd name="T16" fmla="*/ 62 w 376"/>
                <a:gd name="T17" fmla="*/ 122 h 354"/>
                <a:gd name="T18" fmla="*/ 90 w 376"/>
                <a:gd name="T19" fmla="*/ 164 h 354"/>
                <a:gd name="T20" fmla="*/ 130 w 376"/>
                <a:gd name="T21" fmla="*/ 104 h 354"/>
                <a:gd name="T22" fmla="*/ 104 w 376"/>
                <a:gd name="T23" fmla="*/ 40 h 354"/>
                <a:gd name="T24" fmla="*/ 82 w 376"/>
                <a:gd name="T25" fmla="*/ 0 h 354"/>
                <a:gd name="T26" fmla="*/ 98 w 376"/>
                <a:gd name="T27" fmla="*/ 38 h 354"/>
                <a:gd name="T28" fmla="*/ 130 w 376"/>
                <a:gd name="T29" fmla="*/ 104 h 354"/>
                <a:gd name="T30" fmla="*/ 368 w 376"/>
                <a:gd name="T31" fmla="*/ 110 h 354"/>
                <a:gd name="T32" fmla="*/ 364 w 376"/>
                <a:gd name="T33" fmla="*/ 122 h 354"/>
                <a:gd name="T34" fmla="*/ 350 w 376"/>
                <a:gd name="T35" fmla="*/ 138 h 354"/>
                <a:gd name="T36" fmla="*/ 328 w 376"/>
                <a:gd name="T37" fmla="*/ 156 h 354"/>
                <a:gd name="T38" fmla="*/ 320 w 376"/>
                <a:gd name="T39" fmla="*/ 178 h 354"/>
                <a:gd name="T40" fmla="*/ 318 w 376"/>
                <a:gd name="T41" fmla="*/ 196 h 354"/>
                <a:gd name="T42" fmla="*/ 312 w 376"/>
                <a:gd name="T43" fmla="*/ 202 h 354"/>
                <a:gd name="T44" fmla="*/ 306 w 376"/>
                <a:gd name="T45" fmla="*/ 238 h 354"/>
                <a:gd name="T46" fmla="*/ 282 w 376"/>
                <a:gd name="T47" fmla="*/ 276 h 354"/>
                <a:gd name="T48" fmla="*/ 250 w 376"/>
                <a:gd name="T49" fmla="*/ 298 h 354"/>
                <a:gd name="T50" fmla="*/ 198 w 376"/>
                <a:gd name="T51" fmla="*/ 324 h 354"/>
                <a:gd name="T52" fmla="*/ 156 w 376"/>
                <a:gd name="T53" fmla="*/ 332 h 354"/>
                <a:gd name="T54" fmla="*/ 122 w 376"/>
                <a:gd name="T55" fmla="*/ 330 h 354"/>
                <a:gd name="T56" fmla="*/ 86 w 376"/>
                <a:gd name="T57" fmla="*/ 314 h 354"/>
                <a:gd name="T58" fmla="*/ 58 w 376"/>
                <a:gd name="T59" fmla="*/ 274 h 354"/>
                <a:gd name="T60" fmla="*/ 52 w 376"/>
                <a:gd name="T61" fmla="*/ 266 h 354"/>
                <a:gd name="T62" fmla="*/ 84 w 376"/>
                <a:gd name="T63" fmla="*/ 324 h 354"/>
                <a:gd name="T64" fmla="*/ 106 w 376"/>
                <a:gd name="T65" fmla="*/ 344 h 354"/>
                <a:gd name="T66" fmla="*/ 150 w 376"/>
                <a:gd name="T67" fmla="*/ 354 h 354"/>
                <a:gd name="T68" fmla="*/ 174 w 376"/>
                <a:gd name="T69" fmla="*/ 354 h 354"/>
                <a:gd name="T70" fmla="*/ 222 w 376"/>
                <a:gd name="T71" fmla="*/ 338 h 354"/>
                <a:gd name="T72" fmla="*/ 274 w 376"/>
                <a:gd name="T73" fmla="*/ 310 h 354"/>
                <a:gd name="T74" fmla="*/ 300 w 376"/>
                <a:gd name="T75" fmla="*/ 286 h 354"/>
                <a:gd name="T76" fmla="*/ 318 w 376"/>
                <a:gd name="T77" fmla="*/ 248 h 354"/>
                <a:gd name="T78" fmla="*/ 318 w 376"/>
                <a:gd name="T79" fmla="*/ 224 h 354"/>
                <a:gd name="T80" fmla="*/ 328 w 376"/>
                <a:gd name="T81" fmla="*/ 212 h 354"/>
                <a:gd name="T82" fmla="*/ 330 w 376"/>
                <a:gd name="T83" fmla="*/ 192 h 354"/>
                <a:gd name="T84" fmla="*/ 340 w 376"/>
                <a:gd name="T85" fmla="*/ 172 h 354"/>
                <a:gd name="T86" fmla="*/ 362 w 376"/>
                <a:gd name="T87" fmla="*/ 154 h 354"/>
                <a:gd name="T88" fmla="*/ 376 w 376"/>
                <a:gd name="T89" fmla="*/ 134 h 354"/>
                <a:gd name="T90" fmla="*/ 376 w 376"/>
                <a:gd name="T91" fmla="*/ 120 h 354"/>
                <a:gd name="T92" fmla="*/ 368 w 376"/>
                <a:gd name="T93" fmla="*/ 110 h 354"/>
                <a:gd name="T94" fmla="*/ 0 w 376"/>
                <a:gd name="T95" fmla="*/ 134 h 354"/>
                <a:gd name="T96" fmla="*/ 16 w 376"/>
                <a:gd name="T97" fmla="*/ 166 h 354"/>
                <a:gd name="T98" fmla="*/ 32 w 376"/>
                <a:gd name="T99" fmla="*/ 198 h 354"/>
                <a:gd name="T100" fmla="*/ 18 w 376"/>
                <a:gd name="T101" fmla="*/ 16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6" h="354">
                  <a:moveTo>
                    <a:pt x="162" y="32"/>
                  </a:moveTo>
                  <a:lnTo>
                    <a:pt x="162" y="32"/>
                  </a:lnTo>
                  <a:lnTo>
                    <a:pt x="160" y="26"/>
                  </a:lnTo>
                  <a:lnTo>
                    <a:pt x="160" y="26"/>
                  </a:lnTo>
                  <a:lnTo>
                    <a:pt x="168" y="60"/>
                  </a:lnTo>
                  <a:lnTo>
                    <a:pt x="176" y="84"/>
                  </a:lnTo>
                  <a:lnTo>
                    <a:pt x="176" y="84"/>
                  </a:lnTo>
                  <a:lnTo>
                    <a:pt x="170" y="58"/>
                  </a:lnTo>
                  <a:lnTo>
                    <a:pt x="162" y="32"/>
                  </a:lnTo>
                  <a:lnTo>
                    <a:pt x="162" y="32"/>
                  </a:lnTo>
                  <a:close/>
                  <a:moveTo>
                    <a:pt x="90" y="164"/>
                  </a:moveTo>
                  <a:lnTo>
                    <a:pt x="90" y="164"/>
                  </a:lnTo>
                  <a:lnTo>
                    <a:pt x="90" y="156"/>
                  </a:lnTo>
                  <a:lnTo>
                    <a:pt x="86" y="148"/>
                  </a:lnTo>
                  <a:lnTo>
                    <a:pt x="80" y="136"/>
                  </a:lnTo>
                  <a:lnTo>
                    <a:pt x="80" y="136"/>
                  </a:lnTo>
                  <a:lnTo>
                    <a:pt x="56" y="100"/>
                  </a:lnTo>
                  <a:lnTo>
                    <a:pt x="42" y="82"/>
                  </a:lnTo>
                  <a:lnTo>
                    <a:pt x="34" y="68"/>
                  </a:lnTo>
                  <a:lnTo>
                    <a:pt x="34" y="68"/>
                  </a:lnTo>
                  <a:lnTo>
                    <a:pt x="26" y="48"/>
                  </a:lnTo>
                  <a:lnTo>
                    <a:pt x="26" y="48"/>
                  </a:lnTo>
                  <a:lnTo>
                    <a:pt x="32" y="68"/>
                  </a:lnTo>
                  <a:lnTo>
                    <a:pt x="42" y="90"/>
                  </a:lnTo>
                  <a:lnTo>
                    <a:pt x="42" y="90"/>
                  </a:lnTo>
                  <a:lnTo>
                    <a:pt x="50" y="104"/>
                  </a:lnTo>
                  <a:lnTo>
                    <a:pt x="62" y="122"/>
                  </a:lnTo>
                  <a:lnTo>
                    <a:pt x="86" y="158"/>
                  </a:lnTo>
                  <a:lnTo>
                    <a:pt x="86" y="158"/>
                  </a:lnTo>
                  <a:lnTo>
                    <a:pt x="90" y="164"/>
                  </a:lnTo>
                  <a:lnTo>
                    <a:pt x="90" y="164"/>
                  </a:lnTo>
                  <a:close/>
                  <a:moveTo>
                    <a:pt x="130" y="104"/>
                  </a:moveTo>
                  <a:lnTo>
                    <a:pt x="130" y="104"/>
                  </a:lnTo>
                  <a:lnTo>
                    <a:pt x="126" y="88"/>
                  </a:lnTo>
                  <a:lnTo>
                    <a:pt x="116" y="66"/>
                  </a:lnTo>
                  <a:lnTo>
                    <a:pt x="104" y="40"/>
                  </a:lnTo>
                  <a:lnTo>
                    <a:pt x="90" y="16"/>
                  </a:lnTo>
                  <a:lnTo>
                    <a:pt x="90" y="16"/>
                  </a:lnTo>
                  <a:lnTo>
                    <a:pt x="82" y="0"/>
                  </a:lnTo>
                  <a:lnTo>
                    <a:pt x="82" y="0"/>
                  </a:lnTo>
                  <a:lnTo>
                    <a:pt x="88" y="18"/>
                  </a:lnTo>
                  <a:lnTo>
                    <a:pt x="98" y="38"/>
                  </a:lnTo>
                  <a:lnTo>
                    <a:pt x="98" y="38"/>
                  </a:lnTo>
                  <a:lnTo>
                    <a:pt x="116" y="72"/>
                  </a:lnTo>
                  <a:lnTo>
                    <a:pt x="130" y="104"/>
                  </a:lnTo>
                  <a:lnTo>
                    <a:pt x="130" y="104"/>
                  </a:lnTo>
                  <a:close/>
                  <a:moveTo>
                    <a:pt x="368" y="110"/>
                  </a:moveTo>
                  <a:lnTo>
                    <a:pt x="368" y="110"/>
                  </a:lnTo>
                  <a:lnTo>
                    <a:pt x="368" y="112"/>
                  </a:lnTo>
                  <a:lnTo>
                    <a:pt x="368" y="112"/>
                  </a:lnTo>
                  <a:lnTo>
                    <a:pt x="364" y="122"/>
                  </a:lnTo>
                  <a:lnTo>
                    <a:pt x="360" y="128"/>
                  </a:lnTo>
                  <a:lnTo>
                    <a:pt x="354" y="134"/>
                  </a:lnTo>
                  <a:lnTo>
                    <a:pt x="350" y="138"/>
                  </a:lnTo>
                  <a:lnTo>
                    <a:pt x="338" y="146"/>
                  </a:lnTo>
                  <a:lnTo>
                    <a:pt x="332" y="150"/>
                  </a:lnTo>
                  <a:lnTo>
                    <a:pt x="328" y="156"/>
                  </a:lnTo>
                  <a:lnTo>
                    <a:pt x="328" y="156"/>
                  </a:lnTo>
                  <a:lnTo>
                    <a:pt x="322" y="170"/>
                  </a:lnTo>
                  <a:lnTo>
                    <a:pt x="320" y="178"/>
                  </a:lnTo>
                  <a:lnTo>
                    <a:pt x="320" y="190"/>
                  </a:lnTo>
                  <a:lnTo>
                    <a:pt x="320" y="190"/>
                  </a:lnTo>
                  <a:lnTo>
                    <a:pt x="318" y="196"/>
                  </a:lnTo>
                  <a:lnTo>
                    <a:pt x="316" y="198"/>
                  </a:lnTo>
                  <a:lnTo>
                    <a:pt x="312" y="202"/>
                  </a:lnTo>
                  <a:lnTo>
                    <a:pt x="312" y="202"/>
                  </a:lnTo>
                  <a:lnTo>
                    <a:pt x="312" y="210"/>
                  </a:lnTo>
                  <a:lnTo>
                    <a:pt x="310" y="228"/>
                  </a:lnTo>
                  <a:lnTo>
                    <a:pt x="306" y="238"/>
                  </a:lnTo>
                  <a:lnTo>
                    <a:pt x="302" y="252"/>
                  </a:lnTo>
                  <a:lnTo>
                    <a:pt x="292" y="264"/>
                  </a:lnTo>
                  <a:lnTo>
                    <a:pt x="282" y="276"/>
                  </a:lnTo>
                  <a:lnTo>
                    <a:pt x="282" y="276"/>
                  </a:lnTo>
                  <a:lnTo>
                    <a:pt x="266" y="288"/>
                  </a:lnTo>
                  <a:lnTo>
                    <a:pt x="250" y="298"/>
                  </a:lnTo>
                  <a:lnTo>
                    <a:pt x="234" y="308"/>
                  </a:lnTo>
                  <a:lnTo>
                    <a:pt x="216" y="316"/>
                  </a:lnTo>
                  <a:lnTo>
                    <a:pt x="198" y="324"/>
                  </a:lnTo>
                  <a:lnTo>
                    <a:pt x="182" y="328"/>
                  </a:lnTo>
                  <a:lnTo>
                    <a:pt x="168" y="332"/>
                  </a:lnTo>
                  <a:lnTo>
                    <a:pt x="156" y="332"/>
                  </a:lnTo>
                  <a:lnTo>
                    <a:pt x="156" y="332"/>
                  </a:lnTo>
                  <a:lnTo>
                    <a:pt x="142" y="334"/>
                  </a:lnTo>
                  <a:lnTo>
                    <a:pt x="122" y="330"/>
                  </a:lnTo>
                  <a:lnTo>
                    <a:pt x="110" y="328"/>
                  </a:lnTo>
                  <a:lnTo>
                    <a:pt x="98" y="322"/>
                  </a:lnTo>
                  <a:lnTo>
                    <a:pt x="86" y="314"/>
                  </a:lnTo>
                  <a:lnTo>
                    <a:pt x="76" y="302"/>
                  </a:lnTo>
                  <a:lnTo>
                    <a:pt x="76" y="302"/>
                  </a:lnTo>
                  <a:lnTo>
                    <a:pt x="58" y="274"/>
                  </a:lnTo>
                  <a:lnTo>
                    <a:pt x="46" y="250"/>
                  </a:lnTo>
                  <a:lnTo>
                    <a:pt x="46" y="250"/>
                  </a:lnTo>
                  <a:lnTo>
                    <a:pt x="52" y="266"/>
                  </a:lnTo>
                  <a:lnTo>
                    <a:pt x="60" y="284"/>
                  </a:lnTo>
                  <a:lnTo>
                    <a:pt x="70" y="302"/>
                  </a:lnTo>
                  <a:lnTo>
                    <a:pt x="84" y="324"/>
                  </a:lnTo>
                  <a:lnTo>
                    <a:pt x="84" y="324"/>
                  </a:lnTo>
                  <a:lnTo>
                    <a:pt x="94" y="336"/>
                  </a:lnTo>
                  <a:lnTo>
                    <a:pt x="106" y="344"/>
                  </a:lnTo>
                  <a:lnTo>
                    <a:pt x="118" y="350"/>
                  </a:lnTo>
                  <a:lnTo>
                    <a:pt x="128" y="352"/>
                  </a:lnTo>
                  <a:lnTo>
                    <a:pt x="150" y="354"/>
                  </a:lnTo>
                  <a:lnTo>
                    <a:pt x="162" y="354"/>
                  </a:lnTo>
                  <a:lnTo>
                    <a:pt x="162" y="354"/>
                  </a:lnTo>
                  <a:lnTo>
                    <a:pt x="174" y="354"/>
                  </a:lnTo>
                  <a:lnTo>
                    <a:pt x="190" y="350"/>
                  </a:lnTo>
                  <a:lnTo>
                    <a:pt x="206" y="346"/>
                  </a:lnTo>
                  <a:lnTo>
                    <a:pt x="222" y="338"/>
                  </a:lnTo>
                  <a:lnTo>
                    <a:pt x="240" y="330"/>
                  </a:lnTo>
                  <a:lnTo>
                    <a:pt x="258" y="320"/>
                  </a:lnTo>
                  <a:lnTo>
                    <a:pt x="274" y="310"/>
                  </a:lnTo>
                  <a:lnTo>
                    <a:pt x="288" y="298"/>
                  </a:lnTo>
                  <a:lnTo>
                    <a:pt x="288" y="298"/>
                  </a:lnTo>
                  <a:lnTo>
                    <a:pt x="300" y="286"/>
                  </a:lnTo>
                  <a:lnTo>
                    <a:pt x="308" y="272"/>
                  </a:lnTo>
                  <a:lnTo>
                    <a:pt x="314" y="260"/>
                  </a:lnTo>
                  <a:lnTo>
                    <a:pt x="318" y="248"/>
                  </a:lnTo>
                  <a:lnTo>
                    <a:pt x="320" y="232"/>
                  </a:lnTo>
                  <a:lnTo>
                    <a:pt x="318" y="224"/>
                  </a:lnTo>
                  <a:lnTo>
                    <a:pt x="318" y="224"/>
                  </a:lnTo>
                  <a:lnTo>
                    <a:pt x="322" y="220"/>
                  </a:lnTo>
                  <a:lnTo>
                    <a:pt x="326" y="216"/>
                  </a:lnTo>
                  <a:lnTo>
                    <a:pt x="328" y="212"/>
                  </a:lnTo>
                  <a:lnTo>
                    <a:pt x="328" y="212"/>
                  </a:lnTo>
                  <a:lnTo>
                    <a:pt x="328" y="200"/>
                  </a:lnTo>
                  <a:lnTo>
                    <a:pt x="330" y="192"/>
                  </a:lnTo>
                  <a:lnTo>
                    <a:pt x="336" y="178"/>
                  </a:lnTo>
                  <a:lnTo>
                    <a:pt x="336" y="178"/>
                  </a:lnTo>
                  <a:lnTo>
                    <a:pt x="340" y="172"/>
                  </a:lnTo>
                  <a:lnTo>
                    <a:pt x="344" y="166"/>
                  </a:lnTo>
                  <a:lnTo>
                    <a:pt x="356" y="160"/>
                  </a:lnTo>
                  <a:lnTo>
                    <a:pt x="362" y="154"/>
                  </a:lnTo>
                  <a:lnTo>
                    <a:pt x="368" y="150"/>
                  </a:lnTo>
                  <a:lnTo>
                    <a:pt x="372" y="142"/>
                  </a:lnTo>
                  <a:lnTo>
                    <a:pt x="376" y="134"/>
                  </a:lnTo>
                  <a:lnTo>
                    <a:pt x="376" y="134"/>
                  </a:lnTo>
                  <a:lnTo>
                    <a:pt x="376" y="126"/>
                  </a:lnTo>
                  <a:lnTo>
                    <a:pt x="376" y="120"/>
                  </a:lnTo>
                  <a:lnTo>
                    <a:pt x="372" y="114"/>
                  </a:lnTo>
                  <a:lnTo>
                    <a:pt x="368" y="110"/>
                  </a:lnTo>
                  <a:lnTo>
                    <a:pt x="368" y="110"/>
                  </a:lnTo>
                  <a:close/>
                  <a:moveTo>
                    <a:pt x="0" y="126"/>
                  </a:moveTo>
                  <a:lnTo>
                    <a:pt x="0" y="126"/>
                  </a:lnTo>
                  <a:lnTo>
                    <a:pt x="0" y="134"/>
                  </a:lnTo>
                  <a:lnTo>
                    <a:pt x="2" y="140"/>
                  </a:lnTo>
                  <a:lnTo>
                    <a:pt x="2" y="140"/>
                  </a:lnTo>
                  <a:lnTo>
                    <a:pt x="16" y="166"/>
                  </a:lnTo>
                  <a:lnTo>
                    <a:pt x="32" y="198"/>
                  </a:lnTo>
                  <a:lnTo>
                    <a:pt x="32" y="198"/>
                  </a:lnTo>
                  <a:lnTo>
                    <a:pt x="32" y="198"/>
                  </a:lnTo>
                  <a:lnTo>
                    <a:pt x="32" y="198"/>
                  </a:lnTo>
                  <a:lnTo>
                    <a:pt x="26" y="180"/>
                  </a:lnTo>
                  <a:lnTo>
                    <a:pt x="18" y="160"/>
                  </a:lnTo>
                  <a:lnTo>
                    <a:pt x="0" y="126"/>
                  </a:lnTo>
                  <a:lnTo>
                    <a:pt x="0" y="126"/>
                  </a:lnTo>
                  <a:close/>
                </a:path>
              </a:pathLst>
            </a:custGeom>
            <a:solidFill>
              <a:srgbClr val="E4E5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23" name="Freeform 101"/>
            <p:cNvSpPr>
              <a:spLocks/>
            </p:cNvSpPr>
            <p:nvPr/>
          </p:nvSpPr>
          <p:spPr bwMode="auto">
            <a:xfrm>
              <a:off x="4100513" y="6221413"/>
              <a:ext cx="3175" cy="9525"/>
            </a:xfrm>
            <a:custGeom>
              <a:avLst/>
              <a:gdLst>
                <a:gd name="T0" fmla="*/ 0 w 2"/>
                <a:gd name="T1" fmla="*/ 6 h 6"/>
                <a:gd name="T2" fmla="*/ 2 w 2"/>
                <a:gd name="T3" fmla="*/ 0 h 6"/>
                <a:gd name="T4" fmla="*/ 0 w 2"/>
                <a:gd name="T5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6">
                  <a:moveTo>
                    <a:pt x="0" y="6"/>
                  </a:moveTo>
                  <a:lnTo>
                    <a:pt x="2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88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24" name="Freeform 102"/>
            <p:cNvSpPr>
              <a:spLocks/>
            </p:cNvSpPr>
            <p:nvPr/>
          </p:nvSpPr>
          <p:spPr bwMode="auto">
            <a:xfrm>
              <a:off x="4021138" y="5891213"/>
              <a:ext cx="1009650" cy="790575"/>
            </a:xfrm>
            <a:custGeom>
              <a:avLst/>
              <a:gdLst>
                <a:gd name="T0" fmla="*/ 86 w 636"/>
                <a:gd name="T1" fmla="*/ 0 h 498"/>
                <a:gd name="T2" fmla="*/ 0 w 636"/>
                <a:gd name="T3" fmla="*/ 402 h 498"/>
                <a:gd name="T4" fmla="*/ 10 w 636"/>
                <a:gd name="T5" fmla="*/ 404 h 498"/>
                <a:gd name="T6" fmla="*/ 588 w 636"/>
                <a:gd name="T7" fmla="*/ 498 h 498"/>
                <a:gd name="T8" fmla="*/ 636 w 636"/>
                <a:gd name="T9" fmla="*/ 96 h 498"/>
                <a:gd name="T10" fmla="*/ 86 w 636"/>
                <a:gd name="T11" fmla="*/ 0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6" h="498">
                  <a:moveTo>
                    <a:pt x="86" y="0"/>
                  </a:moveTo>
                  <a:lnTo>
                    <a:pt x="0" y="402"/>
                  </a:lnTo>
                  <a:lnTo>
                    <a:pt x="10" y="404"/>
                  </a:lnTo>
                  <a:lnTo>
                    <a:pt x="588" y="498"/>
                  </a:lnTo>
                  <a:lnTo>
                    <a:pt x="636" y="96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25" name="Freeform 103"/>
            <p:cNvSpPr>
              <a:spLocks/>
            </p:cNvSpPr>
            <p:nvPr/>
          </p:nvSpPr>
          <p:spPr bwMode="auto">
            <a:xfrm>
              <a:off x="4040188" y="5903913"/>
              <a:ext cx="971550" cy="755650"/>
            </a:xfrm>
            <a:custGeom>
              <a:avLst/>
              <a:gdLst>
                <a:gd name="T0" fmla="*/ 0 w 612"/>
                <a:gd name="T1" fmla="*/ 384 h 476"/>
                <a:gd name="T2" fmla="*/ 568 w 612"/>
                <a:gd name="T3" fmla="*/ 476 h 476"/>
                <a:gd name="T4" fmla="*/ 612 w 612"/>
                <a:gd name="T5" fmla="*/ 92 h 476"/>
                <a:gd name="T6" fmla="*/ 82 w 612"/>
                <a:gd name="T7" fmla="*/ 0 h 476"/>
                <a:gd name="T8" fmla="*/ 0 w 612"/>
                <a:gd name="T9" fmla="*/ 384 h 476"/>
                <a:gd name="T10" fmla="*/ 0 w 612"/>
                <a:gd name="T11" fmla="*/ 384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2" h="476">
                  <a:moveTo>
                    <a:pt x="0" y="384"/>
                  </a:moveTo>
                  <a:lnTo>
                    <a:pt x="568" y="476"/>
                  </a:lnTo>
                  <a:lnTo>
                    <a:pt x="612" y="92"/>
                  </a:lnTo>
                  <a:lnTo>
                    <a:pt x="82" y="0"/>
                  </a:lnTo>
                  <a:lnTo>
                    <a:pt x="0" y="384"/>
                  </a:lnTo>
                  <a:lnTo>
                    <a:pt x="0" y="38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26" name="Freeform 104"/>
            <p:cNvSpPr>
              <a:spLocks/>
            </p:cNvSpPr>
            <p:nvPr/>
          </p:nvSpPr>
          <p:spPr bwMode="auto">
            <a:xfrm>
              <a:off x="4583113" y="5980113"/>
              <a:ext cx="187325" cy="73025"/>
            </a:xfrm>
            <a:custGeom>
              <a:avLst/>
              <a:gdLst>
                <a:gd name="T0" fmla="*/ 0 w 118"/>
                <a:gd name="T1" fmla="*/ 46 h 46"/>
                <a:gd name="T2" fmla="*/ 0 w 118"/>
                <a:gd name="T3" fmla="*/ 46 h 46"/>
                <a:gd name="T4" fmla="*/ 10 w 118"/>
                <a:gd name="T5" fmla="*/ 44 h 46"/>
                <a:gd name="T6" fmla="*/ 20 w 118"/>
                <a:gd name="T7" fmla="*/ 42 h 46"/>
                <a:gd name="T8" fmla="*/ 38 w 118"/>
                <a:gd name="T9" fmla="*/ 32 h 46"/>
                <a:gd name="T10" fmla="*/ 38 w 118"/>
                <a:gd name="T11" fmla="*/ 32 h 46"/>
                <a:gd name="T12" fmla="*/ 48 w 118"/>
                <a:gd name="T13" fmla="*/ 30 h 46"/>
                <a:gd name="T14" fmla="*/ 56 w 118"/>
                <a:gd name="T15" fmla="*/ 28 h 46"/>
                <a:gd name="T16" fmla="*/ 76 w 118"/>
                <a:gd name="T17" fmla="*/ 28 h 46"/>
                <a:gd name="T18" fmla="*/ 94 w 118"/>
                <a:gd name="T19" fmla="*/ 26 h 46"/>
                <a:gd name="T20" fmla="*/ 104 w 118"/>
                <a:gd name="T21" fmla="*/ 24 h 46"/>
                <a:gd name="T22" fmla="*/ 112 w 118"/>
                <a:gd name="T23" fmla="*/ 22 h 46"/>
                <a:gd name="T24" fmla="*/ 112 w 118"/>
                <a:gd name="T25" fmla="*/ 22 h 46"/>
                <a:gd name="T26" fmla="*/ 118 w 118"/>
                <a:gd name="T27" fmla="*/ 18 h 46"/>
                <a:gd name="T28" fmla="*/ 24 w 118"/>
                <a:gd name="T29" fmla="*/ 0 h 46"/>
                <a:gd name="T30" fmla="*/ 24 w 118"/>
                <a:gd name="T31" fmla="*/ 0 h 46"/>
                <a:gd name="T32" fmla="*/ 18 w 118"/>
                <a:gd name="T33" fmla="*/ 2 h 46"/>
                <a:gd name="T34" fmla="*/ 18 w 118"/>
                <a:gd name="T35" fmla="*/ 2 h 46"/>
                <a:gd name="T36" fmla="*/ 10 w 118"/>
                <a:gd name="T37" fmla="*/ 12 h 46"/>
                <a:gd name="T38" fmla="*/ 4 w 118"/>
                <a:gd name="T39" fmla="*/ 22 h 46"/>
                <a:gd name="T40" fmla="*/ 2 w 118"/>
                <a:gd name="T41" fmla="*/ 34 h 46"/>
                <a:gd name="T42" fmla="*/ 0 w 118"/>
                <a:gd name="T43" fmla="*/ 46 h 46"/>
                <a:gd name="T44" fmla="*/ 0 w 118"/>
                <a:gd name="T45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8" h="46">
                  <a:moveTo>
                    <a:pt x="0" y="46"/>
                  </a:moveTo>
                  <a:lnTo>
                    <a:pt x="0" y="46"/>
                  </a:lnTo>
                  <a:lnTo>
                    <a:pt x="10" y="44"/>
                  </a:lnTo>
                  <a:lnTo>
                    <a:pt x="20" y="42"/>
                  </a:lnTo>
                  <a:lnTo>
                    <a:pt x="38" y="32"/>
                  </a:lnTo>
                  <a:lnTo>
                    <a:pt x="38" y="32"/>
                  </a:lnTo>
                  <a:lnTo>
                    <a:pt x="48" y="30"/>
                  </a:lnTo>
                  <a:lnTo>
                    <a:pt x="56" y="28"/>
                  </a:lnTo>
                  <a:lnTo>
                    <a:pt x="76" y="28"/>
                  </a:lnTo>
                  <a:lnTo>
                    <a:pt x="94" y="26"/>
                  </a:lnTo>
                  <a:lnTo>
                    <a:pt x="104" y="24"/>
                  </a:lnTo>
                  <a:lnTo>
                    <a:pt x="112" y="22"/>
                  </a:lnTo>
                  <a:lnTo>
                    <a:pt x="112" y="22"/>
                  </a:lnTo>
                  <a:lnTo>
                    <a:pt x="118" y="18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0" y="12"/>
                  </a:lnTo>
                  <a:lnTo>
                    <a:pt x="4" y="22"/>
                  </a:lnTo>
                  <a:lnTo>
                    <a:pt x="2" y="34"/>
                  </a:lnTo>
                  <a:lnTo>
                    <a:pt x="0" y="46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E3E3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27" name="Freeform 105"/>
            <p:cNvSpPr>
              <a:spLocks/>
            </p:cNvSpPr>
            <p:nvPr/>
          </p:nvSpPr>
          <p:spPr bwMode="auto">
            <a:xfrm>
              <a:off x="4506913" y="61071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A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28" name="Freeform 106"/>
            <p:cNvSpPr>
              <a:spLocks/>
            </p:cNvSpPr>
            <p:nvPr/>
          </p:nvSpPr>
          <p:spPr bwMode="auto">
            <a:xfrm>
              <a:off x="4652963" y="60848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A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29" name="Freeform 107"/>
            <p:cNvSpPr>
              <a:spLocks/>
            </p:cNvSpPr>
            <p:nvPr/>
          </p:nvSpPr>
          <p:spPr bwMode="auto">
            <a:xfrm>
              <a:off x="4392613" y="5827713"/>
              <a:ext cx="317500" cy="250825"/>
            </a:xfrm>
            <a:custGeom>
              <a:avLst/>
              <a:gdLst>
                <a:gd name="T0" fmla="*/ 188 w 200"/>
                <a:gd name="T1" fmla="*/ 70 h 158"/>
                <a:gd name="T2" fmla="*/ 172 w 200"/>
                <a:gd name="T3" fmla="*/ 58 h 158"/>
                <a:gd name="T4" fmla="*/ 168 w 200"/>
                <a:gd name="T5" fmla="*/ 50 h 158"/>
                <a:gd name="T6" fmla="*/ 164 w 200"/>
                <a:gd name="T7" fmla="*/ 42 h 158"/>
                <a:gd name="T8" fmla="*/ 150 w 200"/>
                <a:gd name="T9" fmla="*/ 22 h 158"/>
                <a:gd name="T10" fmla="*/ 132 w 200"/>
                <a:gd name="T11" fmla="*/ 10 h 158"/>
                <a:gd name="T12" fmla="*/ 104 w 200"/>
                <a:gd name="T13" fmla="*/ 2 h 158"/>
                <a:gd name="T14" fmla="*/ 90 w 200"/>
                <a:gd name="T15" fmla="*/ 0 h 158"/>
                <a:gd name="T16" fmla="*/ 62 w 200"/>
                <a:gd name="T17" fmla="*/ 4 h 158"/>
                <a:gd name="T18" fmla="*/ 52 w 200"/>
                <a:gd name="T19" fmla="*/ 12 h 158"/>
                <a:gd name="T20" fmla="*/ 46 w 200"/>
                <a:gd name="T21" fmla="*/ 16 h 158"/>
                <a:gd name="T22" fmla="*/ 18 w 200"/>
                <a:gd name="T23" fmla="*/ 52 h 158"/>
                <a:gd name="T24" fmla="*/ 4 w 200"/>
                <a:gd name="T25" fmla="*/ 80 h 158"/>
                <a:gd name="T26" fmla="*/ 0 w 200"/>
                <a:gd name="T27" fmla="*/ 92 h 158"/>
                <a:gd name="T28" fmla="*/ 0 w 200"/>
                <a:gd name="T29" fmla="*/ 100 h 158"/>
                <a:gd name="T30" fmla="*/ 2 w 200"/>
                <a:gd name="T31" fmla="*/ 114 h 158"/>
                <a:gd name="T32" fmla="*/ 8 w 200"/>
                <a:gd name="T33" fmla="*/ 118 h 158"/>
                <a:gd name="T34" fmla="*/ 14 w 200"/>
                <a:gd name="T35" fmla="*/ 120 h 158"/>
                <a:gd name="T36" fmla="*/ 26 w 200"/>
                <a:gd name="T37" fmla="*/ 118 h 158"/>
                <a:gd name="T38" fmla="*/ 32 w 200"/>
                <a:gd name="T39" fmla="*/ 116 h 158"/>
                <a:gd name="T40" fmla="*/ 32 w 200"/>
                <a:gd name="T41" fmla="*/ 120 h 158"/>
                <a:gd name="T42" fmla="*/ 36 w 200"/>
                <a:gd name="T43" fmla="*/ 136 h 158"/>
                <a:gd name="T44" fmla="*/ 36 w 200"/>
                <a:gd name="T45" fmla="*/ 136 h 158"/>
                <a:gd name="T46" fmla="*/ 42 w 200"/>
                <a:gd name="T47" fmla="*/ 140 h 158"/>
                <a:gd name="T48" fmla="*/ 50 w 200"/>
                <a:gd name="T49" fmla="*/ 142 h 158"/>
                <a:gd name="T50" fmla="*/ 62 w 200"/>
                <a:gd name="T51" fmla="*/ 134 h 158"/>
                <a:gd name="T52" fmla="*/ 64 w 200"/>
                <a:gd name="T53" fmla="*/ 144 h 158"/>
                <a:gd name="T54" fmla="*/ 68 w 200"/>
                <a:gd name="T55" fmla="*/ 152 h 158"/>
                <a:gd name="T56" fmla="*/ 78 w 200"/>
                <a:gd name="T57" fmla="*/ 158 h 158"/>
                <a:gd name="T58" fmla="*/ 84 w 200"/>
                <a:gd name="T59" fmla="*/ 158 h 158"/>
                <a:gd name="T60" fmla="*/ 94 w 200"/>
                <a:gd name="T61" fmla="*/ 154 h 158"/>
                <a:gd name="T62" fmla="*/ 100 w 200"/>
                <a:gd name="T63" fmla="*/ 148 h 158"/>
                <a:gd name="T64" fmla="*/ 100 w 200"/>
                <a:gd name="T65" fmla="*/ 150 h 158"/>
                <a:gd name="T66" fmla="*/ 102 w 200"/>
                <a:gd name="T67" fmla="*/ 152 h 158"/>
                <a:gd name="T68" fmla="*/ 116 w 200"/>
                <a:gd name="T69" fmla="*/ 158 h 158"/>
                <a:gd name="T70" fmla="*/ 122 w 200"/>
                <a:gd name="T71" fmla="*/ 156 h 158"/>
                <a:gd name="T72" fmla="*/ 134 w 200"/>
                <a:gd name="T73" fmla="*/ 144 h 158"/>
                <a:gd name="T74" fmla="*/ 140 w 200"/>
                <a:gd name="T75" fmla="*/ 132 h 158"/>
                <a:gd name="T76" fmla="*/ 146 w 200"/>
                <a:gd name="T77" fmla="*/ 118 h 158"/>
                <a:gd name="T78" fmla="*/ 156 w 200"/>
                <a:gd name="T79" fmla="*/ 104 h 158"/>
                <a:gd name="T80" fmla="*/ 160 w 200"/>
                <a:gd name="T81" fmla="*/ 100 h 158"/>
                <a:gd name="T82" fmla="*/ 194 w 200"/>
                <a:gd name="T83" fmla="*/ 106 h 158"/>
                <a:gd name="T84" fmla="*/ 200 w 200"/>
                <a:gd name="T85" fmla="*/ 106 h 158"/>
                <a:gd name="T86" fmla="*/ 192 w 200"/>
                <a:gd name="T87" fmla="*/ 80 h 158"/>
                <a:gd name="T88" fmla="*/ 188 w 200"/>
                <a:gd name="T89" fmla="*/ 7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00" h="158">
                  <a:moveTo>
                    <a:pt x="188" y="70"/>
                  </a:moveTo>
                  <a:lnTo>
                    <a:pt x="188" y="70"/>
                  </a:lnTo>
                  <a:lnTo>
                    <a:pt x="180" y="64"/>
                  </a:lnTo>
                  <a:lnTo>
                    <a:pt x="172" y="58"/>
                  </a:lnTo>
                  <a:lnTo>
                    <a:pt x="172" y="58"/>
                  </a:lnTo>
                  <a:lnTo>
                    <a:pt x="168" y="50"/>
                  </a:lnTo>
                  <a:lnTo>
                    <a:pt x="164" y="42"/>
                  </a:lnTo>
                  <a:lnTo>
                    <a:pt x="164" y="42"/>
                  </a:lnTo>
                  <a:lnTo>
                    <a:pt x="158" y="32"/>
                  </a:lnTo>
                  <a:lnTo>
                    <a:pt x="150" y="22"/>
                  </a:lnTo>
                  <a:lnTo>
                    <a:pt x="140" y="14"/>
                  </a:lnTo>
                  <a:lnTo>
                    <a:pt x="132" y="10"/>
                  </a:lnTo>
                  <a:lnTo>
                    <a:pt x="114" y="4"/>
                  </a:lnTo>
                  <a:lnTo>
                    <a:pt x="104" y="2"/>
                  </a:lnTo>
                  <a:lnTo>
                    <a:pt x="104" y="2"/>
                  </a:lnTo>
                  <a:lnTo>
                    <a:pt x="90" y="0"/>
                  </a:lnTo>
                  <a:lnTo>
                    <a:pt x="76" y="0"/>
                  </a:lnTo>
                  <a:lnTo>
                    <a:pt x="62" y="4"/>
                  </a:lnTo>
                  <a:lnTo>
                    <a:pt x="56" y="6"/>
                  </a:lnTo>
                  <a:lnTo>
                    <a:pt x="52" y="12"/>
                  </a:lnTo>
                  <a:lnTo>
                    <a:pt x="52" y="12"/>
                  </a:lnTo>
                  <a:lnTo>
                    <a:pt x="46" y="16"/>
                  </a:lnTo>
                  <a:lnTo>
                    <a:pt x="34" y="30"/>
                  </a:lnTo>
                  <a:lnTo>
                    <a:pt x="18" y="52"/>
                  </a:lnTo>
                  <a:lnTo>
                    <a:pt x="10" y="66"/>
                  </a:lnTo>
                  <a:lnTo>
                    <a:pt x="4" y="80"/>
                  </a:lnTo>
                  <a:lnTo>
                    <a:pt x="4" y="80"/>
                  </a:lnTo>
                  <a:lnTo>
                    <a:pt x="0" y="92"/>
                  </a:lnTo>
                  <a:lnTo>
                    <a:pt x="0" y="100"/>
                  </a:lnTo>
                  <a:lnTo>
                    <a:pt x="0" y="100"/>
                  </a:lnTo>
                  <a:lnTo>
                    <a:pt x="0" y="110"/>
                  </a:lnTo>
                  <a:lnTo>
                    <a:pt x="2" y="114"/>
                  </a:lnTo>
                  <a:lnTo>
                    <a:pt x="2" y="114"/>
                  </a:lnTo>
                  <a:lnTo>
                    <a:pt x="8" y="118"/>
                  </a:lnTo>
                  <a:lnTo>
                    <a:pt x="8" y="118"/>
                  </a:lnTo>
                  <a:lnTo>
                    <a:pt x="14" y="120"/>
                  </a:lnTo>
                  <a:lnTo>
                    <a:pt x="20" y="120"/>
                  </a:lnTo>
                  <a:lnTo>
                    <a:pt x="26" y="118"/>
                  </a:lnTo>
                  <a:lnTo>
                    <a:pt x="32" y="116"/>
                  </a:lnTo>
                  <a:lnTo>
                    <a:pt x="32" y="116"/>
                  </a:lnTo>
                  <a:lnTo>
                    <a:pt x="32" y="120"/>
                  </a:lnTo>
                  <a:lnTo>
                    <a:pt x="32" y="120"/>
                  </a:lnTo>
                  <a:lnTo>
                    <a:pt x="32" y="128"/>
                  </a:lnTo>
                  <a:lnTo>
                    <a:pt x="36" y="136"/>
                  </a:lnTo>
                  <a:lnTo>
                    <a:pt x="36" y="136"/>
                  </a:lnTo>
                  <a:lnTo>
                    <a:pt x="36" y="136"/>
                  </a:lnTo>
                  <a:lnTo>
                    <a:pt x="36" y="136"/>
                  </a:lnTo>
                  <a:lnTo>
                    <a:pt x="42" y="140"/>
                  </a:lnTo>
                  <a:lnTo>
                    <a:pt x="50" y="142"/>
                  </a:lnTo>
                  <a:lnTo>
                    <a:pt x="50" y="142"/>
                  </a:lnTo>
                  <a:lnTo>
                    <a:pt x="56" y="138"/>
                  </a:lnTo>
                  <a:lnTo>
                    <a:pt x="62" y="134"/>
                  </a:lnTo>
                  <a:lnTo>
                    <a:pt x="62" y="134"/>
                  </a:lnTo>
                  <a:lnTo>
                    <a:pt x="64" y="144"/>
                  </a:lnTo>
                  <a:lnTo>
                    <a:pt x="68" y="152"/>
                  </a:lnTo>
                  <a:lnTo>
                    <a:pt x="68" y="152"/>
                  </a:lnTo>
                  <a:lnTo>
                    <a:pt x="72" y="154"/>
                  </a:lnTo>
                  <a:lnTo>
                    <a:pt x="78" y="158"/>
                  </a:lnTo>
                  <a:lnTo>
                    <a:pt x="78" y="158"/>
                  </a:lnTo>
                  <a:lnTo>
                    <a:pt x="84" y="158"/>
                  </a:lnTo>
                  <a:lnTo>
                    <a:pt x="90" y="156"/>
                  </a:lnTo>
                  <a:lnTo>
                    <a:pt x="94" y="154"/>
                  </a:lnTo>
                  <a:lnTo>
                    <a:pt x="100" y="148"/>
                  </a:lnTo>
                  <a:lnTo>
                    <a:pt x="100" y="148"/>
                  </a:lnTo>
                  <a:lnTo>
                    <a:pt x="100" y="150"/>
                  </a:lnTo>
                  <a:lnTo>
                    <a:pt x="100" y="150"/>
                  </a:lnTo>
                  <a:lnTo>
                    <a:pt x="102" y="152"/>
                  </a:lnTo>
                  <a:lnTo>
                    <a:pt x="102" y="152"/>
                  </a:lnTo>
                  <a:lnTo>
                    <a:pt x="108" y="158"/>
                  </a:lnTo>
                  <a:lnTo>
                    <a:pt x="116" y="158"/>
                  </a:lnTo>
                  <a:lnTo>
                    <a:pt x="116" y="158"/>
                  </a:lnTo>
                  <a:lnTo>
                    <a:pt x="122" y="156"/>
                  </a:lnTo>
                  <a:lnTo>
                    <a:pt x="128" y="152"/>
                  </a:lnTo>
                  <a:lnTo>
                    <a:pt x="134" y="144"/>
                  </a:lnTo>
                  <a:lnTo>
                    <a:pt x="138" y="136"/>
                  </a:lnTo>
                  <a:lnTo>
                    <a:pt x="140" y="132"/>
                  </a:lnTo>
                  <a:lnTo>
                    <a:pt x="140" y="132"/>
                  </a:lnTo>
                  <a:lnTo>
                    <a:pt x="146" y="118"/>
                  </a:lnTo>
                  <a:lnTo>
                    <a:pt x="156" y="104"/>
                  </a:lnTo>
                  <a:lnTo>
                    <a:pt x="156" y="104"/>
                  </a:lnTo>
                  <a:lnTo>
                    <a:pt x="160" y="100"/>
                  </a:lnTo>
                  <a:lnTo>
                    <a:pt x="160" y="100"/>
                  </a:lnTo>
                  <a:lnTo>
                    <a:pt x="188" y="106"/>
                  </a:lnTo>
                  <a:lnTo>
                    <a:pt x="194" y="106"/>
                  </a:lnTo>
                  <a:lnTo>
                    <a:pt x="200" y="106"/>
                  </a:lnTo>
                  <a:lnTo>
                    <a:pt x="200" y="106"/>
                  </a:lnTo>
                  <a:lnTo>
                    <a:pt x="196" y="92"/>
                  </a:lnTo>
                  <a:lnTo>
                    <a:pt x="192" y="80"/>
                  </a:lnTo>
                  <a:lnTo>
                    <a:pt x="188" y="70"/>
                  </a:lnTo>
                  <a:lnTo>
                    <a:pt x="188" y="7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30" name="Freeform 108"/>
            <p:cNvSpPr>
              <a:spLocks/>
            </p:cNvSpPr>
            <p:nvPr/>
          </p:nvSpPr>
          <p:spPr bwMode="auto">
            <a:xfrm>
              <a:off x="4398963" y="5834063"/>
              <a:ext cx="295275" cy="228600"/>
            </a:xfrm>
            <a:custGeom>
              <a:avLst/>
              <a:gdLst>
                <a:gd name="T0" fmla="*/ 186 w 186"/>
                <a:gd name="T1" fmla="*/ 90 h 144"/>
                <a:gd name="T2" fmla="*/ 174 w 186"/>
                <a:gd name="T3" fmla="*/ 66 h 144"/>
                <a:gd name="T4" fmla="*/ 166 w 186"/>
                <a:gd name="T5" fmla="*/ 60 h 144"/>
                <a:gd name="T6" fmla="*/ 158 w 186"/>
                <a:gd name="T7" fmla="*/ 54 h 144"/>
                <a:gd name="T8" fmla="*/ 152 w 186"/>
                <a:gd name="T9" fmla="*/ 40 h 144"/>
                <a:gd name="T10" fmla="*/ 148 w 186"/>
                <a:gd name="T11" fmla="*/ 30 h 144"/>
                <a:gd name="T12" fmla="*/ 128 w 186"/>
                <a:gd name="T13" fmla="*/ 14 h 144"/>
                <a:gd name="T14" fmla="*/ 98 w 186"/>
                <a:gd name="T15" fmla="*/ 2 h 144"/>
                <a:gd name="T16" fmla="*/ 66 w 186"/>
                <a:gd name="T17" fmla="*/ 2 h 144"/>
                <a:gd name="T18" fmla="*/ 54 w 186"/>
                <a:gd name="T19" fmla="*/ 10 h 144"/>
                <a:gd name="T20" fmla="*/ 34 w 186"/>
                <a:gd name="T21" fmla="*/ 28 h 144"/>
                <a:gd name="T22" fmla="*/ 12 w 186"/>
                <a:gd name="T23" fmla="*/ 62 h 144"/>
                <a:gd name="T24" fmla="*/ 4 w 186"/>
                <a:gd name="T25" fmla="*/ 78 h 144"/>
                <a:gd name="T26" fmla="*/ 0 w 186"/>
                <a:gd name="T27" fmla="*/ 96 h 144"/>
                <a:gd name="T28" fmla="*/ 8 w 186"/>
                <a:gd name="T29" fmla="*/ 104 h 144"/>
                <a:gd name="T30" fmla="*/ 22 w 186"/>
                <a:gd name="T31" fmla="*/ 104 h 144"/>
                <a:gd name="T32" fmla="*/ 32 w 186"/>
                <a:gd name="T33" fmla="*/ 94 h 144"/>
                <a:gd name="T34" fmla="*/ 46 w 186"/>
                <a:gd name="T35" fmla="*/ 72 h 144"/>
                <a:gd name="T36" fmla="*/ 64 w 186"/>
                <a:gd name="T37" fmla="*/ 52 h 144"/>
                <a:gd name="T38" fmla="*/ 54 w 186"/>
                <a:gd name="T39" fmla="*/ 62 h 144"/>
                <a:gd name="T40" fmla="*/ 36 w 186"/>
                <a:gd name="T41" fmla="*/ 96 h 144"/>
                <a:gd name="T42" fmla="*/ 32 w 186"/>
                <a:gd name="T43" fmla="*/ 108 h 144"/>
                <a:gd name="T44" fmla="*/ 36 w 186"/>
                <a:gd name="T45" fmla="*/ 124 h 144"/>
                <a:gd name="T46" fmla="*/ 48 w 186"/>
                <a:gd name="T47" fmla="*/ 126 h 144"/>
                <a:gd name="T48" fmla="*/ 60 w 186"/>
                <a:gd name="T49" fmla="*/ 114 h 144"/>
                <a:gd name="T50" fmla="*/ 66 w 186"/>
                <a:gd name="T51" fmla="*/ 100 h 144"/>
                <a:gd name="T52" fmla="*/ 76 w 186"/>
                <a:gd name="T53" fmla="*/ 84 h 144"/>
                <a:gd name="T54" fmla="*/ 86 w 186"/>
                <a:gd name="T55" fmla="*/ 74 h 144"/>
                <a:gd name="T56" fmla="*/ 68 w 186"/>
                <a:gd name="T57" fmla="*/ 106 h 144"/>
                <a:gd name="T58" fmla="*/ 64 w 186"/>
                <a:gd name="T59" fmla="*/ 118 h 144"/>
                <a:gd name="T60" fmla="*/ 66 w 186"/>
                <a:gd name="T61" fmla="*/ 134 h 144"/>
                <a:gd name="T62" fmla="*/ 74 w 186"/>
                <a:gd name="T63" fmla="*/ 142 h 144"/>
                <a:gd name="T64" fmla="*/ 86 w 186"/>
                <a:gd name="T65" fmla="*/ 140 h 144"/>
                <a:gd name="T66" fmla="*/ 94 w 186"/>
                <a:gd name="T67" fmla="*/ 130 h 144"/>
                <a:gd name="T68" fmla="*/ 100 w 186"/>
                <a:gd name="T69" fmla="*/ 112 h 144"/>
                <a:gd name="T70" fmla="*/ 110 w 186"/>
                <a:gd name="T71" fmla="*/ 92 h 144"/>
                <a:gd name="T72" fmla="*/ 118 w 186"/>
                <a:gd name="T73" fmla="*/ 86 h 144"/>
                <a:gd name="T74" fmla="*/ 98 w 186"/>
                <a:gd name="T75" fmla="*/ 126 h 144"/>
                <a:gd name="T76" fmla="*/ 100 w 186"/>
                <a:gd name="T77" fmla="*/ 138 h 144"/>
                <a:gd name="T78" fmla="*/ 104 w 186"/>
                <a:gd name="T79" fmla="*/ 140 h 144"/>
                <a:gd name="T80" fmla="*/ 112 w 186"/>
                <a:gd name="T81" fmla="*/ 144 h 144"/>
                <a:gd name="T82" fmla="*/ 124 w 186"/>
                <a:gd name="T83" fmla="*/ 136 h 144"/>
                <a:gd name="T84" fmla="*/ 130 w 186"/>
                <a:gd name="T85" fmla="*/ 124 h 144"/>
                <a:gd name="T86" fmla="*/ 140 w 186"/>
                <a:gd name="T87" fmla="*/ 102 h 144"/>
                <a:gd name="T88" fmla="*/ 156 w 186"/>
                <a:gd name="T89" fmla="*/ 88 h 144"/>
                <a:gd name="T90" fmla="*/ 172 w 186"/>
                <a:gd name="T91" fmla="*/ 92 h 144"/>
                <a:gd name="T92" fmla="*/ 184 w 186"/>
                <a:gd name="T93" fmla="*/ 92 h 144"/>
                <a:gd name="T94" fmla="*/ 186 w 186"/>
                <a:gd name="T95" fmla="*/ 9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86" h="144">
                  <a:moveTo>
                    <a:pt x="186" y="90"/>
                  </a:moveTo>
                  <a:lnTo>
                    <a:pt x="186" y="90"/>
                  </a:lnTo>
                  <a:lnTo>
                    <a:pt x="182" y="78"/>
                  </a:lnTo>
                  <a:lnTo>
                    <a:pt x="174" y="66"/>
                  </a:lnTo>
                  <a:lnTo>
                    <a:pt x="174" y="66"/>
                  </a:lnTo>
                  <a:lnTo>
                    <a:pt x="166" y="60"/>
                  </a:lnTo>
                  <a:lnTo>
                    <a:pt x="158" y="54"/>
                  </a:lnTo>
                  <a:lnTo>
                    <a:pt x="158" y="54"/>
                  </a:lnTo>
                  <a:lnTo>
                    <a:pt x="154" y="46"/>
                  </a:lnTo>
                  <a:lnTo>
                    <a:pt x="152" y="40"/>
                  </a:lnTo>
                  <a:lnTo>
                    <a:pt x="152" y="40"/>
                  </a:lnTo>
                  <a:lnTo>
                    <a:pt x="148" y="30"/>
                  </a:lnTo>
                  <a:lnTo>
                    <a:pt x="140" y="22"/>
                  </a:lnTo>
                  <a:lnTo>
                    <a:pt x="128" y="14"/>
                  </a:lnTo>
                  <a:lnTo>
                    <a:pt x="114" y="6"/>
                  </a:lnTo>
                  <a:lnTo>
                    <a:pt x="98" y="2"/>
                  </a:lnTo>
                  <a:lnTo>
                    <a:pt x="82" y="0"/>
                  </a:lnTo>
                  <a:lnTo>
                    <a:pt x="66" y="2"/>
                  </a:lnTo>
                  <a:lnTo>
                    <a:pt x="60" y="6"/>
                  </a:lnTo>
                  <a:lnTo>
                    <a:pt x="54" y="10"/>
                  </a:lnTo>
                  <a:lnTo>
                    <a:pt x="54" y="10"/>
                  </a:lnTo>
                  <a:lnTo>
                    <a:pt x="34" y="28"/>
                  </a:lnTo>
                  <a:lnTo>
                    <a:pt x="22" y="46"/>
                  </a:lnTo>
                  <a:lnTo>
                    <a:pt x="12" y="62"/>
                  </a:lnTo>
                  <a:lnTo>
                    <a:pt x="4" y="78"/>
                  </a:lnTo>
                  <a:lnTo>
                    <a:pt x="4" y="78"/>
                  </a:lnTo>
                  <a:lnTo>
                    <a:pt x="0" y="88"/>
                  </a:lnTo>
                  <a:lnTo>
                    <a:pt x="0" y="96"/>
                  </a:lnTo>
                  <a:lnTo>
                    <a:pt x="2" y="102"/>
                  </a:lnTo>
                  <a:lnTo>
                    <a:pt x="8" y="104"/>
                  </a:lnTo>
                  <a:lnTo>
                    <a:pt x="14" y="106"/>
                  </a:lnTo>
                  <a:lnTo>
                    <a:pt x="22" y="104"/>
                  </a:lnTo>
                  <a:lnTo>
                    <a:pt x="28" y="100"/>
                  </a:lnTo>
                  <a:lnTo>
                    <a:pt x="32" y="94"/>
                  </a:lnTo>
                  <a:lnTo>
                    <a:pt x="32" y="94"/>
                  </a:lnTo>
                  <a:lnTo>
                    <a:pt x="46" y="72"/>
                  </a:lnTo>
                  <a:lnTo>
                    <a:pt x="54" y="62"/>
                  </a:lnTo>
                  <a:lnTo>
                    <a:pt x="64" y="52"/>
                  </a:lnTo>
                  <a:lnTo>
                    <a:pt x="64" y="52"/>
                  </a:lnTo>
                  <a:lnTo>
                    <a:pt x="54" y="62"/>
                  </a:lnTo>
                  <a:lnTo>
                    <a:pt x="46" y="74"/>
                  </a:lnTo>
                  <a:lnTo>
                    <a:pt x="36" y="96"/>
                  </a:lnTo>
                  <a:lnTo>
                    <a:pt x="36" y="96"/>
                  </a:lnTo>
                  <a:lnTo>
                    <a:pt x="32" y="108"/>
                  </a:lnTo>
                  <a:lnTo>
                    <a:pt x="32" y="116"/>
                  </a:lnTo>
                  <a:lnTo>
                    <a:pt x="36" y="124"/>
                  </a:lnTo>
                  <a:lnTo>
                    <a:pt x="40" y="126"/>
                  </a:lnTo>
                  <a:lnTo>
                    <a:pt x="48" y="126"/>
                  </a:lnTo>
                  <a:lnTo>
                    <a:pt x="54" y="122"/>
                  </a:lnTo>
                  <a:lnTo>
                    <a:pt x="60" y="114"/>
                  </a:lnTo>
                  <a:lnTo>
                    <a:pt x="66" y="100"/>
                  </a:lnTo>
                  <a:lnTo>
                    <a:pt x="66" y="100"/>
                  </a:lnTo>
                  <a:lnTo>
                    <a:pt x="70" y="92"/>
                  </a:lnTo>
                  <a:lnTo>
                    <a:pt x="76" y="84"/>
                  </a:lnTo>
                  <a:lnTo>
                    <a:pt x="86" y="74"/>
                  </a:lnTo>
                  <a:lnTo>
                    <a:pt x="86" y="74"/>
                  </a:lnTo>
                  <a:lnTo>
                    <a:pt x="72" y="94"/>
                  </a:lnTo>
                  <a:lnTo>
                    <a:pt x="68" y="106"/>
                  </a:lnTo>
                  <a:lnTo>
                    <a:pt x="64" y="118"/>
                  </a:lnTo>
                  <a:lnTo>
                    <a:pt x="64" y="118"/>
                  </a:lnTo>
                  <a:lnTo>
                    <a:pt x="64" y="128"/>
                  </a:lnTo>
                  <a:lnTo>
                    <a:pt x="66" y="134"/>
                  </a:lnTo>
                  <a:lnTo>
                    <a:pt x="68" y="140"/>
                  </a:lnTo>
                  <a:lnTo>
                    <a:pt x="74" y="142"/>
                  </a:lnTo>
                  <a:lnTo>
                    <a:pt x="80" y="142"/>
                  </a:lnTo>
                  <a:lnTo>
                    <a:pt x="86" y="140"/>
                  </a:lnTo>
                  <a:lnTo>
                    <a:pt x="90" y="136"/>
                  </a:lnTo>
                  <a:lnTo>
                    <a:pt x="94" y="130"/>
                  </a:lnTo>
                  <a:lnTo>
                    <a:pt x="94" y="130"/>
                  </a:lnTo>
                  <a:lnTo>
                    <a:pt x="100" y="112"/>
                  </a:lnTo>
                  <a:lnTo>
                    <a:pt x="104" y="100"/>
                  </a:lnTo>
                  <a:lnTo>
                    <a:pt x="110" y="92"/>
                  </a:lnTo>
                  <a:lnTo>
                    <a:pt x="118" y="86"/>
                  </a:lnTo>
                  <a:lnTo>
                    <a:pt x="118" y="86"/>
                  </a:lnTo>
                  <a:lnTo>
                    <a:pt x="102" y="114"/>
                  </a:lnTo>
                  <a:lnTo>
                    <a:pt x="98" y="126"/>
                  </a:lnTo>
                  <a:lnTo>
                    <a:pt x="98" y="132"/>
                  </a:lnTo>
                  <a:lnTo>
                    <a:pt x="100" y="138"/>
                  </a:lnTo>
                  <a:lnTo>
                    <a:pt x="100" y="138"/>
                  </a:lnTo>
                  <a:lnTo>
                    <a:pt x="104" y="140"/>
                  </a:lnTo>
                  <a:lnTo>
                    <a:pt x="106" y="142"/>
                  </a:lnTo>
                  <a:lnTo>
                    <a:pt x="112" y="144"/>
                  </a:lnTo>
                  <a:lnTo>
                    <a:pt x="116" y="142"/>
                  </a:lnTo>
                  <a:lnTo>
                    <a:pt x="124" y="136"/>
                  </a:lnTo>
                  <a:lnTo>
                    <a:pt x="130" y="124"/>
                  </a:lnTo>
                  <a:lnTo>
                    <a:pt x="130" y="124"/>
                  </a:lnTo>
                  <a:lnTo>
                    <a:pt x="134" y="114"/>
                  </a:lnTo>
                  <a:lnTo>
                    <a:pt x="140" y="102"/>
                  </a:lnTo>
                  <a:lnTo>
                    <a:pt x="148" y="94"/>
                  </a:lnTo>
                  <a:lnTo>
                    <a:pt x="156" y="88"/>
                  </a:lnTo>
                  <a:lnTo>
                    <a:pt x="156" y="88"/>
                  </a:lnTo>
                  <a:lnTo>
                    <a:pt x="172" y="92"/>
                  </a:lnTo>
                  <a:lnTo>
                    <a:pt x="182" y="92"/>
                  </a:lnTo>
                  <a:lnTo>
                    <a:pt x="184" y="92"/>
                  </a:lnTo>
                  <a:lnTo>
                    <a:pt x="186" y="90"/>
                  </a:lnTo>
                  <a:lnTo>
                    <a:pt x="186" y="9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31" name="Freeform 109"/>
            <p:cNvSpPr>
              <a:spLocks/>
            </p:cNvSpPr>
            <p:nvPr/>
          </p:nvSpPr>
          <p:spPr bwMode="auto">
            <a:xfrm>
              <a:off x="4465638" y="6049963"/>
              <a:ext cx="3175" cy="3175"/>
            </a:xfrm>
            <a:custGeom>
              <a:avLst/>
              <a:gdLst>
                <a:gd name="T0" fmla="*/ 0 w 2"/>
                <a:gd name="T1" fmla="*/ 2 h 2"/>
                <a:gd name="T2" fmla="*/ 0 w 2"/>
                <a:gd name="T3" fmla="*/ 2 h 2"/>
                <a:gd name="T4" fmla="*/ 2 w 2"/>
                <a:gd name="T5" fmla="*/ 0 h 2"/>
                <a:gd name="T6" fmla="*/ 2 w 2"/>
                <a:gd name="T7" fmla="*/ 0 h 2"/>
                <a:gd name="T8" fmla="*/ 0 w 2"/>
                <a:gd name="T9" fmla="*/ 0 h 2"/>
                <a:gd name="T10" fmla="*/ 0 w 2"/>
                <a:gd name="T11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B8B8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32" name="Freeform 110"/>
            <p:cNvSpPr>
              <a:spLocks/>
            </p:cNvSpPr>
            <p:nvPr/>
          </p:nvSpPr>
          <p:spPr bwMode="auto">
            <a:xfrm>
              <a:off x="4525963" y="5849938"/>
              <a:ext cx="117475" cy="95250"/>
            </a:xfrm>
            <a:custGeom>
              <a:avLst/>
              <a:gdLst>
                <a:gd name="T0" fmla="*/ 0 w 74"/>
                <a:gd name="T1" fmla="*/ 4 h 60"/>
                <a:gd name="T2" fmla="*/ 0 w 74"/>
                <a:gd name="T3" fmla="*/ 4 h 60"/>
                <a:gd name="T4" fmla="*/ 14 w 74"/>
                <a:gd name="T5" fmla="*/ 4 h 60"/>
                <a:gd name="T6" fmla="*/ 22 w 74"/>
                <a:gd name="T7" fmla="*/ 8 h 60"/>
                <a:gd name="T8" fmla="*/ 26 w 74"/>
                <a:gd name="T9" fmla="*/ 12 h 60"/>
                <a:gd name="T10" fmla="*/ 28 w 74"/>
                <a:gd name="T11" fmla="*/ 16 h 60"/>
                <a:gd name="T12" fmla="*/ 30 w 74"/>
                <a:gd name="T13" fmla="*/ 30 h 60"/>
                <a:gd name="T14" fmla="*/ 30 w 74"/>
                <a:gd name="T15" fmla="*/ 30 h 60"/>
                <a:gd name="T16" fmla="*/ 36 w 74"/>
                <a:gd name="T17" fmla="*/ 30 h 60"/>
                <a:gd name="T18" fmla="*/ 42 w 74"/>
                <a:gd name="T19" fmla="*/ 30 h 60"/>
                <a:gd name="T20" fmla="*/ 42 w 74"/>
                <a:gd name="T21" fmla="*/ 30 h 60"/>
                <a:gd name="T22" fmla="*/ 46 w 74"/>
                <a:gd name="T23" fmla="*/ 32 h 60"/>
                <a:gd name="T24" fmla="*/ 48 w 74"/>
                <a:gd name="T25" fmla="*/ 36 h 60"/>
                <a:gd name="T26" fmla="*/ 52 w 74"/>
                <a:gd name="T27" fmla="*/ 42 h 60"/>
                <a:gd name="T28" fmla="*/ 52 w 74"/>
                <a:gd name="T29" fmla="*/ 42 h 60"/>
                <a:gd name="T30" fmla="*/ 56 w 74"/>
                <a:gd name="T31" fmla="*/ 44 h 60"/>
                <a:gd name="T32" fmla="*/ 60 w 74"/>
                <a:gd name="T33" fmla="*/ 46 h 60"/>
                <a:gd name="T34" fmla="*/ 66 w 74"/>
                <a:gd name="T35" fmla="*/ 48 h 60"/>
                <a:gd name="T36" fmla="*/ 66 w 74"/>
                <a:gd name="T37" fmla="*/ 48 h 60"/>
                <a:gd name="T38" fmla="*/ 70 w 74"/>
                <a:gd name="T39" fmla="*/ 54 h 60"/>
                <a:gd name="T40" fmla="*/ 74 w 74"/>
                <a:gd name="T41" fmla="*/ 60 h 60"/>
                <a:gd name="T42" fmla="*/ 74 w 74"/>
                <a:gd name="T43" fmla="*/ 60 h 60"/>
                <a:gd name="T44" fmla="*/ 72 w 74"/>
                <a:gd name="T45" fmla="*/ 52 h 60"/>
                <a:gd name="T46" fmla="*/ 68 w 74"/>
                <a:gd name="T47" fmla="*/ 46 h 60"/>
                <a:gd name="T48" fmla="*/ 64 w 74"/>
                <a:gd name="T49" fmla="*/ 42 h 60"/>
                <a:gd name="T50" fmla="*/ 58 w 74"/>
                <a:gd name="T51" fmla="*/ 40 h 60"/>
                <a:gd name="T52" fmla="*/ 58 w 74"/>
                <a:gd name="T53" fmla="*/ 40 h 60"/>
                <a:gd name="T54" fmla="*/ 56 w 74"/>
                <a:gd name="T55" fmla="*/ 36 h 60"/>
                <a:gd name="T56" fmla="*/ 54 w 74"/>
                <a:gd name="T57" fmla="*/ 34 h 60"/>
                <a:gd name="T58" fmla="*/ 48 w 74"/>
                <a:gd name="T59" fmla="*/ 28 h 60"/>
                <a:gd name="T60" fmla="*/ 38 w 74"/>
                <a:gd name="T61" fmla="*/ 26 h 60"/>
                <a:gd name="T62" fmla="*/ 30 w 74"/>
                <a:gd name="T63" fmla="*/ 24 h 60"/>
                <a:gd name="T64" fmla="*/ 30 w 74"/>
                <a:gd name="T65" fmla="*/ 24 h 60"/>
                <a:gd name="T66" fmla="*/ 32 w 74"/>
                <a:gd name="T67" fmla="*/ 18 h 60"/>
                <a:gd name="T68" fmla="*/ 30 w 74"/>
                <a:gd name="T69" fmla="*/ 14 h 60"/>
                <a:gd name="T70" fmla="*/ 28 w 74"/>
                <a:gd name="T71" fmla="*/ 8 h 60"/>
                <a:gd name="T72" fmla="*/ 24 w 74"/>
                <a:gd name="T73" fmla="*/ 4 h 60"/>
                <a:gd name="T74" fmla="*/ 18 w 74"/>
                <a:gd name="T75" fmla="*/ 2 h 60"/>
                <a:gd name="T76" fmla="*/ 12 w 74"/>
                <a:gd name="T77" fmla="*/ 0 h 60"/>
                <a:gd name="T78" fmla="*/ 8 w 74"/>
                <a:gd name="T79" fmla="*/ 0 h 60"/>
                <a:gd name="T80" fmla="*/ 2 w 74"/>
                <a:gd name="T81" fmla="*/ 2 h 60"/>
                <a:gd name="T82" fmla="*/ 0 w 74"/>
                <a:gd name="T83" fmla="*/ 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74" h="60">
                  <a:moveTo>
                    <a:pt x="0" y="4"/>
                  </a:moveTo>
                  <a:lnTo>
                    <a:pt x="0" y="4"/>
                  </a:lnTo>
                  <a:lnTo>
                    <a:pt x="14" y="4"/>
                  </a:lnTo>
                  <a:lnTo>
                    <a:pt x="22" y="8"/>
                  </a:lnTo>
                  <a:lnTo>
                    <a:pt x="26" y="12"/>
                  </a:lnTo>
                  <a:lnTo>
                    <a:pt x="28" y="16"/>
                  </a:lnTo>
                  <a:lnTo>
                    <a:pt x="30" y="30"/>
                  </a:lnTo>
                  <a:lnTo>
                    <a:pt x="30" y="30"/>
                  </a:lnTo>
                  <a:lnTo>
                    <a:pt x="36" y="30"/>
                  </a:lnTo>
                  <a:lnTo>
                    <a:pt x="42" y="30"/>
                  </a:lnTo>
                  <a:lnTo>
                    <a:pt x="42" y="30"/>
                  </a:lnTo>
                  <a:lnTo>
                    <a:pt x="46" y="32"/>
                  </a:lnTo>
                  <a:lnTo>
                    <a:pt x="48" y="36"/>
                  </a:lnTo>
                  <a:lnTo>
                    <a:pt x="52" y="42"/>
                  </a:lnTo>
                  <a:lnTo>
                    <a:pt x="52" y="42"/>
                  </a:lnTo>
                  <a:lnTo>
                    <a:pt x="56" y="44"/>
                  </a:lnTo>
                  <a:lnTo>
                    <a:pt x="60" y="46"/>
                  </a:lnTo>
                  <a:lnTo>
                    <a:pt x="66" y="48"/>
                  </a:lnTo>
                  <a:lnTo>
                    <a:pt x="66" y="48"/>
                  </a:lnTo>
                  <a:lnTo>
                    <a:pt x="70" y="54"/>
                  </a:lnTo>
                  <a:lnTo>
                    <a:pt x="74" y="60"/>
                  </a:lnTo>
                  <a:lnTo>
                    <a:pt x="74" y="60"/>
                  </a:lnTo>
                  <a:lnTo>
                    <a:pt x="72" y="52"/>
                  </a:lnTo>
                  <a:lnTo>
                    <a:pt x="68" y="46"/>
                  </a:lnTo>
                  <a:lnTo>
                    <a:pt x="64" y="42"/>
                  </a:lnTo>
                  <a:lnTo>
                    <a:pt x="58" y="40"/>
                  </a:lnTo>
                  <a:lnTo>
                    <a:pt x="58" y="40"/>
                  </a:lnTo>
                  <a:lnTo>
                    <a:pt x="56" y="36"/>
                  </a:lnTo>
                  <a:lnTo>
                    <a:pt x="54" y="34"/>
                  </a:lnTo>
                  <a:lnTo>
                    <a:pt x="48" y="28"/>
                  </a:lnTo>
                  <a:lnTo>
                    <a:pt x="38" y="26"/>
                  </a:lnTo>
                  <a:lnTo>
                    <a:pt x="30" y="24"/>
                  </a:lnTo>
                  <a:lnTo>
                    <a:pt x="30" y="24"/>
                  </a:lnTo>
                  <a:lnTo>
                    <a:pt x="32" y="18"/>
                  </a:lnTo>
                  <a:lnTo>
                    <a:pt x="30" y="14"/>
                  </a:lnTo>
                  <a:lnTo>
                    <a:pt x="28" y="8"/>
                  </a:lnTo>
                  <a:lnTo>
                    <a:pt x="24" y="4"/>
                  </a:lnTo>
                  <a:lnTo>
                    <a:pt x="18" y="2"/>
                  </a:lnTo>
                  <a:lnTo>
                    <a:pt x="12" y="0"/>
                  </a:lnTo>
                  <a:lnTo>
                    <a:pt x="8" y="0"/>
                  </a:lnTo>
                  <a:lnTo>
                    <a:pt x="2" y="2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E3E3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33" name="Freeform 111"/>
            <p:cNvSpPr>
              <a:spLocks/>
            </p:cNvSpPr>
            <p:nvPr/>
          </p:nvSpPr>
          <p:spPr bwMode="auto">
            <a:xfrm>
              <a:off x="4367213" y="6097588"/>
              <a:ext cx="193675" cy="193675"/>
            </a:xfrm>
            <a:custGeom>
              <a:avLst/>
              <a:gdLst>
                <a:gd name="T0" fmla="*/ 122 w 122"/>
                <a:gd name="T1" fmla="*/ 16 h 122"/>
                <a:gd name="T2" fmla="*/ 112 w 122"/>
                <a:gd name="T3" fmla="*/ 32 h 122"/>
                <a:gd name="T4" fmla="*/ 100 w 122"/>
                <a:gd name="T5" fmla="*/ 60 h 122"/>
                <a:gd name="T6" fmla="*/ 92 w 122"/>
                <a:gd name="T7" fmla="*/ 92 h 122"/>
                <a:gd name="T8" fmla="*/ 92 w 122"/>
                <a:gd name="T9" fmla="*/ 94 h 122"/>
                <a:gd name="T10" fmla="*/ 90 w 122"/>
                <a:gd name="T11" fmla="*/ 106 h 122"/>
                <a:gd name="T12" fmla="*/ 78 w 122"/>
                <a:gd name="T13" fmla="*/ 114 h 122"/>
                <a:gd name="T14" fmla="*/ 64 w 122"/>
                <a:gd name="T15" fmla="*/ 122 h 122"/>
                <a:gd name="T16" fmla="*/ 62 w 122"/>
                <a:gd name="T17" fmla="*/ 120 h 122"/>
                <a:gd name="T18" fmla="*/ 60 w 122"/>
                <a:gd name="T19" fmla="*/ 120 h 122"/>
                <a:gd name="T20" fmla="*/ 60 w 122"/>
                <a:gd name="T21" fmla="*/ 116 h 122"/>
                <a:gd name="T22" fmla="*/ 60 w 122"/>
                <a:gd name="T23" fmla="*/ 108 h 122"/>
                <a:gd name="T24" fmla="*/ 52 w 122"/>
                <a:gd name="T25" fmla="*/ 74 h 122"/>
                <a:gd name="T26" fmla="*/ 48 w 122"/>
                <a:gd name="T27" fmla="*/ 56 h 122"/>
                <a:gd name="T28" fmla="*/ 44 w 122"/>
                <a:gd name="T29" fmla="*/ 42 h 122"/>
                <a:gd name="T30" fmla="*/ 42 w 122"/>
                <a:gd name="T31" fmla="*/ 42 h 122"/>
                <a:gd name="T32" fmla="*/ 34 w 122"/>
                <a:gd name="T33" fmla="*/ 66 h 122"/>
                <a:gd name="T34" fmla="*/ 30 w 122"/>
                <a:gd name="T35" fmla="*/ 90 h 122"/>
                <a:gd name="T36" fmla="*/ 28 w 122"/>
                <a:gd name="T37" fmla="*/ 96 h 122"/>
                <a:gd name="T38" fmla="*/ 28 w 122"/>
                <a:gd name="T39" fmla="*/ 104 h 122"/>
                <a:gd name="T40" fmla="*/ 20 w 122"/>
                <a:gd name="T41" fmla="*/ 106 h 122"/>
                <a:gd name="T42" fmla="*/ 12 w 122"/>
                <a:gd name="T43" fmla="*/ 108 h 122"/>
                <a:gd name="T44" fmla="*/ 4 w 122"/>
                <a:gd name="T45" fmla="*/ 110 h 122"/>
                <a:gd name="T46" fmla="*/ 2 w 122"/>
                <a:gd name="T47" fmla="*/ 110 h 122"/>
                <a:gd name="T48" fmla="*/ 0 w 122"/>
                <a:gd name="T49" fmla="*/ 110 h 122"/>
                <a:gd name="T50" fmla="*/ 0 w 122"/>
                <a:gd name="T51" fmla="*/ 106 h 122"/>
                <a:gd name="T52" fmla="*/ 0 w 122"/>
                <a:gd name="T53" fmla="*/ 96 h 122"/>
                <a:gd name="T54" fmla="*/ 8 w 122"/>
                <a:gd name="T55" fmla="*/ 68 h 122"/>
                <a:gd name="T56" fmla="*/ 18 w 122"/>
                <a:gd name="T57" fmla="*/ 40 h 122"/>
                <a:gd name="T58" fmla="*/ 28 w 122"/>
                <a:gd name="T59" fmla="*/ 18 h 122"/>
                <a:gd name="T60" fmla="*/ 24 w 122"/>
                <a:gd name="T61" fmla="*/ 14 h 122"/>
                <a:gd name="T62" fmla="*/ 22 w 122"/>
                <a:gd name="T63" fmla="*/ 10 h 122"/>
                <a:gd name="T64" fmla="*/ 28 w 122"/>
                <a:gd name="T65" fmla="*/ 6 h 122"/>
                <a:gd name="T66" fmla="*/ 40 w 122"/>
                <a:gd name="T67" fmla="*/ 4 h 122"/>
                <a:gd name="T68" fmla="*/ 58 w 122"/>
                <a:gd name="T69" fmla="*/ 0 h 122"/>
                <a:gd name="T70" fmla="*/ 62 w 122"/>
                <a:gd name="T71" fmla="*/ 2 h 122"/>
                <a:gd name="T72" fmla="*/ 66 w 122"/>
                <a:gd name="T73" fmla="*/ 16 h 122"/>
                <a:gd name="T74" fmla="*/ 76 w 122"/>
                <a:gd name="T75" fmla="*/ 58 h 122"/>
                <a:gd name="T76" fmla="*/ 78 w 122"/>
                <a:gd name="T77" fmla="*/ 58 h 122"/>
                <a:gd name="T78" fmla="*/ 88 w 122"/>
                <a:gd name="T79" fmla="*/ 36 h 122"/>
                <a:gd name="T80" fmla="*/ 98 w 122"/>
                <a:gd name="T81" fmla="*/ 16 h 122"/>
                <a:gd name="T82" fmla="*/ 108 w 122"/>
                <a:gd name="T83" fmla="*/ 14 h 122"/>
                <a:gd name="T84" fmla="*/ 122 w 122"/>
                <a:gd name="T85" fmla="*/ 10 h 122"/>
                <a:gd name="T86" fmla="*/ 122 w 122"/>
                <a:gd name="T87" fmla="*/ 12 h 122"/>
                <a:gd name="T88" fmla="*/ 122 w 122"/>
                <a:gd name="T89" fmla="*/ 1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2" h="122">
                  <a:moveTo>
                    <a:pt x="122" y="16"/>
                  </a:moveTo>
                  <a:lnTo>
                    <a:pt x="122" y="16"/>
                  </a:lnTo>
                  <a:lnTo>
                    <a:pt x="112" y="32"/>
                  </a:lnTo>
                  <a:lnTo>
                    <a:pt x="112" y="32"/>
                  </a:lnTo>
                  <a:lnTo>
                    <a:pt x="106" y="46"/>
                  </a:lnTo>
                  <a:lnTo>
                    <a:pt x="100" y="60"/>
                  </a:lnTo>
                  <a:lnTo>
                    <a:pt x="96" y="76"/>
                  </a:lnTo>
                  <a:lnTo>
                    <a:pt x="92" y="92"/>
                  </a:lnTo>
                  <a:lnTo>
                    <a:pt x="92" y="94"/>
                  </a:lnTo>
                  <a:lnTo>
                    <a:pt x="92" y="94"/>
                  </a:lnTo>
                  <a:lnTo>
                    <a:pt x="90" y="98"/>
                  </a:lnTo>
                  <a:lnTo>
                    <a:pt x="90" y="106"/>
                  </a:lnTo>
                  <a:lnTo>
                    <a:pt x="90" y="106"/>
                  </a:lnTo>
                  <a:lnTo>
                    <a:pt x="78" y="114"/>
                  </a:lnTo>
                  <a:lnTo>
                    <a:pt x="78" y="114"/>
                  </a:lnTo>
                  <a:lnTo>
                    <a:pt x="64" y="122"/>
                  </a:lnTo>
                  <a:lnTo>
                    <a:pt x="62" y="122"/>
                  </a:lnTo>
                  <a:lnTo>
                    <a:pt x="62" y="120"/>
                  </a:lnTo>
                  <a:lnTo>
                    <a:pt x="60" y="120"/>
                  </a:lnTo>
                  <a:lnTo>
                    <a:pt x="60" y="120"/>
                  </a:lnTo>
                  <a:lnTo>
                    <a:pt x="60" y="116"/>
                  </a:lnTo>
                  <a:lnTo>
                    <a:pt x="60" y="116"/>
                  </a:lnTo>
                  <a:lnTo>
                    <a:pt x="60" y="108"/>
                  </a:lnTo>
                  <a:lnTo>
                    <a:pt x="60" y="108"/>
                  </a:lnTo>
                  <a:lnTo>
                    <a:pt x="52" y="74"/>
                  </a:lnTo>
                  <a:lnTo>
                    <a:pt x="52" y="74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46" y="46"/>
                  </a:lnTo>
                  <a:lnTo>
                    <a:pt x="44" y="42"/>
                  </a:lnTo>
                  <a:lnTo>
                    <a:pt x="42" y="42"/>
                  </a:lnTo>
                  <a:lnTo>
                    <a:pt x="42" y="42"/>
                  </a:lnTo>
                  <a:lnTo>
                    <a:pt x="42" y="42"/>
                  </a:lnTo>
                  <a:lnTo>
                    <a:pt x="34" y="66"/>
                  </a:lnTo>
                  <a:lnTo>
                    <a:pt x="30" y="90"/>
                  </a:lnTo>
                  <a:lnTo>
                    <a:pt x="30" y="90"/>
                  </a:lnTo>
                  <a:lnTo>
                    <a:pt x="28" y="96"/>
                  </a:lnTo>
                  <a:lnTo>
                    <a:pt x="28" y="96"/>
                  </a:lnTo>
                  <a:lnTo>
                    <a:pt x="28" y="102"/>
                  </a:lnTo>
                  <a:lnTo>
                    <a:pt x="28" y="104"/>
                  </a:lnTo>
                  <a:lnTo>
                    <a:pt x="28" y="104"/>
                  </a:lnTo>
                  <a:lnTo>
                    <a:pt x="20" y="106"/>
                  </a:lnTo>
                  <a:lnTo>
                    <a:pt x="20" y="106"/>
                  </a:lnTo>
                  <a:lnTo>
                    <a:pt x="12" y="108"/>
                  </a:lnTo>
                  <a:lnTo>
                    <a:pt x="12" y="108"/>
                  </a:lnTo>
                  <a:lnTo>
                    <a:pt x="4" y="110"/>
                  </a:lnTo>
                  <a:lnTo>
                    <a:pt x="4" y="110"/>
                  </a:lnTo>
                  <a:lnTo>
                    <a:pt x="2" y="110"/>
                  </a:lnTo>
                  <a:lnTo>
                    <a:pt x="2" y="110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0" y="106"/>
                  </a:lnTo>
                  <a:lnTo>
                    <a:pt x="0" y="98"/>
                  </a:lnTo>
                  <a:lnTo>
                    <a:pt x="0" y="96"/>
                  </a:lnTo>
                  <a:lnTo>
                    <a:pt x="0" y="96"/>
                  </a:lnTo>
                  <a:lnTo>
                    <a:pt x="8" y="68"/>
                  </a:lnTo>
                  <a:lnTo>
                    <a:pt x="18" y="40"/>
                  </a:lnTo>
                  <a:lnTo>
                    <a:pt x="18" y="40"/>
                  </a:lnTo>
                  <a:lnTo>
                    <a:pt x="28" y="20"/>
                  </a:lnTo>
                  <a:lnTo>
                    <a:pt x="28" y="18"/>
                  </a:lnTo>
                  <a:lnTo>
                    <a:pt x="28" y="18"/>
                  </a:lnTo>
                  <a:lnTo>
                    <a:pt x="24" y="14"/>
                  </a:lnTo>
                  <a:lnTo>
                    <a:pt x="22" y="10"/>
                  </a:lnTo>
                  <a:lnTo>
                    <a:pt x="22" y="10"/>
                  </a:lnTo>
                  <a:lnTo>
                    <a:pt x="22" y="10"/>
                  </a:lnTo>
                  <a:lnTo>
                    <a:pt x="28" y="6"/>
                  </a:lnTo>
                  <a:lnTo>
                    <a:pt x="40" y="4"/>
                  </a:lnTo>
                  <a:lnTo>
                    <a:pt x="40" y="4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62" y="2"/>
                  </a:lnTo>
                  <a:lnTo>
                    <a:pt x="62" y="2"/>
                  </a:lnTo>
                  <a:lnTo>
                    <a:pt x="66" y="16"/>
                  </a:lnTo>
                  <a:lnTo>
                    <a:pt x="66" y="16"/>
                  </a:lnTo>
                  <a:lnTo>
                    <a:pt x="76" y="56"/>
                  </a:lnTo>
                  <a:lnTo>
                    <a:pt x="76" y="58"/>
                  </a:lnTo>
                  <a:lnTo>
                    <a:pt x="76" y="58"/>
                  </a:lnTo>
                  <a:lnTo>
                    <a:pt x="78" y="58"/>
                  </a:lnTo>
                  <a:lnTo>
                    <a:pt x="78" y="58"/>
                  </a:lnTo>
                  <a:lnTo>
                    <a:pt x="88" y="36"/>
                  </a:lnTo>
                  <a:lnTo>
                    <a:pt x="88" y="36"/>
                  </a:lnTo>
                  <a:lnTo>
                    <a:pt x="98" y="16"/>
                  </a:lnTo>
                  <a:lnTo>
                    <a:pt x="98" y="16"/>
                  </a:lnTo>
                  <a:lnTo>
                    <a:pt x="108" y="14"/>
                  </a:lnTo>
                  <a:lnTo>
                    <a:pt x="120" y="10"/>
                  </a:lnTo>
                  <a:lnTo>
                    <a:pt x="122" y="10"/>
                  </a:lnTo>
                  <a:lnTo>
                    <a:pt x="122" y="12"/>
                  </a:lnTo>
                  <a:lnTo>
                    <a:pt x="122" y="12"/>
                  </a:lnTo>
                  <a:lnTo>
                    <a:pt x="122" y="14"/>
                  </a:lnTo>
                  <a:lnTo>
                    <a:pt x="122" y="16"/>
                  </a:lnTo>
                  <a:close/>
                </a:path>
              </a:pathLst>
            </a:custGeom>
            <a:solidFill>
              <a:srgbClr val="EF3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34" name="Freeform 112"/>
            <p:cNvSpPr>
              <a:spLocks noEditPoints="1"/>
            </p:cNvSpPr>
            <p:nvPr/>
          </p:nvSpPr>
          <p:spPr bwMode="auto">
            <a:xfrm>
              <a:off x="4532313" y="6138863"/>
              <a:ext cx="190500" cy="180975"/>
            </a:xfrm>
            <a:custGeom>
              <a:avLst/>
              <a:gdLst>
                <a:gd name="T0" fmla="*/ 80 w 120"/>
                <a:gd name="T1" fmla="*/ 102 h 114"/>
                <a:gd name="T2" fmla="*/ 64 w 120"/>
                <a:gd name="T3" fmla="*/ 110 h 114"/>
                <a:gd name="T4" fmla="*/ 48 w 120"/>
                <a:gd name="T5" fmla="*/ 114 h 114"/>
                <a:gd name="T6" fmla="*/ 28 w 120"/>
                <a:gd name="T7" fmla="*/ 112 h 114"/>
                <a:gd name="T8" fmla="*/ 24 w 120"/>
                <a:gd name="T9" fmla="*/ 112 h 114"/>
                <a:gd name="T10" fmla="*/ 10 w 120"/>
                <a:gd name="T11" fmla="*/ 102 h 114"/>
                <a:gd name="T12" fmla="*/ 4 w 120"/>
                <a:gd name="T13" fmla="*/ 96 h 114"/>
                <a:gd name="T14" fmla="*/ 0 w 120"/>
                <a:gd name="T15" fmla="*/ 76 h 114"/>
                <a:gd name="T16" fmla="*/ 2 w 120"/>
                <a:gd name="T17" fmla="*/ 64 h 114"/>
                <a:gd name="T18" fmla="*/ 10 w 120"/>
                <a:gd name="T19" fmla="*/ 44 h 114"/>
                <a:gd name="T20" fmla="*/ 24 w 120"/>
                <a:gd name="T21" fmla="*/ 26 h 114"/>
                <a:gd name="T22" fmla="*/ 32 w 120"/>
                <a:gd name="T23" fmla="*/ 18 h 114"/>
                <a:gd name="T24" fmla="*/ 60 w 120"/>
                <a:gd name="T25" fmla="*/ 4 h 114"/>
                <a:gd name="T26" fmla="*/ 74 w 120"/>
                <a:gd name="T27" fmla="*/ 0 h 114"/>
                <a:gd name="T28" fmla="*/ 88 w 120"/>
                <a:gd name="T29" fmla="*/ 2 h 114"/>
                <a:gd name="T30" fmla="*/ 104 w 120"/>
                <a:gd name="T31" fmla="*/ 8 h 114"/>
                <a:gd name="T32" fmla="*/ 116 w 120"/>
                <a:gd name="T33" fmla="*/ 24 h 114"/>
                <a:gd name="T34" fmla="*/ 120 w 120"/>
                <a:gd name="T35" fmla="*/ 32 h 114"/>
                <a:gd name="T36" fmla="*/ 120 w 120"/>
                <a:gd name="T37" fmla="*/ 40 h 114"/>
                <a:gd name="T38" fmla="*/ 120 w 120"/>
                <a:gd name="T39" fmla="*/ 48 h 114"/>
                <a:gd name="T40" fmla="*/ 108 w 120"/>
                <a:gd name="T41" fmla="*/ 76 h 114"/>
                <a:gd name="T42" fmla="*/ 80 w 120"/>
                <a:gd name="T43" fmla="*/ 102 h 114"/>
                <a:gd name="T44" fmla="*/ 92 w 120"/>
                <a:gd name="T45" fmla="*/ 32 h 114"/>
                <a:gd name="T46" fmla="*/ 86 w 120"/>
                <a:gd name="T47" fmla="*/ 26 h 114"/>
                <a:gd name="T48" fmla="*/ 80 w 120"/>
                <a:gd name="T49" fmla="*/ 24 h 114"/>
                <a:gd name="T50" fmla="*/ 76 w 120"/>
                <a:gd name="T51" fmla="*/ 24 h 114"/>
                <a:gd name="T52" fmla="*/ 64 w 120"/>
                <a:gd name="T53" fmla="*/ 24 h 114"/>
                <a:gd name="T54" fmla="*/ 54 w 120"/>
                <a:gd name="T55" fmla="*/ 30 h 114"/>
                <a:gd name="T56" fmla="*/ 36 w 120"/>
                <a:gd name="T57" fmla="*/ 44 h 114"/>
                <a:gd name="T58" fmla="*/ 30 w 120"/>
                <a:gd name="T59" fmla="*/ 54 h 114"/>
                <a:gd name="T60" fmla="*/ 28 w 120"/>
                <a:gd name="T61" fmla="*/ 64 h 114"/>
                <a:gd name="T62" fmla="*/ 32 w 120"/>
                <a:gd name="T63" fmla="*/ 80 h 114"/>
                <a:gd name="T64" fmla="*/ 38 w 120"/>
                <a:gd name="T65" fmla="*/ 86 h 114"/>
                <a:gd name="T66" fmla="*/ 46 w 120"/>
                <a:gd name="T67" fmla="*/ 90 h 114"/>
                <a:gd name="T68" fmla="*/ 62 w 120"/>
                <a:gd name="T69" fmla="*/ 88 h 114"/>
                <a:gd name="T70" fmla="*/ 70 w 120"/>
                <a:gd name="T71" fmla="*/ 84 h 114"/>
                <a:gd name="T72" fmla="*/ 74 w 120"/>
                <a:gd name="T73" fmla="*/ 80 h 114"/>
                <a:gd name="T74" fmla="*/ 86 w 120"/>
                <a:gd name="T75" fmla="*/ 64 h 114"/>
                <a:gd name="T76" fmla="*/ 92 w 120"/>
                <a:gd name="T77" fmla="*/ 56 h 114"/>
                <a:gd name="T78" fmla="*/ 94 w 120"/>
                <a:gd name="T79" fmla="*/ 48 h 114"/>
                <a:gd name="T80" fmla="*/ 92 w 120"/>
                <a:gd name="T81" fmla="*/ 3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0" h="114">
                  <a:moveTo>
                    <a:pt x="80" y="102"/>
                  </a:moveTo>
                  <a:lnTo>
                    <a:pt x="80" y="102"/>
                  </a:lnTo>
                  <a:lnTo>
                    <a:pt x="64" y="110"/>
                  </a:lnTo>
                  <a:lnTo>
                    <a:pt x="64" y="110"/>
                  </a:lnTo>
                  <a:lnTo>
                    <a:pt x="56" y="112"/>
                  </a:lnTo>
                  <a:lnTo>
                    <a:pt x="48" y="114"/>
                  </a:lnTo>
                  <a:lnTo>
                    <a:pt x="28" y="112"/>
                  </a:lnTo>
                  <a:lnTo>
                    <a:pt x="28" y="112"/>
                  </a:lnTo>
                  <a:lnTo>
                    <a:pt x="24" y="112"/>
                  </a:lnTo>
                  <a:lnTo>
                    <a:pt x="24" y="112"/>
                  </a:lnTo>
                  <a:lnTo>
                    <a:pt x="16" y="106"/>
                  </a:lnTo>
                  <a:lnTo>
                    <a:pt x="10" y="102"/>
                  </a:lnTo>
                  <a:lnTo>
                    <a:pt x="10" y="102"/>
                  </a:lnTo>
                  <a:lnTo>
                    <a:pt x="4" y="96"/>
                  </a:lnTo>
                  <a:lnTo>
                    <a:pt x="2" y="86"/>
                  </a:lnTo>
                  <a:lnTo>
                    <a:pt x="0" y="76"/>
                  </a:lnTo>
                  <a:lnTo>
                    <a:pt x="2" y="64"/>
                  </a:lnTo>
                  <a:lnTo>
                    <a:pt x="2" y="64"/>
                  </a:lnTo>
                  <a:lnTo>
                    <a:pt x="4" y="54"/>
                  </a:lnTo>
                  <a:lnTo>
                    <a:pt x="10" y="44"/>
                  </a:lnTo>
                  <a:lnTo>
                    <a:pt x="16" y="34"/>
                  </a:lnTo>
                  <a:lnTo>
                    <a:pt x="24" y="26"/>
                  </a:lnTo>
                  <a:lnTo>
                    <a:pt x="24" y="26"/>
                  </a:lnTo>
                  <a:lnTo>
                    <a:pt x="32" y="18"/>
                  </a:lnTo>
                  <a:lnTo>
                    <a:pt x="40" y="12"/>
                  </a:lnTo>
                  <a:lnTo>
                    <a:pt x="60" y="4"/>
                  </a:lnTo>
                  <a:lnTo>
                    <a:pt x="60" y="4"/>
                  </a:lnTo>
                  <a:lnTo>
                    <a:pt x="74" y="0"/>
                  </a:lnTo>
                  <a:lnTo>
                    <a:pt x="88" y="2"/>
                  </a:lnTo>
                  <a:lnTo>
                    <a:pt x="88" y="2"/>
                  </a:lnTo>
                  <a:lnTo>
                    <a:pt x="96" y="4"/>
                  </a:lnTo>
                  <a:lnTo>
                    <a:pt x="104" y="8"/>
                  </a:lnTo>
                  <a:lnTo>
                    <a:pt x="110" y="14"/>
                  </a:lnTo>
                  <a:lnTo>
                    <a:pt x="116" y="24"/>
                  </a:lnTo>
                  <a:lnTo>
                    <a:pt x="116" y="24"/>
                  </a:lnTo>
                  <a:lnTo>
                    <a:pt x="120" y="32"/>
                  </a:lnTo>
                  <a:lnTo>
                    <a:pt x="120" y="32"/>
                  </a:lnTo>
                  <a:lnTo>
                    <a:pt x="120" y="40"/>
                  </a:lnTo>
                  <a:lnTo>
                    <a:pt x="120" y="48"/>
                  </a:lnTo>
                  <a:lnTo>
                    <a:pt x="120" y="48"/>
                  </a:lnTo>
                  <a:lnTo>
                    <a:pt x="116" y="64"/>
                  </a:lnTo>
                  <a:lnTo>
                    <a:pt x="108" y="76"/>
                  </a:lnTo>
                  <a:lnTo>
                    <a:pt x="96" y="90"/>
                  </a:lnTo>
                  <a:lnTo>
                    <a:pt x="80" y="102"/>
                  </a:lnTo>
                  <a:lnTo>
                    <a:pt x="80" y="102"/>
                  </a:lnTo>
                  <a:close/>
                  <a:moveTo>
                    <a:pt x="92" y="32"/>
                  </a:moveTo>
                  <a:lnTo>
                    <a:pt x="92" y="32"/>
                  </a:lnTo>
                  <a:lnTo>
                    <a:pt x="86" y="26"/>
                  </a:lnTo>
                  <a:lnTo>
                    <a:pt x="86" y="26"/>
                  </a:lnTo>
                  <a:lnTo>
                    <a:pt x="80" y="24"/>
                  </a:lnTo>
                  <a:lnTo>
                    <a:pt x="80" y="24"/>
                  </a:lnTo>
                  <a:lnTo>
                    <a:pt x="76" y="24"/>
                  </a:lnTo>
                  <a:lnTo>
                    <a:pt x="76" y="24"/>
                  </a:lnTo>
                  <a:lnTo>
                    <a:pt x="64" y="24"/>
                  </a:lnTo>
                  <a:lnTo>
                    <a:pt x="54" y="30"/>
                  </a:lnTo>
                  <a:lnTo>
                    <a:pt x="54" y="30"/>
                  </a:lnTo>
                  <a:lnTo>
                    <a:pt x="44" y="36"/>
                  </a:lnTo>
                  <a:lnTo>
                    <a:pt x="36" y="44"/>
                  </a:lnTo>
                  <a:lnTo>
                    <a:pt x="36" y="44"/>
                  </a:lnTo>
                  <a:lnTo>
                    <a:pt x="30" y="54"/>
                  </a:lnTo>
                  <a:lnTo>
                    <a:pt x="28" y="64"/>
                  </a:lnTo>
                  <a:lnTo>
                    <a:pt x="28" y="64"/>
                  </a:lnTo>
                  <a:lnTo>
                    <a:pt x="28" y="72"/>
                  </a:lnTo>
                  <a:lnTo>
                    <a:pt x="32" y="80"/>
                  </a:lnTo>
                  <a:lnTo>
                    <a:pt x="32" y="80"/>
                  </a:lnTo>
                  <a:lnTo>
                    <a:pt x="38" y="86"/>
                  </a:lnTo>
                  <a:lnTo>
                    <a:pt x="46" y="90"/>
                  </a:lnTo>
                  <a:lnTo>
                    <a:pt x="46" y="90"/>
                  </a:lnTo>
                  <a:lnTo>
                    <a:pt x="54" y="90"/>
                  </a:lnTo>
                  <a:lnTo>
                    <a:pt x="62" y="88"/>
                  </a:lnTo>
                  <a:lnTo>
                    <a:pt x="62" y="88"/>
                  </a:lnTo>
                  <a:lnTo>
                    <a:pt x="70" y="84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82" y="72"/>
                  </a:lnTo>
                  <a:lnTo>
                    <a:pt x="86" y="64"/>
                  </a:lnTo>
                  <a:lnTo>
                    <a:pt x="86" y="64"/>
                  </a:lnTo>
                  <a:lnTo>
                    <a:pt x="92" y="56"/>
                  </a:lnTo>
                  <a:lnTo>
                    <a:pt x="94" y="48"/>
                  </a:lnTo>
                  <a:lnTo>
                    <a:pt x="94" y="48"/>
                  </a:lnTo>
                  <a:lnTo>
                    <a:pt x="94" y="40"/>
                  </a:lnTo>
                  <a:lnTo>
                    <a:pt x="92" y="32"/>
                  </a:lnTo>
                  <a:lnTo>
                    <a:pt x="92" y="32"/>
                  </a:lnTo>
                  <a:close/>
                </a:path>
              </a:pathLst>
            </a:custGeom>
            <a:solidFill>
              <a:srgbClr val="EF3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42" name="Freeform 120"/>
            <p:cNvSpPr>
              <a:spLocks/>
            </p:cNvSpPr>
            <p:nvPr/>
          </p:nvSpPr>
          <p:spPr bwMode="auto">
            <a:xfrm>
              <a:off x="3332163" y="5983288"/>
              <a:ext cx="203200" cy="193675"/>
            </a:xfrm>
            <a:custGeom>
              <a:avLst/>
              <a:gdLst>
                <a:gd name="T0" fmla="*/ 108 w 128"/>
                <a:gd name="T1" fmla="*/ 2 h 122"/>
                <a:gd name="T2" fmla="*/ 108 w 128"/>
                <a:gd name="T3" fmla="*/ 2 h 122"/>
                <a:gd name="T4" fmla="*/ 98 w 128"/>
                <a:gd name="T5" fmla="*/ 8 h 122"/>
                <a:gd name="T6" fmla="*/ 86 w 128"/>
                <a:gd name="T7" fmla="*/ 12 h 122"/>
                <a:gd name="T8" fmla="*/ 62 w 128"/>
                <a:gd name="T9" fmla="*/ 20 h 122"/>
                <a:gd name="T10" fmla="*/ 62 w 128"/>
                <a:gd name="T11" fmla="*/ 20 h 122"/>
                <a:gd name="T12" fmla="*/ 54 w 128"/>
                <a:gd name="T13" fmla="*/ 26 h 122"/>
                <a:gd name="T14" fmla="*/ 48 w 128"/>
                <a:gd name="T15" fmla="*/ 32 h 122"/>
                <a:gd name="T16" fmla="*/ 36 w 128"/>
                <a:gd name="T17" fmla="*/ 48 h 122"/>
                <a:gd name="T18" fmla="*/ 36 w 128"/>
                <a:gd name="T19" fmla="*/ 48 h 122"/>
                <a:gd name="T20" fmla="*/ 30 w 128"/>
                <a:gd name="T21" fmla="*/ 56 h 122"/>
                <a:gd name="T22" fmla="*/ 24 w 128"/>
                <a:gd name="T23" fmla="*/ 62 h 122"/>
                <a:gd name="T24" fmla="*/ 8 w 128"/>
                <a:gd name="T25" fmla="*/ 76 h 122"/>
                <a:gd name="T26" fmla="*/ 8 w 128"/>
                <a:gd name="T27" fmla="*/ 76 h 122"/>
                <a:gd name="T28" fmla="*/ 2 w 128"/>
                <a:gd name="T29" fmla="*/ 88 h 122"/>
                <a:gd name="T30" fmla="*/ 0 w 128"/>
                <a:gd name="T31" fmla="*/ 98 h 122"/>
                <a:gd name="T32" fmla="*/ 0 w 128"/>
                <a:gd name="T33" fmla="*/ 122 h 122"/>
                <a:gd name="T34" fmla="*/ 0 w 128"/>
                <a:gd name="T35" fmla="*/ 122 h 122"/>
                <a:gd name="T36" fmla="*/ 2 w 128"/>
                <a:gd name="T37" fmla="*/ 108 h 122"/>
                <a:gd name="T38" fmla="*/ 6 w 128"/>
                <a:gd name="T39" fmla="*/ 98 h 122"/>
                <a:gd name="T40" fmla="*/ 12 w 128"/>
                <a:gd name="T41" fmla="*/ 88 h 122"/>
                <a:gd name="T42" fmla="*/ 18 w 128"/>
                <a:gd name="T43" fmla="*/ 80 h 122"/>
                <a:gd name="T44" fmla="*/ 32 w 128"/>
                <a:gd name="T45" fmla="*/ 64 h 122"/>
                <a:gd name="T46" fmla="*/ 48 w 128"/>
                <a:gd name="T47" fmla="*/ 46 h 122"/>
                <a:gd name="T48" fmla="*/ 48 w 128"/>
                <a:gd name="T49" fmla="*/ 46 h 122"/>
                <a:gd name="T50" fmla="*/ 56 w 128"/>
                <a:gd name="T51" fmla="*/ 36 h 122"/>
                <a:gd name="T52" fmla="*/ 66 w 128"/>
                <a:gd name="T53" fmla="*/ 28 h 122"/>
                <a:gd name="T54" fmla="*/ 76 w 128"/>
                <a:gd name="T55" fmla="*/ 22 h 122"/>
                <a:gd name="T56" fmla="*/ 88 w 128"/>
                <a:gd name="T57" fmla="*/ 18 h 122"/>
                <a:gd name="T58" fmla="*/ 88 w 128"/>
                <a:gd name="T59" fmla="*/ 18 h 122"/>
                <a:gd name="T60" fmla="*/ 112 w 128"/>
                <a:gd name="T61" fmla="*/ 12 h 122"/>
                <a:gd name="T62" fmla="*/ 120 w 128"/>
                <a:gd name="T63" fmla="*/ 8 h 122"/>
                <a:gd name="T64" fmla="*/ 128 w 128"/>
                <a:gd name="T65" fmla="*/ 2 h 122"/>
                <a:gd name="T66" fmla="*/ 128 w 128"/>
                <a:gd name="T67" fmla="*/ 2 h 122"/>
                <a:gd name="T68" fmla="*/ 124 w 128"/>
                <a:gd name="T69" fmla="*/ 0 h 122"/>
                <a:gd name="T70" fmla="*/ 118 w 128"/>
                <a:gd name="T71" fmla="*/ 0 h 122"/>
                <a:gd name="T72" fmla="*/ 108 w 128"/>
                <a:gd name="T73" fmla="*/ 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28" h="122">
                  <a:moveTo>
                    <a:pt x="108" y="2"/>
                  </a:moveTo>
                  <a:lnTo>
                    <a:pt x="108" y="2"/>
                  </a:lnTo>
                  <a:lnTo>
                    <a:pt x="98" y="8"/>
                  </a:lnTo>
                  <a:lnTo>
                    <a:pt x="86" y="12"/>
                  </a:lnTo>
                  <a:lnTo>
                    <a:pt x="62" y="20"/>
                  </a:lnTo>
                  <a:lnTo>
                    <a:pt x="62" y="20"/>
                  </a:lnTo>
                  <a:lnTo>
                    <a:pt x="54" y="26"/>
                  </a:lnTo>
                  <a:lnTo>
                    <a:pt x="48" y="32"/>
                  </a:lnTo>
                  <a:lnTo>
                    <a:pt x="36" y="48"/>
                  </a:lnTo>
                  <a:lnTo>
                    <a:pt x="36" y="48"/>
                  </a:lnTo>
                  <a:lnTo>
                    <a:pt x="30" y="56"/>
                  </a:lnTo>
                  <a:lnTo>
                    <a:pt x="24" y="62"/>
                  </a:lnTo>
                  <a:lnTo>
                    <a:pt x="8" y="76"/>
                  </a:lnTo>
                  <a:lnTo>
                    <a:pt x="8" y="76"/>
                  </a:lnTo>
                  <a:lnTo>
                    <a:pt x="2" y="88"/>
                  </a:lnTo>
                  <a:lnTo>
                    <a:pt x="0" y="98"/>
                  </a:lnTo>
                  <a:lnTo>
                    <a:pt x="0" y="122"/>
                  </a:lnTo>
                  <a:lnTo>
                    <a:pt x="0" y="122"/>
                  </a:lnTo>
                  <a:lnTo>
                    <a:pt x="2" y="108"/>
                  </a:lnTo>
                  <a:lnTo>
                    <a:pt x="6" y="98"/>
                  </a:lnTo>
                  <a:lnTo>
                    <a:pt x="12" y="88"/>
                  </a:lnTo>
                  <a:lnTo>
                    <a:pt x="18" y="80"/>
                  </a:lnTo>
                  <a:lnTo>
                    <a:pt x="32" y="64"/>
                  </a:lnTo>
                  <a:lnTo>
                    <a:pt x="48" y="46"/>
                  </a:lnTo>
                  <a:lnTo>
                    <a:pt x="48" y="46"/>
                  </a:lnTo>
                  <a:lnTo>
                    <a:pt x="56" y="36"/>
                  </a:lnTo>
                  <a:lnTo>
                    <a:pt x="66" y="28"/>
                  </a:lnTo>
                  <a:lnTo>
                    <a:pt x="76" y="22"/>
                  </a:lnTo>
                  <a:lnTo>
                    <a:pt x="88" y="18"/>
                  </a:lnTo>
                  <a:lnTo>
                    <a:pt x="88" y="18"/>
                  </a:lnTo>
                  <a:lnTo>
                    <a:pt x="112" y="12"/>
                  </a:lnTo>
                  <a:lnTo>
                    <a:pt x="120" y="8"/>
                  </a:lnTo>
                  <a:lnTo>
                    <a:pt x="128" y="2"/>
                  </a:lnTo>
                  <a:lnTo>
                    <a:pt x="128" y="2"/>
                  </a:lnTo>
                  <a:lnTo>
                    <a:pt x="124" y="0"/>
                  </a:lnTo>
                  <a:lnTo>
                    <a:pt x="118" y="0"/>
                  </a:lnTo>
                  <a:lnTo>
                    <a:pt x="108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43" name="Freeform 121"/>
            <p:cNvSpPr>
              <a:spLocks/>
            </p:cNvSpPr>
            <p:nvPr/>
          </p:nvSpPr>
          <p:spPr bwMode="auto">
            <a:xfrm>
              <a:off x="3548063" y="5805488"/>
              <a:ext cx="76200" cy="311150"/>
            </a:xfrm>
            <a:custGeom>
              <a:avLst/>
              <a:gdLst>
                <a:gd name="T0" fmla="*/ 8 w 48"/>
                <a:gd name="T1" fmla="*/ 60 h 196"/>
                <a:gd name="T2" fmla="*/ 8 w 48"/>
                <a:gd name="T3" fmla="*/ 60 h 196"/>
                <a:gd name="T4" fmla="*/ 14 w 48"/>
                <a:gd name="T5" fmla="*/ 92 h 196"/>
                <a:gd name="T6" fmla="*/ 16 w 48"/>
                <a:gd name="T7" fmla="*/ 110 h 196"/>
                <a:gd name="T8" fmla="*/ 20 w 48"/>
                <a:gd name="T9" fmla="*/ 126 h 196"/>
                <a:gd name="T10" fmla="*/ 20 w 48"/>
                <a:gd name="T11" fmla="*/ 126 h 196"/>
                <a:gd name="T12" fmla="*/ 24 w 48"/>
                <a:gd name="T13" fmla="*/ 136 h 196"/>
                <a:gd name="T14" fmla="*/ 24 w 48"/>
                <a:gd name="T15" fmla="*/ 148 h 196"/>
                <a:gd name="T16" fmla="*/ 24 w 48"/>
                <a:gd name="T17" fmla="*/ 148 h 196"/>
                <a:gd name="T18" fmla="*/ 22 w 48"/>
                <a:gd name="T19" fmla="*/ 162 h 196"/>
                <a:gd name="T20" fmla="*/ 20 w 48"/>
                <a:gd name="T21" fmla="*/ 176 h 196"/>
                <a:gd name="T22" fmla="*/ 20 w 48"/>
                <a:gd name="T23" fmla="*/ 176 h 196"/>
                <a:gd name="T24" fmla="*/ 18 w 48"/>
                <a:gd name="T25" fmla="*/ 186 h 196"/>
                <a:gd name="T26" fmla="*/ 18 w 48"/>
                <a:gd name="T27" fmla="*/ 190 h 196"/>
                <a:gd name="T28" fmla="*/ 18 w 48"/>
                <a:gd name="T29" fmla="*/ 194 h 196"/>
                <a:gd name="T30" fmla="*/ 18 w 48"/>
                <a:gd name="T31" fmla="*/ 194 h 196"/>
                <a:gd name="T32" fmla="*/ 22 w 48"/>
                <a:gd name="T33" fmla="*/ 196 h 196"/>
                <a:gd name="T34" fmla="*/ 26 w 48"/>
                <a:gd name="T35" fmla="*/ 194 h 196"/>
                <a:gd name="T36" fmla="*/ 32 w 48"/>
                <a:gd name="T37" fmla="*/ 192 h 196"/>
                <a:gd name="T38" fmla="*/ 32 w 48"/>
                <a:gd name="T39" fmla="*/ 192 h 196"/>
                <a:gd name="T40" fmla="*/ 48 w 48"/>
                <a:gd name="T41" fmla="*/ 192 h 196"/>
                <a:gd name="T42" fmla="*/ 48 w 48"/>
                <a:gd name="T43" fmla="*/ 192 h 196"/>
                <a:gd name="T44" fmla="*/ 46 w 48"/>
                <a:gd name="T45" fmla="*/ 184 h 196"/>
                <a:gd name="T46" fmla="*/ 46 w 48"/>
                <a:gd name="T47" fmla="*/ 178 h 196"/>
                <a:gd name="T48" fmla="*/ 42 w 48"/>
                <a:gd name="T49" fmla="*/ 172 h 196"/>
                <a:gd name="T50" fmla="*/ 42 w 48"/>
                <a:gd name="T51" fmla="*/ 172 h 196"/>
                <a:gd name="T52" fmla="*/ 38 w 48"/>
                <a:gd name="T53" fmla="*/ 166 h 196"/>
                <a:gd name="T54" fmla="*/ 36 w 48"/>
                <a:gd name="T55" fmla="*/ 158 h 196"/>
                <a:gd name="T56" fmla="*/ 32 w 48"/>
                <a:gd name="T57" fmla="*/ 132 h 196"/>
                <a:gd name="T58" fmla="*/ 26 w 48"/>
                <a:gd name="T59" fmla="*/ 98 h 196"/>
                <a:gd name="T60" fmla="*/ 20 w 48"/>
                <a:gd name="T61" fmla="*/ 58 h 196"/>
                <a:gd name="T62" fmla="*/ 20 w 48"/>
                <a:gd name="T63" fmla="*/ 58 h 196"/>
                <a:gd name="T64" fmla="*/ 18 w 48"/>
                <a:gd name="T65" fmla="*/ 40 h 196"/>
                <a:gd name="T66" fmla="*/ 12 w 48"/>
                <a:gd name="T67" fmla="*/ 26 h 196"/>
                <a:gd name="T68" fmla="*/ 6 w 48"/>
                <a:gd name="T69" fmla="*/ 12 h 196"/>
                <a:gd name="T70" fmla="*/ 0 w 48"/>
                <a:gd name="T71" fmla="*/ 0 h 196"/>
                <a:gd name="T72" fmla="*/ 0 w 48"/>
                <a:gd name="T73" fmla="*/ 0 h 196"/>
                <a:gd name="T74" fmla="*/ 0 w 48"/>
                <a:gd name="T75" fmla="*/ 16 h 196"/>
                <a:gd name="T76" fmla="*/ 4 w 48"/>
                <a:gd name="T77" fmla="*/ 34 h 196"/>
                <a:gd name="T78" fmla="*/ 8 w 48"/>
                <a:gd name="T79" fmla="*/ 60 h 196"/>
                <a:gd name="T80" fmla="*/ 8 w 48"/>
                <a:gd name="T81" fmla="*/ 6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8" h="196">
                  <a:moveTo>
                    <a:pt x="8" y="60"/>
                  </a:moveTo>
                  <a:lnTo>
                    <a:pt x="8" y="60"/>
                  </a:lnTo>
                  <a:lnTo>
                    <a:pt x="14" y="92"/>
                  </a:lnTo>
                  <a:lnTo>
                    <a:pt x="16" y="110"/>
                  </a:lnTo>
                  <a:lnTo>
                    <a:pt x="20" y="126"/>
                  </a:lnTo>
                  <a:lnTo>
                    <a:pt x="20" y="126"/>
                  </a:lnTo>
                  <a:lnTo>
                    <a:pt x="24" y="136"/>
                  </a:lnTo>
                  <a:lnTo>
                    <a:pt x="24" y="148"/>
                  </a:lnTo>
                  <a:lnTo>
                    <a:pt x="24" y="148"/>
                  </a:lnTo>
                  <a:lnTo>
                    <a:pt x="22" y="162"/>
                  </a:lnTo>
                  <a:lnTo>
                    <a:pt x="20" y="176"/>
                  </a:lnTo>
                  <a:lnTo>
                    <a:pt x="20" y="176"/>
                  </a:lnTo>
                  <a:lnTo>
                    <a:pt x="18" y="186"/>
                  </a:lnTo>
                  <a:lnTo>
                    <a:pt x="18" y="190"/>
                  </a:lnTo>
                  <a:lnTo>
                    <a:pt x="18" y="194"/>
                  </a:lnTo>
                  <a:lnTo>
                    <a:pt x="18" y="194"/>
                  </a:lnTo>
                  <a:lnTo>
                    <a:pt x="22" y="196"/>
                  </a:lnTo>
                  <a:lnTo>
                    <a:pt x="26" y="194"/>
                  </a:lnTo>
                  <a:lnTo>
                    <a:pt x="32" y="192"/>
                  </a:lnTo>
                  <a:lnTo>
                    <a:pt x="32" y="192"/>
                  </a:lnTo>
                  <a:lnTo>
                    <a:pt x="48" y="192"/>
                  </a:lnTo>
                  <a:lnTo>
                    <a:pt x="48" y="192"/>
                  </a:lnTo>
                  <a:lnTo>
                    <a:pt x="46" y="184"/>
                  </a:lnTo>
                  <a:lnTo>
                    <a:pt x="46" y="178"/>
                  </a:lnTo>
                  <a:lnTo>
                    <a:pt x="42" y="172"/>
                  </a:lnTo>
                  <a:lnTo>
                    <a:pt x="42" y="172"/>
                  </a:lnTo>
                  <a:lnTo>
                    <a:pt x="38" y="166"/>
                  </a:lnTo>
                  <a:lnTo>
                    <a:pt x="36" y="158"/>
                  </a:lnTo>
                  <a:lnTo>
                    <a:pt x="32" y="132"/>
                  </a:lnTo>
                  <a:lnTo>
                    <a:pt x="26" y="98"/>
                  </a:lnTo>
                  <a:lnTo>
                    <a:pt x="20" y="58"/>
                  </a:lnTo>
                  <a:lnTo>
                    <a:pt x="20" y="58"/>
                  </a:lnTo>
                  <a:lnTo>
                    <a:pt x="18" y="40"/>
                  </a:lnTo>
                  <a:lnTo>
                    <a:pt x="12" y="26"/>
                  </a:lnTo>
                  <a:lnTo>
                    <a:pt x="6" y="1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4" y="34"/>
                  </a:lnTo>
                  <a:lnTo>
                    <a:pt x="8" y="60"/>
                  </a:lnTo>
                  <a:lnTo>
                    <a:pt x="8" y="60"/>
                  </a:lnTo>
                  <a:close/>
                </a:path>
              </a:pathLst>
            </a:custGeom>
            <a:solidFill>
              <a:srgbClr val="E3E3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44" name="Freeform 122"/>
            <p:cNvSpPr>
              <a:spLocks/>
            </p:cNvSpPr>
            <p:nvPr/>
          </p:nvSpPr>
          <p:spPr bwMode="auto">
            <a:xfrm>
              <a:off x="3519488" y="6081713"/>
              <a:ext cx="139700" cy="114300"/>
            </a:xfrm>
            <a:custGeom>
              <a:avLst/>
              <a:gdLst>
                <a:gd name="T0" fmla="*/ 0 w 88"/>
                <a:gd name="T1" fmla="*/ 72 h 72"/>
                <a:gd name="T2" fmla="*/ 0 w 88"/>
                <a:gd name="T3" fmla="*/ 72 h 72"/>
                <a:gd name="T4" fmla="*/ 4 w 88"/>
                <a:gd name="T5" fmla="*/ 66 h 72"/>
                <a:gd name="T6" fmla="*/ 18 w 88"/>
                <a:gd name="T7" fmla="*/ 50 h 72"/>
                <a:gd name="T8" fmla="*/ 26 w 88"/>
                <a:gd name="T9" fmla="*/ 40 h 72"/>
                <a:gd name="T10" fmla="*/ 34 w 88"/>
                <a:gd name="T11" fmla="*/ 32 h 72"/>
                <a:gd name="T12" fmla="*/ 44 w 88"/>
                <a:gd name="T13" fmla="*/ 26 h 72"/>
                <a:gd name="T14" fmla="*/ 52 w 88"/>
                <a:gd name="T15" fmla="*/ 22 h 72"/>
                <a:gd name="T16" fmla="*/ 52 w 88"/>
                <a:gd name="T17" fmla="*/ 22 h 72"/>
                <a:gd name="T18" fmla="*/ 66 w 88"/>
                <a:gd name="T19" fmla="*/ 22 h 72"/>
                <a:gd name="T20" fmla="*/ 76 w 88"/>
                <a:gd name="T21" fmla="*/ 22 h 72"/>
                <a:gd name="T22" fmla="*/ 80 w 88"/>
                <a:gd name="T23" fmla="*/ 24 h 72"/>
                <a:gd name="T24" fmla="*/ 82 w 88"/>
                <a:gd name="T25" fmla="*/ 26 h 72"/>
                <a:gd name="T26" fmla="*/ 82 w 88"/>
                <a:gd name="T27" fmla="*/ 26 h 72"/>
                <a:gd name="T28" fmla="*/ 80 w 88"/>
                <a:gd name="T29" fmla="*/ 22 h 72"/>
                <a:gd name="T30" fmla="*/ 82 w 88"/>
                <a:gd name="T31" fmla="*/ 18 h 72"/>
                <a:gd name="T32" fmla="*/ 84 w 88"/>
                <a:gd name="T33" fmla="*/ 12 h 72"/>
                <a:gd name="T34" fmla="*/ 84 w 88"/>
                <a:gd name="T35" fmla="*/ 12 h 72"/>
                <a:gd name="T36" fmla="*/ 86 w 88"/>
                <a:gd name="T37" fmla="*/ 8 h 72"/>
                <a:gd name="T38" fmla="*/ 88 w 88"/>
                <a:gd name="T39" fmla="*/ 4 h 72"/>
                <a:gd name="T40" fmla="*/ 88 w 88"/>
                <a:gd name="T41" fmla="*/ 2 h 72"/>
                <a:gd name="T42" fmla="*/ 86 w 88"/>
                <a:gd name="T43" fmla="*/ 0 h 72"/>
                <a:gd name="T44" fmla="*/ 86 w 88"/>
                <a:gd name="T45" fmla="*/ 0 h 72"/>
                <a:gd name="T46" fmla="*/ 80 w 88"/>
                <a:gd name="T47" fmla="*/ 10 h 72"/>
                <a:gd name="T48" fmla="*/ 80 w 88"/>
                <a:gd name="T49" fmla="*/ 10 h 72"/>
                <a:gd name="T50" fmla="*/ 78 w 88"/>
                <a:gd name="T51" fmla="*/ 10 h 72"/>
                <a:gd name="T52" fmla="*/ 78 w 88"/>
                <a:gd name="T53" fmla="*/ 10 h 72"/>
                <a:gd name="T54" fmla="*/ 74 w 88"/>
                <a:gd name="T55" fmla="*/ 10 h 72"/>
                <a:gd name="T56" fmla="*/ 74 w 88"/>
                <a:gd name="T57" fmla="*/ 10 h 72"/>
                <a:gd name="T58" fmla="*/ 74 w 88"/>
                <a:gd name="T59" fmla="*/ 10 h 72"/>
                <a:gd name="T60" fmla="*/ 74 w 88"/>
                <a:gd name="T61" fmla="*/ 10 h 72"/>
                <a:gd name="T62" fmla="*/ 74 w 88"/>
                <a:gd name="T63" fmla="*/ 12 h 72"/>
                <a:gd name="T64" fmla="*/ 72 w 88"/>
                <a:gd name="T65" fmla="*/ 10 h 72"/>
                <a:gd name="T66" fmla="*/ 64 w 88"/>
                <a:gd name="T67" fmla="*/ 10 h 72"/>
                <a:gd name="T68" fmla="*/ 58 w 88"/>
                <a:gd name="T69" fmla="*/ 10 h 72"/>
                <a:gd name="T70" fmla="*/ 52 w 88"/>
                <a:gd name="T71" fmla="*/ 12 h 72"/>
                <a:gd name="T72" fmla="*/ 42 w 88"/>
                <a:gd name="T73" fmla="*/ 18 h 72"/>
                <a:gd name="T74" fmla="*/ 32 w 88"/>
                <a:gd name="T75" fmla="*/ 26 h 72"/>
                <a:gd name="T76" fmla="*/ 32 w 88"/>
                <a:gd name="T77" fmla="*/ 26 h 72"/>
                <a:gd name="T78" fmla="*/ 22 w 88"/>
                <a:gd name="T79" fmla="*/ 36 h 72"/>
                <a:gd name="T80" fmla="*/ 14 w 88"/>
                <a:gd name="T81" fmla="*/ 44 h 72"/>
                <a:gd name="T82" fmla="*/ 4 w 88"/>
                <a:gd name="T83" fmla="*/ 60 h 72"/>
                <a:gd name="T84" fmla="*/ 0 w 88"/>
                <a:gd name="T85" fmla="*/ 68 h 72"/>
                <a:gd name="T86" fmla="*/ 0 w 88"/>
                <a:gd name="T87" fmla="*/ 72 h 72"/>
                <a:gd name="T88" fmla="*/ 0 w 88"/>
                <a:gd name="T8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8" h="72">
                  <a:moveTo>
                    <a:pt x="0" y="72"/>
                  </a:moveTo>
                  <a:lnTo>
                    <a:pt x="0" y="72"/>
                  </a:lnTo>
                  <a:lnTo>
                    <a:pt x="4" y="66"/>
                  </a:lnTo>
                  <a:lnTo>
                    <a:pt x="18" y="50"/>
                  </a:lnTo>
                  <a:lnTo>
                    <a:pt x="26" y="40"/>
                  </a:lnTo>
                  <a:lnTo>
                    <a:pt x="34" y="32"/>
                  </a:lnTo>
                  <a:lnTo>
                    <a:pt x="44" y="26"/>
                  </a:lnTo>
                  <a:lnTo>
                    <a:pt x="52" y="22"/>
                  </a:lnTo>
                  <a:lnTo>
                    <a:pt x="52" y="22"/>
                  </a:lnTo>
                  <a:lnTo>
                    <a:pt x="66" y="22"/>
                  </a:lnTo>
                  <a:lnTo>
                    <a:pt x="76" y="22"/>
                  </a:lnTo>
                  <a:lnTo>
                    <a:pt x="80" y="24"/>
                  </a:lnTo>
                  <a:lnTo>
                    <a:pt x="82" y="26"/>
                  </a:lnTo>
                  <a:lnTo>
                    <a:pt x="82" y="26"/>
                  </a:lnTo>
                  <a:lnTo>
                    <a:pt x="80" y="22"/>
                  </a:lnTo>
                  <a:lnTo>
                    <a:pt x="82" y="18"/>
                  </a:lnTo>
                  <a:lnTo>
                    <a:pt x="84" y="12"/>
                  </a:lnTo>
                  <a:lnTo>
                    <a:pt x="84" y="12"/>
                  </a:lnTo>
                  <a:lnTo>
                    <a:pt x="86" y="8"/>
                  </a:lnTo>
                  <a:lnTo>
                    <a:pt x="88" y="4"/>
                  </a:lnTo>
                  <a:lnTo>
                    <a:pt x="88" y="2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80" y="10"/>
                  </a:lnTo>
                  <a:lnTo>
                    <a:pt x="80" y="10"/>
                  </a:lnTo>
                  <a:lnTo>
                    <a:pt x="78" y="10"/>
                  </a:lnTo>
                  <a:lnTo>
                    <a:pt x="78" y="10"/>
                  </a:lnTo>
                  <a:lnTo>
                    <a:pt x="74" y="10"/>
                  </a:lnTo>
                  <a:lnTo>
                    <a:pt x="74" y="10"/>
                  </a:lnTo>
                  <a:lnTo>
                    <a:pt x="74" y="10"/>
                  </a:lnTo>
                  <a:lnTo>
                    <a:pt x="74" y="10"/>
                  </a:lnTo>
                  <a:lnTo>
                    <a:pt x="74" y="12"/>
                  </a:lnTo>
                  <a:lnTo>
                    <a:pt x="72" y="10"/>
                  </a:lnTo>
                  <a:lnTo>
                    <a:pt x="64" y="10"/>
                  </a:lnTo>
                  <a:lnTo>
                    <a:pt x="58" y="10"/>
                  </a:lnTo>
                  <a:lnTo>
                    <a:pt x="52" y="12"/>
                  </a:lnTo>
                  <a:lnTo>
                    <a:pt x="42" y="18"/>
                  </a:lnTo>
                  <a:lnTo>
                    <a:pt x="32" y="26"/>
                  </a:lnTo>
                  <a:lnTo>
                    <a:pt x="32" y="26"/>
                  </a:lnTo>
                  <a:lnTo>
                    <a:pt x="22" y="36"/>
                  </a:lnTo>
                  <a:lnTo>
                    <a:pt x="14" y="44"/>
                  </a:lnTo>
                  <a:lnTo>
                    <a:pt x="4" y="60"/>
                  </a:lnTo>
                  <a:lnTo>
                    <a:pt x="0" y="68"/>
                  </a:lnTo>
                  <a:lnTo>
                    <a:pt x="0" y="72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46151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8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48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 tmFilter="0, 0; .2, .5; .8, .5; 1, 0"/>
                                        <p:tgtEl>
                                          <p:spTgt spid="74855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250" autoRev="1" fill="hold"/>
                                        <p:tgtEl>
                                          <p:spTgt spid="74855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38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01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1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52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48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32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485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485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485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485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 animBg="1"/>
      <p:bldP spid="16388" grpId="0" build="p" animBg="1"/>
      <p:bldP spid="748551" grpId="0" animBg="1"/>
      <p:bldP spid="748552" grpId="0"/>
      <p:bldP spid="748552" grpId="1"/>
      <p:bldP spid="748553" grpId="0" animBg="1"/>
      <p:bldP spid="748554" grpId="0"/>
      <p:bldP spid="748554" grpId="1"/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배열의 비교</a:t>
            </a:r>
          </a:p>
        </p:txBody>
      </p:sp>
      <p:sp>
        <p:nvSpPr>
          <p:cNvPr id="17411" name="Rectangle 4"/>
          <p:cNvSpPr>
            <a:spLocks noChangeArrowheads="1"/>
          </p:cNvSpPr>
          <p:nvPr/>
        </p:nvSpPr>
        <p:spPr bwMode="auto">
          <a:xfrm>
            <a:off x="1122362" y="1017589"/>
            <a:ext cx="8021637" cy="435666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200">
              <a:solidFill>
                <a:srgbClr val="000000"/>
              </a:solidFill>
              <a:latin typeface="Comic Sans MS" pitchFamily="66" charset="0"/>
              <a:ea typeface="휴먼명조,한컴돋움"/>
              <a:cs typeface="휴먼명조,한컴돋움"/>
            </a:endParaRPr>
          </a:p>
        </p:txBody>
      </p:sp>
      <p:sp>
        <p:nvSpPr>
          <p:cNvPr id="2" name="직사각형 1"/>
          <p:cNvSpPr/>
          <p:nvPr/>
        </p:nvSpPr>
        <p:spPr bwMode="auto">
          <a:xfrm>
            <a:off x="1535112" y="3634258"/>
            <a:ext cx="5882414" cy="148833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122363" y="1009650"/>
            <a:ext cx="7764462" cy="467204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  <a:ea typeface="휴먼명조,한컴돋움"/>
                <a:cs typeface="휴먼명조,한컴돋움"/>
              </a:rPr>
              <a:t>#include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 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&lt;</a:t>
            </a:r>
            <a:r>
              <a:rPr kumimoji="1" lang="en-US" altLang="ko-KR" sz="1600" dirty="0" err="1">
                <a:solidFill>
                  <a:srgbClr val="8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stdio.h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&gt;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  <a:ea typeface="휴먼명조,한컴돋움"/>
                <a:cs typeface="휴먼명조,한컴돋움"/>
              </a:rPr>
              <a:t>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  <a:ea typeface="휴먼명조,한컴돋움"/>
                <a:cs typeface="휴먼명조,한컴돋움"/>
              </a:rPr>
              <a:t>#define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 SIZE 5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  <a:ea typeface="휴먼명조,한컴돋움"/>
                <a:cs typeface="휴먼명조,한컴돋움"/>
              </a:rPr>
              <a:t> </a:t>
            </a:r>
            <a:endParaRPr kumimoji="1" lang="en-US" altLang="ko-KR" sz="1600" dirty="0">
              <a:solidFill>
                <a:srgbClr val="000000"/>
              </a:solidFill>
              <a:latin typeface="Trebuchet MS" pitchFamily="34" charset="0"/>
              <a:ea typeface="휴먼명조,한컴돋움"/>
              <a:cs typeface="휴먼명조,한컴돋움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endParaRPr kumimoji="1" lang="en-US" altLang="ko-KR" sz="1600" dirty="0">
              <a:solidFill>
                <a:srgbClr val="0000FF"/>
              </a:solidFill>
              <a:latin typeface="Trebuchet MS" pitchFamily="34" charset="0"/>
              <a:ea typeface="휴먼명조,한컴돋움"/>
              <a:cs typeface="휴먼명조,한컴돋움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kumimoji="1" lang="en-US" altLang="ko-KR" sz="1600" dirty="0" err="1">
                <a:solidFill>
                  <a:srgbClr val="0000FF"/>
                </a:solidFill>
                <a:latin typeface="Trebuchet MS" pitchFamily="34" charset="0"/>
                <a:ea typeface="휴먼명조,한컴돋움"/>
                <a:cs typeface="휴먼명조,한컴돋움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 main(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  <a:ea typeface="휴먼명조,한컴돋움"/>
                <a:cs typeface="휴먼명조,한컴돋움"/>
              </a:rPr>
              <a:t>void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)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  <a:ea typeface="휴먼명조,한컴돋움"/>
                <a:cs typeface="휴먼명조,한컴돋움"/>
              </a:rPr>
              <a:t> </a:t>
            </a:r>
            <a:endParaRPr kumimoji="1" lang="en-US" altLang="ko-KR" sz="1600" dirty="0">
              <a:solidFill>
                <a:srgbClr val="000000"/>
              </a:solidFill>
              <a:latin typeface="Trebuchet MS" pitchFamily="34" charset="0"/>
              <a:ea typeface="휴먼명조,한컴돋움"/>
              <a:cs typeface="휴먼명조,한컴돋움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{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        </a:t>
            </a:r>
            <a:r>
              <a:rPr kumimoji="1" lang="en-US" altLang="ko-KR" sz="1600" dirty="0" err="1">
                <a:solidFill>
                  <a:srgbClr val="0000FF"/>
                </a:solidFill>
                <a:latin typeface="Trebuchet MS" pitchFamily="34" charset="0"/>
                <a:ea typeface="휴먼명조,한컴돋움"/>
                <a:cs typeface="휴먼명조,한컴돋움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 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;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        </a:t>
            </a:r>
            <a:r>
              <a:rPr kumimoji="1" lang="en-US" altLang="ko-KR" sz="1600" dirty="0" err="1">
                <a:solidFill>
                  <a:srgbClr val="0000FF"/>
                </a:solidFill>
                <a:latin typeface="Trebuchet MS" pitchFamily="34" charset="0"/>
                <a:ea typeface="휴먼명조,한컴돋움"/>
                <a:cs typeface="휴먼명조,한컴돋움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 a[SIZE] = { 1, 2, 3, 4, 5 };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        </a:t>
            </a:r>
            <a:r>
              <a:rPr kumimoji="1" lang="en-US" altLang="ko-KR" sz="1600" dirty="0" err="1">
                <a:solidFill>
                  <a:srgbClr val="0000FF"/>
                </a:solidFill>
                <a:latin typeface="Trebuchet MS" pitchFamily="34" charset="0"/>
                <a:ea typeface="휴먼명조,한컴돋움"/>
                <a:cs typeface="휴먼명조,한컴돋움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 b[SIZE] = { 1, 2, 3, 4, 5 };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endParaRPr kumimoji="1" lang="en-US" altLang="ko-KR" sz="1600" dirty="0">
              <a:solidFill>
                <a:srgbClr val="000000"/>
              </a:solidFill>
              <a:latin typeface="Trebuchet MS" pitchFamily="34" charset="0"/>
              <a:ea typeface="휴먼명조,한컴돋움"/>
              <a:cs typeface="휴먼명조,한컴돋움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        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  <a:ea typeface="휴먼명조,한컴돋움"/>
                <a:cs typeface="휴먼명조,한컴돋움"/>
              </a:rPr>
              <a:t>if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( a == b )                  </a:t>
            </a:r>
            <a:r>
              <a:rPr kumimoji="1" lang="en-US" altLang="ko-KR" sz="1600" dirty="0">
                <a:solidFill>
                  <a:srgbClr val="008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// ① </a:t>
            </a:r>
            <a:r>
              <a:rPr kumimoji="1" lang="ko-KR" altLang="en-US" sz="1600" dirty="0">
                <a:solidFill>
                  <a:srgbClr val="008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올바르지 않은 배열 비교</a:t>
            </a:r>
            <a:r>
              <a:rPr kumimoji="1" lang="ko-KR" altLang="en-US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kumimoji="1" lang="ko-KR" altLang="en-US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        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(</a:t>
            </a:r>
            <a:r>
              <a:rPr kumimoji="1" lang="ko-KR" altLang="en-US" sz="1600" dirty="0">
                <a:solidFill>
                  <a:srgbClr val="8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＂옳은 결과입니다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.\n"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);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        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  <a:ea typeface="휴먼명조,한컴돋움"/>
                <a:cs typeface="휴먼명조,한컴돋움"/>
              </a:rPr>
              <a:t>else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        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"</a:t>
            </a:r>
            <a:r>
              <a:rPr kumimoji="1" lang="ko-KR" altLang="en-US" sz="1600" dirty="0">
                <a:solidFill>
                  <a:srgbClr val="8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잘못된 결과입니다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.\n"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);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b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</a:br>
            <a:endParaRPr kumimoji="1" lang="en-US" altLang="ko-KR" sz="1600" dirty="0">
              <a:solidFill>
                <a:srgbClr val="000000"/>
              </a:solidFill>
              <a:latin typeface="Trebuchet MS" pitchFamily="34" charset="0"/>
              <a:ea typeface="휴먼명조,한컴돋움"/>
              <a:cs typeface="휴먼명조,한컴돋움"/>
            </a:endParaRPr>
          </a:p>
          <a:p>
            <a:pPr>
              <a:defRPr/>
            </a:pPr>
            <a:endParaRPr lang="ko-KR" altLang="en-US" sz="1600" dirty="0">
              <a:latin typeface="Trebuchet MS" pitchFamily="34" charset="0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5266" y="3631507"/>
            <a:ext cx="1011351" cy="737394"/>
            <a:chOff x="3182938" y="5421313"/>
            <a:chExt cx="1847850" cy="1260475"/>
          </a:xfrm>
        </p:grpSpPr>
        <p:sp>
          <p:nvSpPr>
            <p:cNvPr id="10" name="AutoShape 6"/>
            <p:cNvSpPr>
              <a:spLocks noChangeAspect="1" noChangeArrowheads="1" noTextEdit="1"/>
            </p:cNvSpPr>
            <p:nvPr/>
          </p:nvSpPr>
          <p:spPr bwMode="auto">
            <a:xfrm>
              <a:off x="3182938" y="5421313"/>
              <a:ext cx="1847850" cy="1260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3535363" y="6180138"/>
              <a:ext cx="266700" cy="177800"/>
            </a:xfrm>
            <a:custGeom>
              <a:avLst/>
              <a:gdLst>
                <a:gd name="T0" fmla="*/ 0 w 168"/>
                <a:gd name="T1" fmla="*/ 58 h 112"/>
                <a:gd name="T2" fmla="*/ 0 w 168"/>
                <a:gd name="T3" fmla="*/ 58 h 112"/>
                <a:gd name="T4" fmla="*/ 2 w 168"/>
                <a:gd name="T5" fmla="*/ 64 h 112"/>
                <a:gd name="T6" fmla="*/ 12 w 168"/>
                <a:gd name="T7" fmla="*/ 76 h 112"/>
                <a:gd name="T8" fmla="*/ 28 w 168"/>
                <a:gd name="T9" fmla="*/ 90 h 112"/>
                <a:gd name="T10" fmla="*/ 38 w 168"/>
                <a:gd name="T11" fmla="*/ 96 h 112"/>
                <a:gd name="T12" fmla="*/ 50 w 168"/>
                <a:gd name="T13" fmla="*/ 104 h 112"/>
                <a:gd name="T14" fmla="*/ 62 w 168"/>
                <a:gd name="T15" fmla="*/ 108 h 112"/>
                <a:gd name="T16" fmla="*/ 74 w 168"/>
                <a:gd name="T17" fmla="*/ 110 h 112"/>
                <a:gd name="T18" fmla="*/ 88 w 168"/>
                <a:gd name="T19" fmla="*/ 112 h 112"/>
                <a:gd name="T20" fmla="*/ 104 w 168"/>
                <a:gd name="T21" fmla="*/ 108 h 112"/>
                <a:gd name="T22" fmla="*/ 118 w 168"/>
                <a:gd name="T23" fmla="*/ 102 h 112"/>
                <a:gd name="T24" fmla="*/ 134 w 168"/>
                <a:gd name="T25" fmla="*/ 92 h 112"/>
                <a:gd name="T26" fmla="*/ 152 w 168"/>
                <a:gd name="T27" fmla="*/ 78 h 112"/>
                <a:gd name="T28" fmla="*/ 168 w 168"/>
                <a:gd name="T29" fmla="*/ 58 h 112"/>
                <a:gd name="T30" fmla="*/ 104 w 168"/>
                <a:gd name="T31" fmla="*/ 0 h 112"/>
                <a:gd name="T32" fmla="*/ 0 w 168"/>
                <a:gd name="T33" fmla="*/ 58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8" h="112">
                  <a:moveTo>
                    <a:pt x="0" y="58"/>
                  </a:moveTo>
                  <a:lnTo>
                    <a:pt x="0" y="58"/>
                  </a:lnTo>
                  <a:lnTo>
                    <a:pt x="2" y="64"/>
                  </a:lnTo>
                  <a:lnTo>
                    <a:pt x="12" y="76"/>
                  </a:lnTo>
                  <a:lnTo>
                    <a:pt x="28" y="90"/>
                  </a:lnTo>
                  <a:lnTo>
                    <a:pt x="38" y="96"/>
                  </a:lnTo>
                  <a:lnTo>
                    <a:pt x="50" y="104"/>
                  </a:lnTo>
                  <a:lnTo>
                    <a:pt x="62" y="108"/>
                  </a:lnTo>
                  <a:lnTo>
                    <a:pt x="74" y="110"/>
                  </a:lnTo>
                  <a:lnTo>
                    <a:pt x="88" y="112"/>
                  </a:lnTo>
                  <a:lnTo>
                    <a:pt x="104" y="108"/>
                  </a:lnTo>
                  <a:lnTo>
                    <a:pt x="118" y="102"/>
                  </a:lnTo>
                  <a:lnTo>
                    <a:pt x="134" y="92"/>
                  </a:lnTo>
                  <a:lnTo>
                    <a:pt x="152" y="78"/>
                  </a:lnTo>
                  <a:lnTo>
                    <a:pt x="168" y="58"/>
                  </a:lnTo>
                  <a:lnTo>
                    <a:pt x="104" y="0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3592513" y="5481638"/>
              <a:ext cx="869950" cy="857250"/>
            </a:xfrm>
            <a:custGeom>
              <a:avLst/>
              <a:gdLst>
                <a:gd name="T0" fmla="*/ 274 w 548"/>
                <a:gd name="T1" fmla="*/ 0 h 540"/>
                <a:gd name="T2" fmla="*/ 330 w 548"/>
                <a:gd name="T3" fmla="*/ 6 h 540"/>
                <a:gd name="T4" fmla="*/ 380 w 548"/>
                <a:gd name="T5" fmla="*/ 22 h 540"/>
                <a:gd name="T6" fmla="*/ 428 w 548"/>
                <a:gd name="T7" fmla="*/ 48 h 540"/>
                <a:gd name="T8" fmla="*/ 468 w 548"/>
                <a:gd name="T9" fmla="*/ 80 h 540"/>
                <a:gd name="T10" fmla="*/ 502 w 548"/>
                <a:gd name="T11" fmla="*/ 120 h 540"/>
                <a:gd name="T12" fmla="*/ 526 w 548"/>
                <a:gd name="T13" fmla="*/ 166 h 540"/>
                <a:gd name="T14" fmla="*/ 542 w 548"/>
                <a:gd name="T15" fmla="*/ 216 h 540"/>
                <a:gd name="T16" fmla="*/ 548 w 548"/>
                <a:gd name="T17" fmla="*/ 270 h 540"/>
                <a:gd name="T18" fmla="*/ 546 w 548"/>
                <a:gd name="T19" fmla="*/ 298 h 540"/>
                <a:gd name="T20" fmla="*/ 536 w 548"/>
                <a:gd name="T21" fmla="*/ 350 h 540"/>
                <a:gd name="T22" fmla="*/ 514 w 548"/>
                <a:gd name="T23" fmla="*/ 400 h 540"/>
                <a:gd name="T24" fmla="*/ 486 w 548"/>
                <a:gd name="T25" fmla="*/ 442 h 540"/>
                <a:gd name="T26" fmla="*/ 448 w 548"/>
                <a:gd name="T27" fmla="*/ 478 h 540"/>
                <a:gd name="T28" fmla="*/ 404 w 548"/>
                <a:gd name="T29" fmla="*/ 508 h 540"/>
                <a:gd name="T30" fmla="*/ 356 w 548"/>
                <a:gd name="T31" fmla="*/ 528 h 540"/>
                <a:gd name="T32" fmla="*/ 302 w 548"/>
                <a:gd name="T33" fmla="*/ 540 h 540"/>
                <a:gd name="T34" fmla="*/ 274 w 548"/>
                <a:gd name="T35" fmla="*/ 540 h 540"/>
                <a:gd name="T36" fmla="*/ 218 w 548"/>
                <a:gd name="T37" fmla="*/ 536 h 540"/>
                <a:gd name="T38" fmla="*/ 168 w 548"/>
                <a:gd name="T39" fmla="*/ 520 h 540"/>
                <a:gd name="T40" fmla="*/ 122 w 548"/>
                <a:gd name="T41" fmla="*/ 494 h 540"/>
                <a:gd name="T42" fmla="*/ 80 w 548"/>
                <a:gd name="T43" fmla="*/ 462 h 540"/>
                <a:gd name="T44" fmla="*/ 46 w 548"/>
                <a:gd name="T45" fmla="*/ 422 h 540"/>
                <a:gd name="T46" fmla="*/ 22 w 548"/>
                <a:gd name="T47" fmla="*/ 376 h 540"/>
                <a:gd name="T48" fmla="*/ 6 w 548"/>
                <a:gd name="T49" fmla="*/ 324 h 540"/>
                <a:gd name="T50" fmla="*/ 0 w 548"/>
                <a:gd name="T51" fmla="*/ 270 h 540"/>
                <a:gd name="T52" fmla="*/ 2 w 548"/>
                <a:gd name="T53" fmla="*/ 244 h 540"/>
                <a:gd name="T54" fmla="*/ 12 w 548"/>
                <a:gd name="T55" fmla="*/ 190 h 540"/>
                <a:gd name="T56" fmla="*/ 34 w 548"/>
                <a:gd name="T57" fmla="*/ 142 h 540"/>
                <a:gd name="T58" fmla="*/ 62 w 548"/>
                <a:gd name="T59" fmla="*/ 100 h 540"/>
                <a:gd name="T60" fmla="*/ 100 w 548"/>
                <a:gd name="T61" fmla="*/ 62 h 540"/>
                <a:gd name="T62" fmla="*/ 144 w 548"/>
                <a:gd name="T63" fmla="*/ 34 h 540"/>
                <a:gd name="T64" fmla="*/ 192 w 548"/>
                <a:gd name="T65" fmla="*/ 12 h 540"/>
                <a:gd name="T66" fmla="*/ 246 w 548"/>
                <a:gd name="T67" fmla="*/ 2 h 540"/>
                <a:gd name="T68" fmla="*/ 274 w 548"/>
                <a:gd name="T69" fmla="*/ 0 h 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48" h="540">
                  <a:moveTo>
                    <a:pt x="274" y="0"/>
                  </a:moveTo>
                  <a:lnTo>
                    <a:pt x="274" y="0"/>
                  </a:lnTo>
                  <a:lnTo>
                    <a:pt x="302" y="2"/>
                  </a:lnTo>
                  <a:lnTo>
                    <a:pt x="330" y="6"/>
                  </a:lnTo>
                  <a:lnTo>
                    <a:pt x="356" y="12"/>
                  </a:lnTo>
                  <a:lnTo>
                    <a:pt x="380" y="22"/>
                  </a:lnTo>
                  <a:lnTo>
                    <a:pt x="404" y="34"/>
                  </a:lnTo>
                  <a:lnTo>
                    <a:pt x="428" y="48"/>
                  </a:lnTo>
                  <a:lnTo>
                    <a:pt x="448" y="62"/>
                  </a:lnTo>
                  <a:lnTo>
                    <a:pt x="468" y="80"/>
                  </a:lnTo>
                  <a:lnTo>
                    <a:pt x="486" y="100"/>
                  </a:lnTo>
                  <a:lnTo>
                    <a:pt x="502" y="120"/>
                  </a:lnTo>
                  <a:lnTo>
                    <a:pt x="514" y="142"/>
                  </a:lnTo>
                  <a:lnTo>
                    <a:pt x="526" y="166"/>
                  </a:lnTo>
                  <a:lnTo>
                    <a:pt x="536" y="190"/>
                  </a:lnTo>
                  <a:lnTo>
                    <a:pt x="542" y="216"/>
                  </a:lnTo>
                  <a:lnTo>
                    <a:pt x="546" y="244"/>
                  </a:lnTo>
                  <a:lnTo>
                    <a:pt x="548" y="270"/>
                  </a:lnTo>
                  <a:lnTo>
                    <a:pt x="548" y="270"/>
                  </a:lnTo>
                  <a:lnTo>
                    <a:pt x="546" y="298"/>
                  </a:lnTo>
                  <a:lnTo>
                    <a:pt x="542" y="324"/>
                  </a:lnTo>
                  <a:lnTo>
                    <a:pt x="536" y="350"/>
                  </a:lnTo>
                  <a:lnTo>
                    <a:pt x="526" y="376"/>
                  </a:lnTo>
                  <a:lnTo>
                    <a:pt x="514" y="400"/>
                  </a:lnTo>
                  <a:lnTo>
                    <a:pt x="502" y="422"/>
                  </a:lnTo>
                  <a:lnTo>
                    <a:pt x="486" y="442"/>
                  </a:lnTo>
                  <a:lnTo>
                    <a:pt x="468" y="462"/>
                  </a:lnTo>
                  <a:lnTo>
                    <a:pt x="448" y="478"/>
                  </a:lnTo>
                  <a:lnTo>
                    <a:pt x="428" y="494"/>
                  </a:lnTo>
                  <a:lnTo>
                    <a:pt x="404" y="508"/>
                  </a:lnTo>
                  <a:lnTo>
                    <a:pt x="380" y="520"/>
                  </a:lnTo>
                  <a:lnTo>
                    <a:pt x="356" y="528"/>
                  </a:lnTo>
                  <a:lnTo>
                    <a:pt x="330" y="536"/>
                  </a:lnTo>
                  <a:lnTo>
                    <a:pt x="302" y="540"/>
                  </a:lnTo>
                  <a:lnTo>
                    <a:pt x="274" y="540"/>
                  </a:lnTo>
                  <a:lnTo>
                    <a:pt x="274" y="540"/>
                  </a:lnTo>
                  <a:lnTo>
                    <a:pt x="246" y="540"/>
                  </a:lnTo>
                  <a:lnTo>
                    <a:pt x="218" y="536"/>
                  </a:lnTo>
                  <a:lnTo>
                    <a:pt x="192" y="528"/>
                  </a:lnTo>
                  <a:lnTo>
                    <a:pt x="168" y="520"/>
                  </a:lnTo>
                  <a:lnTo>
                    <a:pt x="144" y="508"/>
                  </a:lnTo>
                  <a:lnTo>
                    <a:pt x="122" y="494"/>
                  </a:lnTo>
                  <a:lnTo>
                    <a:pt x="100" y="478"/>
                  </a:lnTo>
                  <a:lnTo>
                    <a:pt x="80" y="462"/>
                  </a:lnTo>
                  <a:lnTo>
                    <a:pt x="62" y="442"/>
                  </a:lnTo>
                  <a:lnTo>
                    <a:pt x="46" y="422"/>
                  </a:lnTo>
                  <a:lnTo>
                    <a:pt x="34" y="400"/>
                  </a:lnTo>
                  <a:lnTo>
                    <a:pt x="22" y="376"/>
                  </a:lnTo>
                  <a:lnTo>
                    <a:pt x="12" y="350"/>
                  </a:lnTo>
                  <a:lnTo>
                    <a:pt x="6" y="324"/>
                  </a:lnTo>
                  <a:lnTo>
                    <a:pt x="2" y="298"/>
                  </a:lnTo>
                  <a:lnTo>
                    <a:pt x="0" y="270"/>
                  </a:lnTo>
                  <a:lnTo>
                    <a:pt x="0" y="270"/>
                  </a:lnTo>
                  <a:lnTo>
                    <a:pt x="2" y="244"/>
                  </a:lnTo>
                  <a:lnTo>
                    <a:pt x="6" y="216"/>
                  </a:lnTo>
                  <a:lnTo>
                    <a:pt x="12" y="190"/>
                  </a:lnTo>
                  <a:lnTo>
                    <a:pt x="22" y="166"/>
                  </a:lnTo>
                  <a:lnTo>
                    <a:pt x="34" y="142"/>
                  </a:lnTo>
                  <a:lnTo>
                    <a:pt x="46" y="120"/>
                  </a:lnTo>
                  <a:lnTo>
                    <a:pt x="62" y="100"/>
                  </a:lnTo>
                  <a:lnTo>
                    <a:pt x="80" y="80"/>
                  </a:lnTo>
                  <a:lnTo>
                    <a:pt x="100" y="62"/>
                  </a:lnTo>
                  <a:lnTo>
                    <a:pt x="122" y="48"/>
                  </a:lnTo>
                  <a:lnTo>
                    <a:pt x="144" y="34"/>
                  </a:lnTo>
                  <a:lnTo>
                    <a:pt x="168" y="22"/>
                  </a:lnTo>
                  <a:lnTo>
                    <a:pt x="192" y="12"/>
                  </a:lnTo>
                  <a:lnTo>
                    <a:pt x="218" y="6"/>
                  </a:lnTo>
                  <a:lnTo>
                    <a:pt x="246" y="2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FFF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3589338" y="5478463"/>
              <a:ext cx="873125" cy="863600"/>
            </a:xfrm>
            <a:custGeom>
              <a:avLst/>
              <a:gdLst>
                <a:gd name="T0" fmla="*/ 276 w 550"/>
                <a:gd name="T1" fmla="*/ 0 h 544"/>
                <a:gd name="T2" fmla="*/ 330 w 550"/>
                <a:gd name="T3" fmla="*/ 6 h 544"/>
                <a:gd name="T4" fmla="*/ 382 w 550"/>
                <a:gd name="T5" fmla="*/ 22 h 544"/>
                <a:gd name="T6" fmla="*/ 428 w 550"/>
                <a:gd name="T7" fmla="*/ 48 h 544"/>
                <a:gd name="T8" fmla="*/ 470 w 550"/>
                <a:gd name="T9" fmla="*/ 80 h 544"/>
                <a:gd name="T10" fmla="*/ 504 w 550"/>
                <a:gd name="T11" fmla="*/ 120 h 544"/>
                <a:gd name="T12" fmla="*/ 528 w 550"/>
                <a:gd name="T13" fmla="*/ 166 h 544"/>
                <a:gd name="T14" fmla="*/ 544 w 550"/>
                <a:gd name="T15" fmla="*/ 218 h 544"/>
                <a:gd name="T16" fmla="*/ 550 w 550"/>
                <a:gd name="T17" fmla="*/ 272 h 544"/>
                <a:gd name="T18" fmla="*/ 550 w 550"/>
                <a:gd name="T19" fmla="*/ 300 h 544"/>
                <a:gd name="T20" fmla="*/ 538 w 550"/>
                <a:gd name="T21" fmla="*/ 352 h 544"/>
                <a:gd name="T22" fmla="*/ 518 w 550"/>
                <a:gd name="T23" fmla="*/ 402 h 544"/>
                <a:gd name="T24" fmla="*/ 488 w 550"/>
                <a:gd name="T25" fmla="*/ 444 h 544"/>
                <a:gd name="T26" fmla="*/ 450 w 550"/>
                <a:gd name="T27" fmla="*/ 482 h 544"/>
                <a:gd name="T28" fmla="*/ 406 w 550"/>
                <a:gd name="T29" fmla="*/ 510 h 544"/>
                <a:gd name="T30" fmla="*/ 356 w 550"/>
                <a:gd name="T31" fmla="*/ 530 h 544"/>
                <a:gd name="T32" fmla="*/ 304 w 550"/>
                <a:gd name="T33" fmla="*/ 542 h 544"/>
                <a:gd name="T34" fmla="*/ 276 w 550"/>
                <a:gd name="T35" fmla="*/ 544 h 544"/>
                <a:gd name="T36" fmla="*/ 220 w 550"/>
                <a:gd name="T37" fmla="*/ 538 h 544"/>
                <a:gd name="T38" fmla="*/ 168 w 550"/>
                <a:gd name="T39" fmla="*/ 522 h 544"/>
                <a:gd name="T40" fmla="*/ 122 w 550"/>
                <a:gd name="T41" fmla="*/ 496 h 544"/>
                <a:gd name="T42" fmla="*/ 80 w 550"/>
                <a:gd name="T43" fmla="*/ 464 h 544"/>
                <a:gd name="T44" fmla="*/ 46 w 550"/>
                <a:gd name="T45" fmla="*/ 424 h 544"/>
                <a:gd name="T46" fmla="*/ 22 w 550"/>
                <a:gd name="T47" fmla="*/ 378 h 544"/>
                <a:gd name="T48" fmla="*/ 6 w 550"/>
                <a:gd name="T49" fmla="*/ 326 h 544"/>
                <a:gd name="T50" fmla="*/ 0 w 550"/>
                <a:gd name="T51" fmla="*/ 272 h 544"/>
                <a:gd name="T52" fmla="*/ 2 w 550"/>
                <a:gd name="T53" fmla="*/ 244 h 544"/>
                <a:gd name="T54" fmla="*/ 12 w 550"/>
                <a:gd name="T55" fmla="*/ 192 h 544"/>
                <a:gd name="T56" fmla="*/ 34 w 550"/>
                <a:gd name="T57" fmla="*/ 142 h 544"/>
                <a:gd name="T58" fmla="*/ 62 w 550"/>
                <a:gd name="T59" fmla="*/ 100 h 544"/>
                <a:gd name="T60" fmla="*/ 100 w 550"/>
                <a:gd name="T61" fmla="*/ 62 h 544"/>
                <a:gd name="T62" fmla="*/ 144 w 550"/>
                <a:gd name="T63" fmla="*/ 34 h 544"/>
                <a:gd name="T64" fmla="*/ 194 w 550"/>
                <a:gd name="T65" fmla="*/ 12 h 544"/>
                <a:gd name="T66" fmla="*/ 248 w 550"/>
                <a:gd name="T67" fmla="*/ 2 h 544"/>
                <a:gd name="T68" fmla="*/ 276 w 550"/>
                <a:gd name="T69" fmla="*/ 0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50" h="544">
                  <a:moveTo>
                    <a:pt x="276" y="0"/>
                  </a:moveTo>
                  <a:lnTo>
                    <a:pt x="276" y="0"/>
                  </a:lnTo>
                  <a:lnTo>
                    <a:pt x="304" y="2"/>
                  </a:lnTo>
                  <a:lnTo>
                    <a:pt x="330" y="6"/>
                  </a:lnTo>
                  <a:lnTo>
                    <a:pt x="356" y="12"/>
                  </a:lnTo>
                  <a:lnTo>
                    <a:pt x="382" y="22"/>
                  </a:lnTo>
                  <a:lnTo>
                    <a:pt x="406" y="34"/>
                  </a:lnTo>
                  <a:lnTo>
                    <a:pt x="428" y="48"/>
                  </a:lnTo>
                  <a:lnTo>
                    <a:pt x="450" y="62"/>
                  </a:lnTo>
                  <a:lnTo>
                    <a:pt x="470" y="80"/>
                  </a:lnTo>
                  <a:lnTo>
                    <a:pt x="488" y="100"/>
                  </a:lnTo>
                  <a:lnTo>
                    <a:pt x="504" y="120"/>
                  </a:lnTo>
                  <a:lnTo>
                    <a:pt x="518" y="142"/>
                  </a:lnTo>
                  <a:lnTo>
                    <a:pt x="528" y="166"/>
                  </a:lnTo>
                  <a:lnTo>
                    <a:pt x="538" y="192"/>
                  </a:lnTo>
                  <a:lnTo>
                    <a:pt x="544" y="218"/>
                  </a:lnTo>
                  <a:lnTo>
                    <a:pt x="550" y="244"/>
                  </a:lnTo>
                  <a:lnTo>
                    <a:pt x="550" y="272"/>
                  </a:lnTo>
                  <a:lnTo>
                    <a:pt x="550" y="272"/>
                  </a:lnTo>
                  <a:lnTo>
                    <a:pt x="550" y="300"/>
                  </a:lnTo>
                  <a:lnTo>
                    <a:pt x="544" y="326"/>
                  </a:lnTo>
                  <a:lnTo>
                    <a:pt x="538" y="352"/>
                  </a:lnTo>
                  <a:lnTo>
                    <a:pt x="528" y="378"/>
                  </a:lnTo>
                  <a:lnTo>
                    <a:pt x="518" y="402"/>
                  </a:lnTo>
                  <a:lnTo>
                    <a:pt x="504" y="424"/>
                  </a:lnTo>
                  <a:lnTo>
                    <a:pt x="488" y="444"/>
                  </a:lnTo>
                  <a:lnTo>
                    <a:pt x="470" y="464"/>
                  </a:lnTo>
                  <a:lnTo>
                    <a:pt x="450" y="482"/>
                  </a:lnTo>
                  <a:lnTo>
                    <a:pt x="428" y="496"/>
                  </a:lnTo>
                  <a:lnTo>
                    <a:pt x="406" y="510"/>
                  </a:lnTo>
                  <a:lnTo>
                    <a:pt x="382" y="522"/>
                  </a:lnTo>
                  <a:lnTo>
                    <a:pt x="356" y="530"/>
                  </a:lnTo>
                  <a:lnTo>
                    <a:pt x="330" y="538"/>
                  </a:lnTo>
                  <a:lnTo>
                    <a:pt x="304" y="542"/>
                  </a:lnTo>
                  <a:lnTo>
                    <a:pt x="276" y="544"/>
                  </a:lnTo>
                  <a:lnTo>
                    <a:pt x="276" y="544"/>
                  </a:lnTo>
                  <a:lnTo>
                    <a:pt x="248" y="542"/>
                  </a:lnTo>
                  <a:lnTo>
                    <a:pt x="220" y="538"/>
                  </a:lnTo>
                  <a:lnTo>
                    <a:pt x="194" y="530"/>
                  </a:lnTo>
                  <a:lnTo>
                    <a:pt x="168" y="522"/>
                  </a:lnTo>
                  <a:lnTo>
                    <a:pt x="144" y="510"/>
                  </a:lnTo>
                  <a:lnTo>
                    <a:pt x="122" y="496"/>
                  </a:lnTo>
                  <a:lnTo>
                    <a:pt x="100" y="482"/>
                  </a:lnTo>
                  <a:lnTo>
                    <a:pt x="80" y="464"/>
                  </a:lnTo>
                  <a:lnTo>
                    <a:pt x="62" y="444"/>
                  </a:lnTo>
                  <a:lnTo>
                    <a:pt x="46" y="424"/>
                  </a:lnTo>
                  <a:lnTo>
                    <a:pt x="34" y="402"/>
                  </a:lnTo>
                  <a:lnTo>
                    <a:pt x="22" y="378"/>
                  </a:lnTo>
                  <a:lnTo>
                    <a:pt x="12" y="352"/>
                  </a:lnTo>
                  <a:lnTo>
                    <a:pt x="6" y="326"/>
                  </a:lnTo>
                  <a:lnTo>
                    <a:pt x="2" y="300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2" y="244"/>
                  </a:lnTo>
                  <a:lnTo>
                    <a:pt x="6" y="218"/>
                  </a:lnTo>
                  <a:lnTo>
                    <a:pt x="12" y="192"/>
                  </a:lnTo>
                  <a:lnTo>
                    <a:pt x="22" y="166"/>
                  </a:lnTo>
                  <a:lnTo>
                    <a:pt x="34" y="142"/>
                  </a:lnTo>
                  <a:lnTo>
                    <a:pt x="46" y="120"/>
                  </a:lnTo>
                  <a:lnTo>
                    <a:pt x="62" y="100"/>
                  </a:lnTo>
                  <a:lnTo>
                    <a:pt x="80" y="80"/>
                  </a:lnTo>
                  <a:lnTo>
                    <a:pt x="100" y="62"/>
                  </a:lnTo>
                  <a:lnTo>
                    <a:pt x="122" y="48"/>
                  </a:lnTo>
                  <a:lnTo>
                    <a:pt x="144" y="34"/>
                  </a:lnTo>
                  <a:lnTo>
                    <a:pt x="168" y="22"/>
                  </a:lnTo>
                  <a:lnTo>
                    <a:pt x="194" y="12"/>
                  </a:lnTo>
                  <a:lnTo>
                    <a:pt x="220" y="6"/>
                  </a:lnTo>
                  <a:lnTo>
                    <a:pt x="248" y="2"/>
                  </a:lnTo>
                  <a:lnTo>
                    <a:pt x="276" y="0"/>
                  </a:lnTo>
                  <a:lnTo>
                    <a:pt x="276" y="0"/>
                  </a:lnTo>
                  <a:close/>
                </a:path>
              </a:pathLst>
            </a:custGeom>
            <a:solidFill>
              <a:srgbClr val="FFE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3586163" y="5475288"/>
              <a:ext cx="876300" cy="866775"/>
            </a:xfrm>
            <a:custGeom>
              <a:avLst/>
              <a:gdLst>
                <a:gd name="T0" fmla="*/ 276 w 552"/>
                <a:gd name="T1" fmla="*/ 0 h 546"/>
                <a:gd name="T2" fmla="*/ 332 w 552"/>
                <a:gd name="T3" fmla="*/ 6 h 546"/>
                <a:gd name="T4" fmla="*/ 384 w 552"/>
                <a:gd name="T5" fmla="*/ 22 h 546"/>
                <a:gd name="T6" fmla="*/ 430 w 552"/>
                <a:gd name="T7" fmla="*/ 48 h 546"/>
                <a:gd name="T8" fmla="*/ 472 w 552"/>
                <a:gd name="T9" fmla="*/ 80 h 546"/>
                <a:gd name="T10" fmla="*/ 506 w 552"/>
                <a:gd name="T11" fmla="*/ 122 h 546"/>
                <a:gd name="T12" fmla="*/ 532 w 552"/>
                <a:gd name="T13" fmla="*/ 168 h 546"/>
                <a:gd name="T14" fmla="*/ 548 w 552"/>
                <a:gd name="T15" fmla="*/ 218 h 546"/>
                <a:gd name="T16" fmla="*/ 552 w 552"/>
                <a:gd name="T17" fmla="*/ 274 h 546"/>
                <a:gd name="T18" fmla="*/ 552 w 552"/>
                <a:gd name="T19" fmla="*/ 300 h 546"/>
                <a:gd name="T20" fmla="*/ 540 w 552"/>
                <a:gd name="T21" fmla="*/ 354 h 546"/>
                <a:gd name="T22" fmla="*/ 520 w 552"/>
                <a:gd name="T23" fmla="*/ 402 h 546"/>
                <a:gd name="T24" fmla="*/ 490 w 552"/>
                <a:gd name="T25" fmla="*/ 446 h 546"/>
                <a:gd name="T26" fmla="*/ 452 w 552"/>
                <a:gd name="T27" fmla="*/ 484 h 546"/>
                <a:gd name="T28" fmla="*/ 408 w 552"/>
                <a:gd name="T29" fmla="*/ 512 h 546"/>
                <a:gd name="T30" fmla="*/ 358 w 552"/>
                <a:gd name="T31" fmla="*/ 534 h 546"/>
                <a:gd name="T32" fmla="*/ 304 w 552"/>
                <a:gd name="T33" fmla="*/ 544 h 546"/>
                <a:gd name="T34" fmla="*/ 276 w 552"/>
                <a:gd name="T35" fmla="*/ 546 h 546"/>
                <a:gd name="T36" fmla="*/ 220 w 552"/>
                <a:gd name="T37" fmla="*/ 540 h 546"/>
                <a:gd name="T38" fmla="*/ 168 w 552"/>
                <a:gd name="T39" fmla="*/ 524 h 546"/>
                <a:gd name="T40" fmla="*/ 122 w 552"/>
                <a:gd name="T41" fmla="*/ 500 h 546"/>
                <a:gd name="T42" fmla="*/ 80 w 552"/>
                <a:gd name="T43" fmla="*/ 466 h 546"/>
                <a:gd name="T44" fmla="*/ 46 w 552"/>
                <a:gd name="T45" fmla="*/ 426 h 546"/>
                <a:gd name="T46" fmla="*/ 22 w 552"/>
                <a:gd name="T47" fmla="*/ 380 h 546"/>
                <a:gd name="T48" fmla="*/ 6 w 552"/>
                <a:gd name="T49" fmla="*/ 328 h 546"/>
                <a:gd name="T50" fmla="*/ 0 w 552"/>
                <a:gd name="T51" fmla="*/ 274 h 546"/>
                <a:gd name="T52" fmla="*/ 0 w 552"/>
                <a:gd name="T53" fmla="*/ 246 h 546"/>
                <a:gd name="T54" fmla="*/ 12 w 552"/>
                <a:gd name="T55" fmla="*/ 192 h 546"/>
                <a:gd name="T56" fmla="*/ 32 w 552"/>
                <a:gd name="T57" fmla="*/ 144 h 546"/>
                <a:gd name="T58" fmla="*/ 62 w 552"/>
                <a:gd name="T59" fmla="*/ 100 h 546"/>
                <a:gd name="T60" fmla="*/ 100 w 552"/>
                <a:gd name="T61" fmla="*/ 64 h 546"/>
                <a:gd name="T62" fmla="*/ 144 w 552"/>
                <a:gd name="T63" fmla="*/ 34 h 546"/>
                <a:gd name="T64" fmla="*/ 194 w 552"/>
                <a:gd name="T65" fmla="*/ 12 h 546"/>
                <a:gd name="T66" fmla="*/ 248 w 552"/>
                <a:gd name="T67" fmla="*/ 2 h 546"/>
                <a:gd name="T68" fmla="*/ 276 w 552"/>
                <a:gd name="T69" fmla="*/ 0 h 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52" h="546">
                  <a:moveTo>
                    <a:pt x="276" y="0"/>
                  </a:moveTo>
                  <a:lnTo>
                    <a:pt x="276" y="0"/>
                  </a:lnTo>
                  <a:lnTo>
                    <a:pt x="304" y="2"/>
                  </a:lnTo>
                  <a:lnTo>
                    <a:pt x="332" y="6"/>
                  </a:lnTo>
                  <a:lnTo>
                    <a:pt x="358" y="12"/>
                  </a:lnTo>
                  <a:lnTo>
                    <a:pt x="384" y="22"/>
                  </a:lnTo>
                  <a:lnTo>
                    <a:pt x="408" y="34"/>
                  </a:lnTo>
                  <a:lnTo>
                    <a:pt x="430" y="48"/>
                  </a:lnTo>
                  <a:lnTo>
                    <a:pt x="452" y="64"/>
                  </a:lnTo>
                  <a:lnTo>
                    <a:pt x="472" y="80"/>
                  </a:lnTo>
                  <a:lnTo>
                    <a:pt x="490" y="100"/>
                  </a:lnTo>
                  <a:lnTo>
                    <a:pt x="506" y="122"/>
                  </a:lnTo>
                  <a:lnTo>
                    <a:pt x="520" y="144"/>
                  </a:lnTo>
                  <a:lnTo>
                    <a:pt x="532" y="168"/>
                  </a:lnTo>
                  <a:lnTo>
                    <a:pt x="540" y="192"/>
                  </a:lnTo>
                  <a:lnTo>
                    <a:pt x="548" y="218"/>
                  </a:lnTo>
                  <a:lnTo>
                    <a:pt x="552" y="246"/>
                  </a:lnTo>
                  <a:lnTo>
                    <a:pt x="552" y="274"/>
                  </a:lnTo>
                  <a:lnTo>
                    <a:pt x="552" y="274"/>
                  </a:lnTo>
                  <a:lnTo>
                    <a:pt x="552" y="300"/>
                  </a:lnTo>
                  <a:lnTo>
                    <a:pt x="548" y="328"/>
                  </a:lnTo>
                  <a:lnTo>
                    <a:pt x="540" y="354"/>
                  </a:lnTo>
                  <a:lnTo>
                    <a:pt x="532" y="380"/>
                  </a:lnTo>
                  <a:lnTo>
                    <a:pt x="520" y="402"/>
                  </a:lnTo>
                  <a:lnTo>
                    <a:pt x="506" y="426"/>
                  </a:lnTo>
                  <a:lnTo>
                    <a:pt x="490" y="446"/>
                  </a:lnTo>
                  <a:lnTo>
                    <a:pt x="472" y="466"/>
                  </a:lnTo>
                  <a:lnTo>
                    <a:pt x="452" y="484"/>
                  </a:lnTo>
                  <a:lnTo>
                    <a:pt x="430" y="500"/>
                  </a:lnTo>
                  <a:lnTo>
                    <a:pt x="408" y="512"/>
                  </a:lnTo>
                  <a:lnTo>
                    <a:pt x="384" y="524"/>
                  </a:lnTo>
                  <a:lnTo>
                    <a:pt x="358" y="534"/>
                  </a:lnTo>
                  <a:lnTo>
                    <a:pt x="332" y="540"/>
                  </a:lnTo>
                  <a:lnTo>
                    <a:pt x="304" y="544"/>
                  </a:lnTo>
                  <a:lnTo>
                    <a:pt x="276" y="546"/>
                  </a:lnTo>
                  <a:lnTo>
                    <a:pt x="276" y="546"/>
                  </a:lnTo>
                  <a:lnTo>
                    <a:pt x="248" y="544"/>
                  </a:lnTo>
                  <a:lnTo>
                    <a:pt x="220" y="540"/>
                  </a:lnTo>
                  <a:lnTo>
                    <a:pt x="194" y="534"/>
                  </a:lnTo>
                  <a:lnTo>
                    <a:pt x="168" y="524"/>
                  </a:lnTo>
                  <a:lnTo>
                    <a:pt x="144" y="512"/>
                  </a:lnTo>
                  <a:lnTo>
                    <a:pt x="122" y="500"/>
                  </a:lnTo>
                  <a:lnTo>
                    <a:pt x="100" y="484"/>
                  </a:lnTo>
                  <a:lnTo>
                    <a:pt x="80" y="466"/>
                  </a:lnTo>
                  <a:lnTo>
                    <a:pt x="62" y="446"/>
                  </a:lnTo>
                  <a:lnTo>
                    <a:pt x="46" y="426"/>
                  </a:lnTo>
                  <a:lnTo>
                    <a:pt x="32" y="402"/>
                  </a:lnTo>
                  <a:lnTo>
                    <a:pt x="22" y="380"/>
                  </a:lnTo>
                  <a:lnTo>
                    <a:pt x="12" y="354"/>
                  </a:lnTo>
                  <a:lnTo>
                    <a:pt x="6" y="328"/>
                  </a:lnTo>
                  <a:lnTo>
                    <a:pt x="0" y="300"/>
                  </a:lnTo>
                  <a:lnTo>
                    <a:pt x="0" y="274"/>
                  </a:lnTo>
                  <a:lnTo>
                    <a:pt x="0" y="274"/>
                  </a:lnTo>
                  <a:lnTo>
                    <a:pt x="0" y="246"/>
                  </a:lnTo>
                  <a:lnTo>
                    <a:pt x="6" y="218"/>
                  </a:lnTo>
                  <a:lnTo>
                    <a:pt x="12" y="192"/>
                  </a:lnTo>
                  <a:lnTo>
                    <a:pt x="22" y="168"/>
                  </a:lnTo>
                  <a:lnTo>
                    <a:pt x="32" y="144"/>
                  </a:lnTo>
                  <a:lnTo>
                    <a:pt x="46" y="122"/>
                  </a:lnTo>
                  <a:lnTo>
                    <a:pt x="62" y="100"/>
                  </a:lnTo>
                  <a:lnTo>
                    <a:pt x="80" y="80"/>
                  </a:lnTo>
                  <a:lnTo>
                    <a:pt x="100" y="64"/>
                  </a:lnTo>
                  <a:lnTo>
                    <a:pt x="122" y="48"/>
                  </a:lnTo>
                  <a:lnTo>
                    <a:pt x="144" y="34"/>
                  </a:lnTo>
                  <a:lnTo>
                    <a:pt x="168" y="22"/>
                  </a:lnTo>
                  <a:lnTo>
                    <a:pt x="194" y="12"/>
                  </a:lnTo>
                  <a:lnTo>
                    <a:pt x="220" y="6"/>
                  </a:lnTo>
                  <a:lnTo>
                    <a:pt x="248" y="2"/>
                  </a:lnTo>
                  <a:lnTo>
                    <a:pt x="276" y="0"/>
                  </a:lnTo>
                  <a:lnTo>
                    <a:pt x="276" y="0"/>
                  </a:lnTo>
                  <a:close/>
                </a:path>
              </a:pathLst>
            </a:custGeom>
            <a:solidFill>
              <a:srgbClr val="FFE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12"/>
            <p:cNvSpPr>
              <a:spLocks/>
            </p:cNvSpPr>
            <p:nvPr/>
          </p:nvSpPr>
          <p:spPr bwMode="auto">
            <a:xfrm>
              <a:off x="3582988" y="5472113"/>
              <a:ext cx="882650" cy="869950"/>
            </a:xfrm>
            <a:custGeom>
              <a:avLst/>
              <a:gdLst>
                <a:gd name="T0" fmla="*/ 278 w 556"/>
                <a:gd name="T1" fmla="*/ 0 h 548"/>
                <a:gd name="T2" fmla="*/ 334 w 556"/>
                <a:gd name="T3" fmla="*/ 6 h 548"/>
                <a:gd name="T4" fmla="*/ 386 w 556"/>
                <a:gd name="T5" fmla="*/ 22 h 548"/>
                <a:gd name="T6" fmla="*/ 432 w 556"/>
                <a:gd name="T7" fmla="*/ 48 h 548"/>
                <a:gd name="T8" fmla="*/ 474 w 556"/>
                <a:gd name="T9" fmla="*/ 80 h 548"/>
                <a:gd name="T10" fmla="*/ 508 w 556"/>
                <a:gd name="T11" fmla="*/ 122 h 548"/>
                <a:gd name="T12" fmla="*/ 534 w 556"/>
                <a:gd name="T13" fmla="*/ 168 h 548"/>
                <a:gd name="T14" fmla="*/ 550 w 556"/>
                <a:gd name="T15" fmla="*/ 220 h 548"/>
                <a:gd name="T16" fmla="*/ 556 w 556"/>
                <a:gd name="T17" fmla="*/ 274 h 548"/>
                <a:gd name="T18" fmla="*/ 554 w 556"/>
                <a:gd name="T19" fmla="*/ 302 h 548"/>
                <a:gd name="T20" fmla="*/ 542 w 556"/>
                <a:gd name="T21" fmla="*/ 356 h 548"/>
                <a:gd name="T22" fmla="*/ 522 w 556"/>
                <a:gd name="T23" fmla="*/ 404 h 548"/>
                <a:gd name="T24" fmla="*/ 492 w 556"/>
                <a:gd name="T25" fmla="*/ 448 h 548"/>
                <a:gd name="T26" fmla="*/ 454 w 556"/>
                <a:gd name="T27" fmla="*/ 486 h 548"/>
                <a:gd name="T28" fmla="*/ 410 w 556"/>
                <a:gd name="T29" fmla="*/ 516 h 548"/>
                <a:gd name="T30" fmla="*/ 360 w 556"/>
                <a:gd name="T31" fmla="*/ 536 h 548"/>
                <a:gd name="T32" fmla="*/ 306 w 556"/>
                <a:gd name="T33" fmla="*/ 546 h 548"/>
                <a:gd name="T34" fmla="*/ 278 w 556"/>
                <a:gd name="T35" fmla="*/ 548 h 548"/>
                <a:gd name="T36" fmla="*/ 222 w 556"/>
                <a:gd name="T37" fmla="*/ 542 h 548"/>
                <a:gd name="T38" fmla="*/ 170 w 556"/>
                <a:gd name="T39" fmla="*/ 526 h 548"/>
                <a:gd name="T40" fmla="*/ 122 w 556"/>
                <a:gd name="T41" fmla="*/ 502 h 548"/>
                <a:gd name="T42" fmla="*/ 80 w 556"/>
                <a:gd name="T43" fmla="*/ 468 h 548"/>
                <a:gd name="T44" fmla="*/ 46 w 556"/>
                <a:gd name="T45" fmla="*/ 428 h 548"/>
                <a:gd name="T46" fmla="*/ 22 w 556"/>
                <a:gd name="T47" fmla="*/ 380 h 548"/>
                <a:gd name="T48" fmla="*/ 4 w 556"/>
                <a:gd name="T49" fmla="*/ 330 h 548"/>
                <a:gd name="T50" fmla="*/ 0 w 556"/>
                <a:gd name="T51" fmla="*/ 274 h 548"/>
                <a:gd name="T52" fmla="*/ 0 w 556"/>
                <a:gd name="T53" fmla="*/ 246 h 548"/>
                <a:gd name="T54" fmla="*/ 12 w 556"/>
                <a:gd name="T55" fmla="*/ 194 h 548"/>
                <a:gd name="T56" fmla="*/ 32 w 556"/>
                <a:gd name="T57" fmla="*/ 144 h 548"/>
                <a:gd name="T58" fmla="*/ 62 w 556"/>
                <a:gd name="T59" fmla="*/ 100 h 548"/>
                <a:gd name="T60" fmla="*/ 100 w 556"/>
                <a:gd name="T61" fmla="*/ 64 h 548"/>
                <a:gd name="T62" fmla="*/ 144 w 556"/>
                <a:gd name="T63" fmla="*/ 34 h 548"/>
                <a:gd name="T64" fmla="*/ 194 w 556"/>
                <a:gd name="T65" fmla="*/ 12 h 548"/>
                <a:gd name="T66" fmla="*/ 248 w 556"/>
                <a:gd name="T67" fmla="*/ 2 h 548"/>
                <a:gd name="T68" fmla="*/ 278 w 556"/>
                <a:gd name="T69" fmla="*/ 0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56" h="548">
                  <a:moveTo>
                    <a:pt x="278" y="0"/>
                  </a:moveTo>
                  <a:lnTo>
                    <a:pt x="278" y="0"/>
                  </a:lnTo>
                  <a:lnTo>
                    <a:pt x="306" y="2"/>
                  </a:lnTo>
                  <a:lnTo>
                    <a:pt x="334" y="6"/>
                  </a:lnTo>
                  <a:lnTo>
                    <a:pt x="360" y="12"/>
                  </a:lnTo>
                  <a:lnTo>
                    <a:pt x="386" y="22"/>
                  </a:lnTo>
                  <a:lnTo>
                    <a:pt x="410" y="34"/>
                  </a:lnTo>
                  <a:lnTo>
                    <a:pt x="432" y="48"/>
                  </a:lnTo>
                  <a:lnTo>
                    <a:pt x="454" y="64"/>
                  </a:lnTo>
                  <a:lnTo>
                    <a:pt x="474" y="80"/>
                  </a:lnTo>
                  <a:lnTo>
                    <a:pt x="492" y="100"/>
                  </a:lnTo>
                  <a:lnTo>
                    <a:pt x="508" y="122"/>
                  </a:lnTo>
                  <a:lnTo>
                    <a:pt x="522" y="144"/>
                  </a:lnTo>
                  <a:lnTo>
                    <a:pt x="534" y="168"/>
                  </a:lnTo>
                  <a:lnTo>
                    <a:pt x="542" y="194"/>
                  </a:lnTo>
                  <a:lnTo>
                    <a:pt x="550" y="220"/>
                  </a:lnTo>
                  <a:lnTo>
                    <a:pt x="554" y="246"/>
                  </a:lnTo>
                  <a:lnTo>
                    <a:pt x="556" y="274"/>
                  </a:lnTo>
                  <a:lnTo>
                    <a:pt x="556" y="274"/>
                  </a:lnTo>
                  <a:lnTo>
                    <a:pt x="554" y="302"/>
                  </a:lnTo>
                  <a:lnTo>
                    <a:pt x="550" y="330"/>
                  </a:lnTo>
                  <a:lnTo>
                    <a:pt x="542" y="356"/>
                  </a:lnTo>
                  <a:lnTo>
                    <a:pt x="534" y="380"/>
                  </a:lnTo>
                  <a:lnTo>
                    <a:pt x="522" y="404"/>
                  </a:lnTo>
                  <a:lnTo>
                    <a:pt x="508" y="428"/>
                  </a:lnTo>
                  <a:lnTo>
                    <a:pt x="492" y="448"/>
                  </a:lnTo>
                  <a:lnTo>
                    <a:pt x="474" y="468"/>
                  </a:lnTo>
                  <a:lnTo>
                    <a:pt x="454" y="486"/>
                  </a:lnTo>
                  <a:lnTo>
                    <a:pt x="432" y="502"/>
                  </a:lnTo>
                  <a:lnTo>
                    <a:pt x="410" y="516"/>
                  </a:lnTo>
                  <a:lnTo>
                    <a:pt x="386" y="526"/>
                  </a:lnTo>
                  <a:lnTo>
                    <a:pt x="360" y="536"/>
                  </a:lnTo>
                  <a:lnTo>
                    <a:pt x="334" y="542"/>
                  </a:lnTo>
                  <a:lnTo>
                    <a:pt x="306" y="546"/>
                  </a:lnTo>
                  <a:lnTo>
                    <a:pt x="278" y="548"/>
                  </a:lnTo>
                  <a:lnTo>
                    <a:pt x="278" y="548"/>
                  </a:lnTo>
                  <a:lnTo>
                    <a:pt x="248" y="546"/>
                  </a:lnTo>
                  <a:lnTo>
                    <a:pt x="222" y="542"/>
                  </a:lnTo>
                  <a:lnTo>
                    <a:pt x="194" y="536"/>
                  </a:lnTo>
                  <a:lnTo>
                    <a:pt x="170" y="526"/>
                  </a:lnTo>
                  <a:lnTo>
                    <a:pt x="144" y="516"/>
                  </a:lnTo>
                  <a:lnTo>
                    <a:pt x="122" y="502"/>
                  </a:lnTo>
                  <a:lnTo>
                    <a:pt x="100" y="486"/>
                  </a:lnTo>
                  <a:lnTo>
                    <a:pt x="80" y="468"/>
                  </a:lnTo>
                  <a:lnTo>
                    <a:pt x="62" y="448"/>
                  </a:lnTo>
                  <a:lnTo>
                    <a:pt x="46" y="428"/>
                  </a:lnTo>
                  <a:lnTo>
                    <a:pt x="32" y="404"/>
                  </a:lnTo>
                  <a:lnTo>
                    <a:pt x="22" y="380"/>
                  </a:lnTo>
                  <a:lnTo>
                    <a:pt x="12" y="356"/>
                  </a:lnTo>
                  <a:lnTo>
                    <a:pt x="4" y="330"/>
                  </a:lnTo>
                  <a:lnTo>
                    <a:pt x="0" y="302"/>
                  </a:lnTo>
                  <a:lnTo>
                    <a:pt x="0" y="274"/>
                  </a:lnTo>
                  <a:lnTo>
                    <a:pt x="0" y="274"/>
                  </a:lnTo>
                  <a:lnTo>
                    <a:pt x="0" y="246"/>
                  </a:lnTo>
                  <a:lnTo>
                    <a:pt x="4" y="220"/>
                  </a:lnTo>
                  <a:lnTo>
                    <a:pt x="12" y="194"/>
                  </a:lnTo>
                  <a:lnTo>
                    <a:pt x="22" y="168"/>
                  </a:lnTo>
                  <a:lnTo>
                    <a:pt x="32" y="144"/>
                  </a:lnTo>
                  <a:lnTo>
                    <a:pt x="46" y="122"/>
                  </a:lnTo>
                  <a:lnTo>
                    <a:pt x="62" y="100"/>
                  </a:lnTo>
                  <a:lnTo>
                    <a:pt x="80" y="80"/>
                  </a:lnTo>
                  <a:lnTo>
                    <a:pt x="100" y="64"/>
                  </a:lnTo>
                  <a:lnTo>
                    <a:pt x="122" y="48"/>
                  </a:lnTo>
                  <a:lnTo>
                    <a:pt x="144" y="34"/>
                  </a:lnTo>
                  <a:lnTo>
                    <a:pt x="170" y="22"/>
                  </a:lnTo>
                  <a:lnTo>
                    <a:pt x="194" y="12"/>
                  </a:lnTo>
                  <a:lnTo>
                    <a:pt x="222" y="6"/>
                  </a:lnTo>
                  <a:lnTo>
                    <a:pt x="248" y="2"/>
                  </a:lnTo>
                  <a:lnTo>
                    <a:pt x="278" y="0"/>
                  </a:lnTo>
                  <a:lnTo>
                    <a:pt x="278" y="0"/>
                  </a:lnTo>
                  <a:close/>
                </a:path>
              </a:pathLst>
            </a:custGeom>
            <a:solidFill>
              <a:srgbClr val="FFE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13"/>
            <p:cNvSpPr>
              <a:spLocks/>
            </p:cNvSpPr>
            <p:nvPr/>
          </p:nvSpPr>
          <p:spPr bwMode="auto">
            <a:xfrm>
              <a:off x="3576638" y="5468938"/>
              <a:ext cx="889000" cy="873125"/>
            </a:xfrm>
            <a:custGeom>
              <a:avLst/>
              <a:gdLst>
                <a:gd name="T0" fmla="*/ 280 w 560"/>
                <a:gd name="T1" fmla="*/ 0 h 550"/>
                <a:gd name="T2" fmla="*/ 336 w 560"/>
                <a:gd name="T3" fmla="*/ 6 h 550"/>
                <a:gd name="T4" fmla="*/ 388 w 560"/>
                <a:gd name="T5" fmla="*/ 22 h 550"/>
                <a:gd name="T6" fmla="*/ 436 w 560"/>
                <a:gd name="T7" fmla="*/ 48 h 550"/>
                <a:gd name="T8" fmla="*/ 478 w 560"/>
                <a:gd name="T9" fmla="*/ 82 h 550"/>
                <a:gd name="T10" fmla="*/ 512 w 560"/>
                <a:gd name="T11" fmla="*/ 122 h 550"/>
                <a:gd name="T12" fmla="*/ 538 w 560"/>
                <a:gd name="T13" fmla="*/ 168 h 550"/>
                <a:gd name="T14" fmla="*/ 554 w 560"/>
                <a:gd name="T15" fmla="*/ 220 h 550"/>
                <a:gd name="T16" fmla="*/ 560 w 560"/>
                <a:gd name="T17" fmla="*/ 276 h 550"/>
                <a:gd name="T18" fmla="*/ 558 w 560"/>
                <a:gd name="T19" fmla="*/ 304 h 550"/>
                <a:gd name="T20" fmla="*/ 546 w 560"/>
                <a:gd name="T21" fmla="*/ 358 h 550"/>
                <a:gd name="T22" fmla="*/ 526 w 560"/>
                <a:gd name="T23" fmla="*/ 406 h 550"/>
                <a:gd name="T24" fmla="*/ 496 w 560"/>
                <a:gd name="T25" fmla="*/ 450 h 550"/>
                <a:gd name="T26" fmla="*/ 458 w 560"/>
                <a:gd name="T27" fmla="*/ 488 h 550"/>
                <a:gd name="T28" fmla="*/ 414 w 560"/>
                <a:gd name="T29" fmla="*/ 518 h 550"/>
                <a:gd name="T30" fmla="*/ 364 w 560"/>
                <a:gd name="T31" fmla="*/ 538 h 550"/>
                <a:gd name="T32" fmla="*/ 308 w 560"/>
                <a:gd name="T33" fmla="*/ 550 h 550"/>
                <a:gd name="T34" fmla="*/ 280 w 560"/>
                <a:gd name="T35" fmla="*/ 550 h 550"/>
                <a:gd name="T36" fmla="*/ 224 w 560"/>
                <a:gd name="T37" fmla="*/ 546 h 550"/>
                <a:gd name="T38" fmla="*/ 172 w 560"/>
                <a:gd name="T39" fmla="*/ 530 h 550"/>
                <a:gd name="T40" fmla="*/ 124 w 560"/>
                <a:gd name="T41" fmla="*/ 504 h 550"/>
                <a:gd name="T42" fmla="*/ 82 w 560"/>
                <a:gd name="T43" fmla="*/ 470 h 550"/>
                <a:gd name="T44" fmla="*/ 48 w 560"/>
                <a:gd name="T45" fmla="*/ 430 h 550"/>
                <a:gd name="T46" fmla="*/ 22 w 560"/>
                <a:gd name="T47" fmla="*/ 382 h 550"/>
                <a:gd name="T48" fmla="*/ 6 w 560"/>
                <a:gd name="T49" fmla="*/ 332 h 550"/>
                <a:gd name="T50" fmla="*/ 0 w 560"/>
                <a:gd name="T51" fmla="*/ 276 h 550"/>
                <a:gd name="T52" fmla="*/ 2 w 560"/>
                <a:gd name="T53" fmla="*/ 248 h 550"/>
                <a:gd name="T54" fmla="*/ 14 w 560"/>
                <a:gd name="T55" fmla="*/ 194 h 550"/>
                <a:gd name="T56" fmla="*/ 34 w 560"/>
                <a:gd name="T57" fmla="*/ 144 h 550"/>
                <a:gd name="T58" fmla="*/ 64 w 560"/>
                <a:gd name="T59" fmla="*/ 100 h 550"/>
                <a:gd name="T60" fmla="*/ 102 w 560"/>
                <a:gd name="T61" fmla="*/ 64 h 550"/>
                <a:gd name="T62" fmla="*/ 148 w 560"/>
                <a:gd name="T63" fmla="*/ 34 h 550"/>
                <a:gd name="T64" fmla="*/ 198 w 560"/>
                <a:gd name="T65" fmla="*/ 12 h 550"/>
                <a:gd name="T66" fmla="*/ 252 w 560"/>
                <a:gd name="T67" fmla="*/ 2 h 550"/>
                <a:gd name="T68" fmla="*/ 280 w 560"/>
                <a:gd name="T69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60" h="550">
                  <a:moveTo>
                    <a:pt x="280" y="0"/>
                  </a:moveTo>
                  <a:lnTo>
                    <a:pt x="280" y="0"/>
                  </a:lnTo>
                  <a:lnTo>
                    <a:pt x="308" y="2"/>
                  </a:lnTo>
                  <a:lnTo>
                    <a:pt x="336" y="6"/>
                  </a:lnTo>
                  <a:lnTo>
                    <a:pt x="364" y="12"/>
                  </a:lnTo>
                  <a:lnTo>
                    <a:pt x="388" y="22"/>
                  </a:lnTo>
                  <a:lnTo>
                    <a:pt x="414" y="34"/>
                  </a:lnTo>
                  <a:lnTo>
                    <a:pt x="436" y="48"/>
                  </a:lnTo>
                  <a:lnTo>
                    <a:pt x="458" y="64"/>
                  </a:lnTo>
                  <a:lnTo>
                    <a:pt x="478" y="82"/>
                  </a:lnTo>
                  <a:lnTo>
                    <a:pt x="496" y="100"/>
                  </a:lnTo>
                  <a:lnTo>
                    <a:pt x="512" y="122"/>
                  </a:lnTo>
                  <a:lnTo>
                    <a:pt x="526" y="144"/>
                  </a:lnTo>
                  <a:lnTo>
                    <a:pt x="538" y="168"/>
                  </a:lnTo>
                  <a:lnTo>
                    <a:pt x="546" y="194"/>
                  </a:lnTo>
                  <a:lnTo>
                    <a:pt x="554" y="220"/>
                  </a:lnTo>
                  <a:lnTo>
                    <a:pt x="558" y="248"/>
                  </a:lnTo>
                  <a:lnTo>
                    <a:pt x="560" y="276"/>
                  </a:lnTo>
                  <a:lnTo>
                    <a:pt x="560" y="276"/>
                  </a:lnTo>
                  <a:lnTo>
                    <a:pt x="558" y="304"/>
                  </a:lnTo>
                  <a:lnTo>
                    <a:pt x="554" y="332"/>
                  </a:lnTo>
                  <a:lnTo>
                    <a:pt x="546" y="358"/>
                  </a:lnTo>
                  <a:lnTo>
                    <a:pt x="538" y="382"/>
                  </a:lnTo>
                  <a:lnTo>
                    <a:pt x="526" y="406"/>
                  </a:lnTo>
                  <a:lnTo>
                    <a:pt x="512" y="430"/>
                  </a:lnTo>
                  <a:lnTo>
                    <a:pt x="496" y="450"/>
                  </a:lnTo>
                  <a:lnTo>
                    <a:pt x="478" y="470"/>
                  </a:lnTo>
                  <a:lnTo>
                    <a:pt x="458" y="488"/>
                  </a:lnTo>
                  <a:lnTo>
                    <a:pt x="436" y="504"/>
                  </a:lnTo>
                  <a:lnTo>
                    <a:pt x="414" y="518"/>
                  </a:lnTo>
                  <a:lnTo>
                    <a:pt x="388" y="530"/>
                  </a:lnTo>
                  <a:lnTo>
                    <a:pt x="364" y="538"/>
                  </a:lnTo>
                  <a:lnTo>
                    <a:pt x="336" y="546"/>
                  </a:lnTo>
                  <a:lnTo>
                    <a:pt x="308" y="550"/>
                  </a:lnTo>
                  <a:lnTo>
                    <a:pt x="280" y="550"/>
                  </a:lnTo>
                  <a:lnTo>
                    <a:pt x="280" y="550"/>
                  </a:lnTo>
                  <a:lnTo>
                    <a:pt x="252" y="550"/>
                  </a:lnTo>
                  <a:lnTo>
                    <a:pt x="224" y="546"/>
                  </a:lnTo>
                  <a:lnTo>
                    <a:pt x="198" y="538"/>
                  </a:lnTo>
                  <a:lnTo>
                    <a:pt x="172" y="530"/>
                  </a:lnTo>
                  <a:lnTo>
                    <a:pt x="148" y="518"/>
                  </a:lnTo>
                  <a:lnTo>
                    <a:pt x="124" y="504"/>
                  </a:lnTo>
                  <a:lnTo>
                    <a:pt x="102" y="488"/>
                  </a:lnTo>
                  <a:lnTo>
                    <a:pt x="82" y="470"/>
                  </a:lnTo>
                  <a:lnTo>
                    <a:pt x="64" y="450"/>
                  </a:lnTo>
                  <a:lnTo>
                    <a:pt x="48" y="430"/>
                  </a:lnTo>
                  <a:lnTo>
                    <a:pt x="34" y="406"/>
                  </a:lnTo>
                  <a:lnTo>
                    <a:pt x="22" y="382"/>
                  </a:lnTo>
                  <a:lnTo>
                    <a:pt x="14" y="358"/>
                  </a:lnTo>
                  <a:lnTo>
                    <a:pt x="6" y="332"/>
                  </a:lnTo>
                  <a:lnTo>
                    <a:pt x="2" y="304"/>
                  </a:lnTo>
                  <a:lnTo>
                    <a:pt x="0" y="276"/>
                  </a:lnTo>
                  <a:lnTo>
                    <a:pt x="0" y="276"/>
                  </a:lnTo>
                  <a:lnTo>
                    <a:pt x="2" y="248"/>
                  </a:lnTo>
                  <a:lnTo>
                    <a:pt x="6" y="220"/>
                  </a:lnTo>
                  <a:lnTo>
                    <a:pt x="14" y="194"/>
                  </a:lnTo>
                  <a:lnTo>
                    <a:pt x="22" y="168"/>
                  </a:lnTo>
                  <a:lnTo>
                    <a:pt x="34" y="144"/>
                  </a:lnTo>
                  <a:lnTo>
                    <a:pt x="48" y="122"/>
                  </a:lnTo>
                  <a:lnTo>
                    <a:pt x="64" y="100"/>
                  </a:lnTo>
                  <a:lnTo>
                    <a:pt x="82" y="82"/>
                  </a:lnTo>
                  <a:lnTo>
                    <a:pt x="102" y="64"/>
                  </a:lnTo>
                  <a:lnTo>
                    <a:pt x="124" y="48"/>
                  </a:lnTo>
                  <a:lnTo>
                    <a:pt x="148" y="34"/>
                  </a:lnTo>
                  <a:lnTo>
                    <a:pt x="172" y="22"/>
                  </a:lnTo>
                  <a:lnTo>
                    <a:pt x="198" y="12"/>
                  </a:lnTo>
                  <a:lnTo>
                    <a:pt x="224" y="6"/>
                  </a:lnTo>
                  <a:lnTo>
                    <a:pt x="252" y="2"/>
                  </a:lnTo>
                  <a:lnTo>
                    <a:pt x="280" y="0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rgbClr val="FFD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3573463" y="5465763"/>
              <a:ext cx="892175" cy="879475"/>
            </a:xfrm>
            <a:custGeom>
              <a:avLst/>
              <a:gdLst>
                <a:gd name="T0" fmla="*/ 282 w 562"/>
                <a:gd name="T1" fmla="*/ 0 h 554"/>
                <a:gd name="T2" fmla="*/ 338 w 562"/>
                <a:gd name="T3" fmla="*/ 6 h 554"/>
                <a:gd name="T4" fmla="*/ 390 w 562"/>
                <a:gd name="T5" fmla="*/ 22 h 554"/>
                <a:gd name="T6" fmla="*/ 438 w 562"/>
                <a:gd name="T7" fmla="*/ 48 h 554"/>
                <a:gd name="T8" fmla="*/ 480 w 562"/>
                <a:gd name="T9" fmla="*/ 82 h 554"/>
                <a:gd name="T10" fmla="*/ 514 w 562"/>
                <a:gd name="T11" fmla="*/ 122 h 554"/>
                <a:gd name="T12" fmla="*/ 540 w 562"/>
                <a:gd name="T13" fmla="*/ 170 h 554"/>
                <a:gd name="T14" fmla="*/ 556 w 562"/>
                <a:gd name="T15" fmla="*/ 222 h 554"/>
                <a:gd name="T16" fmla="*/ 562 w 562"/>
                <a:gd name="T17" fmla="*/ 276 h 554"/>
                <a:gd name="T18" fmla="*/ 560 w 562"/>
                <a:gd name="T19" fmla="*/ 306 h 554"/>
                <a:gd name="T20" fmla="*/ 550 w 562"/>
                <a:gd name="T21" fmla="*/ 358 h 554"/>
                <a:gd name="T22" fmla="*/ 528 w 562"/>
                <a:gd name="T23" fmla="*/ 408 h 554"/>
                <a:gd name="T24" fmla="*/ 498 w 562"/>
                <a:gd name="T25" fmla="*/ 452 h 554"/>
                <a:gd name="T26" fmla="*/ 460 w 562"/>
                <a:gd name="T27" fmla="*/ 490 h 554"/>
                <a:gd name="T28" fmla="*/ 414 w 562"/>
                <a:gd name="T29" fmla="*/ 520 h 554"/>
                <a:gd name="T30" fmla="*/ 364 w 562"/>
                <a:gd name="T31" fmla="*/ 540 h 554"/>
                <a:gd name="T32" fmla="*/ 310 w 562"/>
                <a:gd name="T33" fmla="*/ 552 h 554"/>
                <a:gd name="T34" fmla="*/ 282 w 562"/>
                <a:gd name="T35" fmla="*/ 554 h 554"/>
                <a:gd name="T36" fmla="*/ 224 w 562"/>
                <a:gd name="T37" fmla="*/ 548 h 554"/>
                <a:gd name="T38" fmla="*/ 172 w 562"/>
                <a:gd name="T39" fmla="*/ 532 h 554"/>
                <a:gd name="T40" fmla="*/ 124 w 562"/>
                <a:gd name="T41" fmla="*/ 506 h 554"/>
                <a:gd name="T42" fmla="*/ 82 w 562"/>
                <a:gd name="T43" fmla="*/ 472 h 554"/>
                <a:gd name="T44" fmla="*/ 48 w 562"/>
                <a:gd name="T45" fmla="*/ 432 h 554"/>
                <a:gd name="T46" fmla="*/ 22 w 562"/>
                <a:gd name="T47" fmla="*/ 384 h 554"/>
                <a:gd name="T48" fmla="*/ 6 w 562"/>
                <a:gd name="T49" fmla="*/ 332 h 554"/>
                <a:gd name="T50" fmla="*/ 0 w 562"/>
                <a:gd name="T51" fmla="*/ 276 h 554"/>
                <a:gd name="T52" fmla="*/ 2 w 562"/>
                <a:gd name="T53" fmla="*/ 248 h 554"/>
                <a:gd name="T54" fmla="*/ 14 w 562"/>
                <a:gd name="T55" fmla="*/ 194 h 554"/>
                <a:gd name="T56" fmla="*/ 34 w 562"/>
                <a:gd name="T57" fmla="*/ 146 h 554"/>
                <a:gd name="T58" fmla="*/ 64 w 562"/>
                <a:gd name="T59" fmla="*/ 102 h 554"/>
                <a:gd name="T60" fmla="*/ 102 w 562"/>
                <a:gd name="T61" fmla="*/ 64 h 554"/>
                <a:gd name="T62" fmla="*/ 148 w 562"/>
                <a:gd name="T63" fmla="*/ 34 h 554"/>
                <a:gd name="T64" fmla="*/ 198 w 562"/>
                <a:gd name="T65" fmla="*/ 12 h 554"/>
                <a:gd name="T66" fmla="*/ 252 w 562"/>
                <a:gd name="T67" fmla="*/ 2 h 554"/>
                <a:gd name="T68" fmla="*/ 282 w 562"/>
                <a:gd name="T69" fmla="*/ 0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62" h="554">
                  <a:moveTo>
                    <a:pt x="282" y="0"/>
                  </a:moveTo>
                  <a:lnTo>
                    <a:pt x="282" y="0"/>
                  </a:lnTo>
                  <a:lnTo>
                    <a:pt x="310" y="2"/>
                  </a:lnTo>
                  <a:lnTo>
                    <a:pt x="338" y="6"/>
                  </a:lnTo>
                  <a:lnTo>
                    <a:pt x="364" y="12"/>
                  </a:lnTo>
                  <a:lnTo>
                    <a:pt x="390" y="22"/>
                  </a:lnTo>
                  <a:lnTo>
                    <a:pt x="414" y="34"/>
                  </a:lnTo>
                  <a:lnTo>
                    <a:pt x="438" y="48"/>
                  </a:lnTo>
                  <a:lnTo>
                    <a:pt x="460" y="64"/>
                  </a:lnTo>
                  <a:lnTo>
                    <a:pt x="480" y="82"/>
                  </a:lnTo>
                  <a:lnTo>
                    <a:pt x="498" y="102"/>
                  </a:lnTo>
                  <a:lnTo>
                    <a:pt x="514" y="122"/>
                  </a:lnTo>
                  <a:lnTo>
                    <a:pt x="528" y="146"/>
                  </a:lnTo>
                  <a:lnTo>
                    <a:pt x="540" y="170"/>
                  </a:lnTo>
                  <a:lnTo>
                    <a:pt x="550" y="194"/>
                  </a:lnTo>
                  <a:lnTo>
                    <a:pt x="556" y="222"/>
                  </a:lnTo>
                  <a:lnTo>
                    <a:pt x="560" y="248"/>
                  </a:lnTo>
                  <a:lnTo>
                    <a:pt x="562" y="276"/>
                  </a:lnTo>
                  <a:lnTo>
                    <a:pt x="562" y="276"/>
                  </a:lnTo>
                  <a:lnTo>
                    <a:pt x="560" y="306"/>
                  </a:lnTo>
                  <a:lnTo>
                    <a:pt x="556" y="332"/>
                  </a:lnTo>
                  <a:lnTo>
                    <a:pt x="550" y="358"/>
                  </a:lnTo>
                  <a:lnTo>
                    <a:pt x="540" y="384"/>
                  </a:lnTo>
                  <a:lnTo>
                    <a:pt x="528" y="408"/>
                  </a:lnTo>
                  <a:lnTo>
                    <a:pt x="514" y="432"/>
                  </a:lnTo>
                  <a:lnTo>
                    <a:pt x="498" y="452"/>
                  </a:lnTo>
                  <a:lnTo>
                    <a:pt x="480" y="472"/>
                  </a:lnTo>
                  <a:lnTo>
                    <a:pt x="460" y="490"/>
                  </a:lnTo>
                  <a:lnTo>
                    <a:pt x="438" y="506"/>
                  </a:lnTo>
                  <a:lnTo>
                    <a:pt x="414" y="520"/>
                  </a:lnTo>
                  <a:lnTo>
                    <a:pt x="390" y="532"/>
                  </a:lnTo>
                  <a:lnTo>
                    <a:pt x="364" y="540"/>
                  </a:lnTo>
                  <a:lnTo>
                    <a:pt x="338" y="548"/>
                  </a:lnTo>
                  <a:lnTo>
                    <a:pt x="310" y="552"/>
                  </a:lnTo>
                  <a:lnTo>
                    <a:pt x="282" y="554"/>
                  </a:lnTo>
                  <a:lnTo>
                    <a:pt x="282" y="554"/>
                  </a:lnTo>
                  <a:lnTo>
                    <a:pt x="252" y="552"/>
                  </a:lnTo>
                  <a:lnTo>
                    <a:pt x="224" y="548"/>
                  </a:lnTo>
                  <a:lnTo>
                    <a:pt x="198" y="540"/>
                  </a:lnTo>
                  <a:lnTo>
                    <a:pt x="172" y="532"/>
                  </a:lnTo>
                  <a:lnTo>
                    <a:pt x="148" y="520"/>
                  </a:lnTo>
                  <a:lnTo>
                    <a:pt x="124" y="506"/>
                  </a:lnTo>
                  <a:lnTo>
                    <a:pt x="102" y="490"/>
                  </a:lnTo>
                  <a:lnTo>
                    <a:pt x="82" y="472"/>
                  </a:lnTo>
                  <a:lnTo>
                    <a:pt x="64" y="452"/>
                  </a:lnTo>
                  <a:lnTo>
                    <a:pt x="48" y="432"/>
                  </a:lnTo>
                  <a:lnTo>
                    <a:pt x="34" y="408"/>
                  </a:lnTo>
                  <a:lnTo>
                    <a:pt x="22" y="384"/>
                  </a:lnTo>
                  <a:lnTo>
                    <a:pt x="14" y="358"/>
                  </a:lnTo>
                  <a:lnTo>
                    <a:pt x="6" y="332"/>
                  </a:lnTo>
                  <a:lnTo>
                    <a:pt x="2" y="306"/>
                  </a:lnTo>
                  <a:lnTo>
                    <a:pt x="0" y="276"/>
                  </a:lnTo>
                  <a:lnTo>
                    <a:pt x="0" y="276"/>
                  </a:lnTo>
                  <a:lnTo>
                    <a:pt x="2" y="248"/>
                  </a:lnTo>
                  <a:lnTo>
                    <a:pt x="6" y="222"/>
                  </a:lnTo>
                  <a:lnTo>
                    <a:pt x="14" y="194"/>
                  </a:lnTo>
                  <a:lnTo>
                    <a:pt x="22" y="170"/>
                  </a:lnTo>
                  <a:lnTo>
                    <a:pt x="34" y="146"/>
                  </a:lnTo>
                  <a:lnTo>
                    <a:pt x="48" y="122"/>
                  </a:lnTo>
                  <a:lnTo>
                    <a:pt x="64" y="102"/>
                  </a:lnTo>
                  <a:lnTo>
                    <a:pt x="82" y="82"/>
                  </a:lnTo>
                  <a:lnTo>
                    <a:pt x="102" y="64"/>
                  </a:lnTo>
                  <a:lnTo>
                    <a:pt x="124" y="48"/>
                  </a:lnTo>
                  <a:lnTo>
                    <a:pt x="148" y="34"/>
                  </a:lnTo>
                  <a:lnTo>
                    <a:pt x="172" y="22"/>
                  </a:lnTo>
                  <a:lnTo>
                    <a:pt x="198" y="12"/>
                  </a:lnTo>
                  <a:lnTo>
                    <a:pt x="224" y="6"/>
                  </a:lnTo>
                  <a:lnTo>
                    <a:pt x="252" y="2"/>
                  </a:lnTo>
                  <a:lnTo>
                    <a:pt x="282" y="0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FFD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3570288" y="5462588"/>
              <a:ext cx="895350" cy="882650"/>
            </a:xfrm>
            <a:custGeom>
              <a:avLst/>
              <a:gdLst>
                <a:gd name="T0" fmla="*/ 282 w 564"/>
                <a:gd name="T1" fmla="*/ 0 h 556"/>
                <a:gd name="T2" fmla="*/ 340 w 564"/>
                <a:gd name="T3" fmla="*/ 6 h 556"/>
                <a:gd name="T4" fmla="*/ 392 w 564"/>
                <a:gd name="T5" fmla="*/ 22 h 556"/>
                <a:gd name="T6" fmla="*/ 440 w 564"/>
                <a:gd name="T7" fmla="*/ 48 h 556"/>
                <a:gd name="T8" fmla="*/ 482 w 564"/>
                <a:gd name="T9" fmla="*/ 82 h 556"/>
                <a:gd name="T10" fmla="*/ 516 w 564"/>
                <a:gd name="T11" fmla="*/ 124 h 556"/>
                <a:gd name="T12" fmla="*/ 542 w 564"/>
                <a:gd name="T13" fmla="*/ 170 h 556"/>
                <a:gd name="T14" fmla="*/ 558 w 564"/>
                <a:gd name="T15" fmla="*/ 222 h 556"/>
                <a:gd name="T16" fmla="*/ 564 w 564"/>
                <a:gd name="T17" fmla="*/ 278 h 556"/>
                <a:gd name="T18" fmla="*/ 562 w 564"/>
                <a:gd name="T19" fmla="*/ 306 h 556"/>
                <a:gd name="T20" fmla="*/ 552 w 564"/>
                <a:gd name="T21" fmla="*/ 360 h 556"/>
                <a:gd name="T22" fmla="*/ 530 w 564"/>
                <a:gd name="T23" fmla="*/ 410 h 556"/>
                <a:gd name="T24" fmla="*/ 500 w 564"/>
                <a:gd name="T25" fmla="*/ 454 h 556"/>
                <a:gd name="T26" fmla="*/ 462 w 564"/>
                <a:gd name="T27" fmla="*/ 492 h 556"/>
                <a:gd name="T28" fmla="*/ 416 w 564"/>
                <a:gd name="T29" fmla="*/ 522 h 556"/>
                <a:gd name="T30" fmla="*/ 366 w 564"/>
                <a:gd name="T31" fmla="*/ 544 h 556"/>
                <a:gd name="T32" fmla="*/ 312 w 564"/>
                <a:gd name="T33" fmla="*/ 554 h 556"/>
                <a:gd name="T34" fmla="*/ 282 w 564"/>
                <a:gd name="T35" fmla="*/ 556 h 556"/>
                <a:gd name="T36" fmla="*/ 226 w 564"/>
                <a:gd name="T37" fmla="*/ 550 h 556"/>
                <a:gd name="T38" fmla="*/ 172 w 564"/>
                <a:gd name="T39" fmla="*/ 534 h 556"/>
                <a:gd name="T40" fmla="*/ 124 w 564"/>
                <a:gd name="T41" fmla="*/ 508 h 556"/>
                <a:gd name="T42" fmla="*/ 84 w 564"/>
                <a:gd name="T43" fmla="*/ 474 h 556"/>
                <a:gd name="T44" fmla="*/ 48 w 564"/>
                <a:gd name="T45" fmla="*/ 434 h 556"/>
                <a:gd name="T46" fmla="*/ 22 w 564"/>
                <a:gd name="T47" fmla="*/ 386 h 556"/>
                <a:gd name="T48" fmla="*/ 6 w 564"/>
                <a:gd name="T49" fmla="*/ 334 h 556"/>
                <a:gd name="T50" fmla="*/ 0 w 564"/>
                <a:gd name="T51" fmla="*/ 278 h 556"/>
                <a:gd name="T52" fmla="*/ 2 w 564"/>
                <a:gd name="T53" fmla="*/ 250 h 556"/>
                <a:gd name="T54" fmla="*/ 14 w 564"/>
                <a:gd name="T55" fmla="*/ 196 h 556"/>
                <a:gd name="T56" fmla="*/ 34 w 564"/>
                <a:gd name="T57" fmla="*/ 146 h 556"/>
                <a:gd name="T58" fmla="*/ 64 w 564"/>
                <a:gd name="T59" fmla="*/ 102 h 556"/>
                <a:gd name="T60" fmla="*/ 104 w 564"/>
                <a:gd name="T61" fmla="*/ 64 h 556"/>
                <a:gd name="T62" fmla="*/ 148 w 564"/>
                <a:gd name="T63" fmla="*/ 34 h 556"/>
                <a:gd name="T64" fmla="*/ 198 w 564"/>
                <a:gd name="T65" fmla="*/ 12 h 556"/>
                <a:gd name="T66" fmla="*/ 254 w 564"/>
                <a:gd name="T67" fmla="*/ 2 h 556"/>
                <a:gd name="T68" fmla="*/ 282 w 564"/>
                <a:gd name="T6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64" h="556">
                  <a:moveTo>
                    <a:pt x="282" y="0"/>
                  </a:moveTo>
                  <a:lnTo>
                    <a:pt x="282" y="0"/>
                  </a:lnTo>
                  <a:lnTo>
                    <a:pt x="312" y="2"/>
                  </a:lnTo>
                  <a:lnTo>
                    <a:pt x="340" y="6"/>
                  </a:lnTo>
                  <a:lnTo>
                    <a:pt x="366" y="12"/>
                  </a:lnTo>
                  <a:lnTo>
                    <a:pt x="392" y="22"/>
                  </a:lnTo>
                  <a:lnTo>
                    <a:pt x="416" y="34"/>
                  </a:lnTo>
                  <a:lnTo>
                    <a:pt x="440" y="48"/>
                  </a:lnTo>
                  <a:lnTo>
                    <a:pt x="462" y="64"/>
                  </a:lnTo>
                  <a:lnTo>
                    <a:pt x="482" y="82"/>
                  </a:lnTo>
                  <a:lnTo>
                    <a:pt x="500" y="102"/>
                  </a:lnTo>
                  <a:lnTo>
                    <a:pt x="516" y="124"/>
                  </a:lnTo>
                  <a:lnTo>
                    <a:pt x="530" y="146"/>
                  </a:lnTo>
                  <a:lnTo>
                    <a:pt x="542" y="170"/>
                  </a:lnTo>
                  <a:lnTo>
                    <a:pt x="552" y="196"/>
                  </a:lnTo>
                  <a:lnTo>
                    <a:pt x="558" y="222"/>
                  </a:lnTo>
                  <a:lnTo>
                    <a:pt x="562" y="250"/>
                  </a:lnTo>
                  <a:lnTo>
                    <a:pt x="564" y="278"/>
                  </a:lnTo>
                  <a:lnTo>
                    <a:pt x="564" y="278"/>
                  </a:lnTo>
                  <a:lnTo>
                    <a:pt x="562" y="306"/>
                  </a:lnTo>
                  <a:lnTo>
                    <a:pt x="558" y="334"/>
                  </a:lnTo>
                  <a:lnTo>
                    <a:pt x="552" y="360"/>
                  </a:lnTo>
                  <a:lnTo>
                    <a:pt x="542" y="386"/>
                  </a:lnTo>
                  <a:lnTo>
                    <a:pt x="530" y="410"/>
                  </a:lnTo>
                  <a:lnTo>
                    <a:pt x="516" y="434"/>
                  </a:lnTo>
                  <a:lnTo>
                    <a:pt x="500" y="454"/>
                  </a:lnTo>
                  <a:lnTo>
                    <a:pt x="482" y="474"/>
                  </a:lnTo>
                  <a:lnTo>
                    <a:pt x="462" y="492"/>
                  </a:lnTo>
                  <a:lnTo>
                    <a:pt x="440" y="508"/>
                  </a:lnTo>
                  <a:lnTo>
                    <a:pt x="416" y="522"/>
                  </a:lnTo>
                  <a:lnTo>
                    <a:pt x="392" y="534"/>
                  </a:lnTo>
                  <a:lnTo>
                    <a:pt x="366" y="544"/>
                  </a:lnTo>
                  <a:lnTo>
                    <a:pt x="340" y="550"/>
                  </a:lnTo>
                  <a:lnTo>
                    <a:pt x="312" y="554"/>
                  </a:lnTo>
                  <a:lnTo>
                    <a:pt x="282" y="556"/>
                  </a:lnTo>
                  <a:lnTo>
                    <a:pt x="282" y="556"/>
                  </a:lnTo>
                  <a:lnTo>
                    <a:pt x="254" y="554"/>
                  </a:lnTo>
                  <a:lnTo>
                    <a:pt x="226" y="550"/>
                  </a:lnTo>
                  <a:lnTo>
                    <a:pt x="198" y="544"/>
                  </a:lnTo>
                  <a:lnTo>
                    <a:pt x="172" y="534"/>
                  </a:lnTo>
                  <a:lnTo>
                    <a:pt x="148" y="522"/>
                  </a:lnTo>
                  <a:lnTo>
                    <a:pt x="124" y="508"/>
                  </a:lnTo>
                  <a:lnTo>
                    <a:pt x="104" y="492"/>
                  </a:lnTo>
                  <a:lnTo>
                    <a:pt x="84" y="474"/>
                  </a:lnTo>
                  <a:lnTo>
                    <a:pt x="64" y="454"/>
                  </a:lnTo>
                  <a:lnTo>
                    <a:pt x="48" y="434"/>
                  </a:lnTo>
                  <a:lnTo>
                    <a:pt x="34" y="410"/>
                  </a:lnTo>
                  <a:lnTo>
                    <a:pt x="22" y="386"/>
                  </a:lnTo>
                  <a:lnTo>
                    <a:pt x="14" y="360"/>
                  </a:lnTo>
                  <a:lnTo>
                    <a:pt x="6" y="334"/>
                  </a:lnTo>
                  <a:lnTo>
                    <a:pt x="2" y="306"/>
                  </a:lnTo>
                  <a:lnTo>
                    <a:pt x="0" y="278"/>
                  </a:lnTo>
                  <a:lnTo>
                    <a:pt x="0" y="278"/>
                  </a:lnTo>
                  <a:lnTo>
                    <a:pt x="2" y="250"/>
                  </a:lnTo>
                  <a:lnTo>
                    <a:pt x="6" y="222"/>
                  </a:lnTo>
                  <a:lnTo>
                    <a:pt x="14" y="196"/>
                  </a:lnTo>
                  <a:lnTo>
                    <a:pt x="22" y="170"/>
                  </a:lnTo>
                  <a:lnTo>
                    <a:pt x="34" y="146"/>
                  </a:lnTo>
                  <a:lnTo>
                    <a:pt x="48" y="124"/>
                  </a:lnTo>
                  <a:lnTo>
                    <a:pt x="64" y="102"/>
                  </a:lnTo>
                  <a:lnTo>
                    <a:pt x="84" y="82"/>
                  </a:lnTo>
                  <a:lnTo>
                    <a:pt x="104" y="64"/>
                  </a:lnTo>
                  <a:lnTo>
                    <a:pt x="124" y="48"/>
                  </a:lnTo>
                  <a:lnTo>
                    <a:pt x="148" y="34"/>
                  </a:lnTo>
                  <a:lnTo>
                    <a:pt x="172" y="22"/>
                  </a:lnTo>
                  <a:lnTo>
                    <a:pt x="198" y="12"/>
                  </a:lnTo>
                  <a:lnTo>
                    <a:pt x="226" y="6"/>
                  </a:lnTo>
                  <a:lnTo>
                    <a:pt x="254" y="2"/>
                  </a:lnTo>
                  <a:lnTo>
                    <a:pt x="282" y="0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FFD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567113" y="5459413"/>
              <a:ext cx="898525" cy="885825"/>
            </a:xfrm>
            <a:custGeom>
              <a:avLst/>
              <a:gdLst>
                <a:gd name="T0" fmla="*/ 284 w 566"/>
                <a:gd name="T1" fmla="*/ 0 h 558"/>
                <a:gd name="T2" fmla="*/ 340 w 566"/>
                <a:gd name="T3" fmla="*/ 6 h 558"/>
                <a:gd name="T4" fmla="*/ 394 w 566"/>
                <a:gd name="T5" fmla="*/ 22 h 558"/>
                <a:gd name="T6" fmla="*/ 442 w 566"/>
                <a:gd name="T7" fmla="*/ 48 h 558"/>
                <a:gd name="T8" fmla="*/ 484 w 566"/>
                <a:gd name="T9" fmla="*/ 82 h 558"/>
                <a:gd name="T10" fmla="*/ 518 w 566"/>
                <a:gd name="T11" fmla="*/ 124 h 558"/>
                <a:gd name="T12" fmla="*/ 544 w 566"/>
                <a:gd name="T13" fmla="*/ 170 h 558"/>
                <a:gd name="T14" fmla="*/ 560 w 566"/>
                <a:gd name="T15" fmla="*/ 224 h 558"/>
                <a:gd name="T16" fmla="*/ 566 w 566"/>
                <a:gd name="T17" fmla="*/ 280 h 558"/>
                <a:gd name="T18" fmla="*/ 566 w 566"/>
                <a:gd name="T19" fmla="*/ 308 h 558"/>
                <a:gd name="T20" fmla="*/ 554 w 566"/>
                <a:gd name="T21" fmla="*/ 362 h 558"/>
                <a:gd name="T22" fmla="*/ 532 w 566"/>
                <a:gd name="T23" fmla="*/ 412 h 558"/>
                <a:gd name="T24" fmla="*/ 502 w 566"/>
                <a:gd name="T25" fmla="*/ 456 h 558"/>
                <a:gd name="T26" fmla="*/ 464 w 566"/>
                <a:gd name="T27" fmla="*/ 494 h 558"/>
                <a:gd name="T28" fmla="*/ 418 w 566"/>
                <a:gd name="T29" fmla="*/ 524 h 558"/>
                <a:gd name="T30" fmla="*/ 368 w 566"/>
                <a:gd name="T31" fmla="*/ 546 h 558"/>
                <a:gd name="T32" fmla="*/ 312 w 566"/>
                <a:gd name="T33" fmla="*/ 558 h 558"/>
                <a:gd name="T34" fmla="*/ 284 w 566"/>
                <a:gd name="T35" fmla="*/ 558 h 558"/>
                <a:gd name="T36" fmla="*/ 226 w 566"/>
                <a:gd name="T37" fmla="*/ 552 h 558"/>
                <a:gd name="T38" fmla="*/ 174 w 566"/>
                <a:gd name="T39" fmla="*/ 536 h 558"/>
                <a:gd name="T40" fmla="*/ 126 w 566"/>
                <a:gd name="T41" fmla="*/ 510 h 558"/>
                <a:gd name="T42" fmla="*/ 84 w 566"/>
                <a:gd name="T43" fmla="*/ 476 h 558"/>
                <a:gd name="T44" fmla="*/ 48 w 566"/>
                <a:gd name="T45" fmla="*/ 436 h 558"/>
                <a:gd name="T46" fmla="*/ 22 w 566"/>
                <a:gd name="T47" fmla="*/ 388 h 558"/>
                <a:gd name="T48" fmla="*/ 6 w 566"/>
                <a:gd name="T49" fmla="*/ 336 h 558"/>
                <a:gd name="T50" fmla="*/ 0 w 566"/>
                <a:gd name="T51" fmla="*/ 280 h 558"/>
                <a:gd name="T52" fmla="*/ 2 w 566"/>
                <a:gd name="T53" fmla="*/ 250 h 558"/>
                <a:gd name="T54" fmla="*/ 12 w 566"/>
                <a:gd name="T55" fmla="*/ 196 h 558"/>
                <a:gd name="T56" fmla="*/ 34 w 566"/>
                <a:gd name="T57" fmla="*/ 146 h 558"/>
                <a:gd name="T58" fmla="*/ 64 w 566"/>
                <a:gd name="T59" fmla="*/ 102 h 558"/>
                <a:gd name="T60" fmla="*/ 104 w 566"/>
                <a:gd name="T61" fmla="*/ 64 h 558"/>
                <a:gd name="T62" fmla="*/ 148 w 566"/>
                <a:gd name="T63" fmla="*/ 34 h 558"/>
                <a:gd name="T64" fmla="*/ 200 w 566"/>
                <a:gd name="T65" fmla="*/ 12 h 558"/>
                <a:gd name="T66" fmla="*/ 254 w 566"/>
                <a:gd name="T67" fmla="*/ 2 h 558"/>
                <a:gd name="T68" fmla="*/ 284 w 566"/>
                <a:gd name="T69" fmla="*/ 0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66" h="558">
                  <a:moveTo>
                    <a:pt x="284" y="0"/>
                  </a:moveTo>
                  <a:lnTo>
                    <a:pt x="284" y="0"/>
                  </a:lnTo>
                  <a:lnTo>
                    <a:pt x="312" y="2"/>
                  </a:lnTo>
                  <a:lnTo>
                    <a:pt x="340" y="6"/>
                  </a:lnTo>
                  <a:lnTo>
                    <a:pt x="368" y="12"/>
                  </a:lnTo>
                  <a:lnTo>
                    <a:pt x="394" y="22"/>
                  </a:lnTo>
                  <a:lnTo>
                    <a:pt x="418" y="34"/>
                  </a:lnTo>
                  <a:lnTo>
                    <a:pt x="442" y="48"/>
                  </a:lnTo>
                  <a:lnTo>
                    <a:pt x="464" y="64"/>
                  </a:lnTo>
                  <a:lnTo>
                    <a:pt x="484" y="82"/>
                  </a:lnTo>
                  <a:lnTo>
                    <a:pt x="502" y="102"/>
                  </a:lnTo>
                  <a:lnTo>
                    <a:pt x="518" y="124"/>
                  </a:lnTo>
                  <a:lnTo>
                    <a:pt x="532" y="146"/>
                  </a:lnTo>
                  <a:lnTo>
                    <a:pt x="544" y="170"/>
                  </a:lnTo>
                  <a:lnTo>
                    <a:pt x="554" y="196"/>
                  </a:lnTo>
                  <a:lnTo>
                    <a:pt x="560" y="224"/>
                  </a:lnTo>
                  <a:lnTo>
                    <a:pt x="566" y="250"/>
                  </a:lnTo>
                  <a:lnTo>
                    <a:pt x="566" y="280"/>
                  </a:lnTo>
                  <a:lnTo>
                    <a:pt x="566" y="280"/>
                  </a:lnTo>
                  <a:lnTo>
                    <a:pt x="566" y="308"/>
                  </a:lnTo>
                  <a:lnTo>
                    <a:pt x="560" y="336"/>
                  </a:lnTo>
                  <a:lnTo>
                    <a:pt x="554" y="362"/>
                  </a:lnTo>
                  <a:lnTo>
                    <a:pt x="544" y="388"/>
                  </a:lnTo>
                  <a:lnTo>
                    <a:pt x="532" y="412"/>
                  </a:lnTo>
                  <a:lnTo>
                    <a:pt x="518" y="436"/>
                  </a:lnTo>
                  <a:lnTo>
                    <a:pt x="502" y="456"/>
                  </a:lnTo>
                  <a:lnTo>
                    <a:pt x="484" y="476"/>
                  </a:lnTo>
                  <a:lnTo>
                    <a:pt x="464" y="494"/>
                  </a:lnTo>
                  <a:lnTo>
                    <a:pt x="442" y="510"/>
                  </a:lnTo>
                  <a:lnTo>
                    <a:pt x="418" y="524"/>
                  </a:lnTo>
                  <a:lnTo>
                    <a:pt x="394" y="536"/>
                  </a:lnTo>
                  <a:lnTo>
                    <a:pt x="368" y="546"/>
                  </a:lnTo>
                  <a:lnTo>
                    <a:pt x="340" y="552"/>
                  </a:lnTo>
                  <a:lnTo>
                    <a:pt x="312" y="558"/>
                  </a:lnTo>
                  <a:lnTo>
                    <a:pt x="284" y="558"/>
                  </a:lnTo>
                  <a:lnTo>
                    <a:pt x="284" y="558"/>
                  </a:lnTo>
                  <a:lnTo>
                    <a:pt x="254" y="558"/>
                  </a:lnTo>
                  <a:lnTo>
                    <a:pt x="226" y="552"/>
                  </a:lnTo>
                  <a:lnTo>
                    <a:pt x="200" y="546"/>
                  </a:lnTo>
                  <a:lnTo>
                    <a:pt x="174" y="536"/>
                  </a:lnTo>
                  <a:lnTo>
                    <a:pt x="148" y="524"/>
                  </a:lnTo>
                  <a:lnTo>
                    <a:pt x="126" y="510"/>
                  </a:lnTo>
                  <a:lnTo>
                    <a:pt x="104" y="494"/>
                  </a:lnTo>
                  <a:lnTo>
                    <a:pt x="84" y="476"/>
                  </a:lnTo>
                  <a:lnTo>
                    <a:pt x="64" y="456"/>
                  </a:lnTo>
                  <a:lnTo>
                    <a:pt x="48" y="436"/>
                  </a:lnTo>
                  <a:lnTo>
                    <a:pt x="34" y="412"/>
                  </a:lnTo>
                  <a:lnTo>
                    <a:pt x="22" y="388"/>
                  </a:lnTo>
                  <a:lnTo>
                    <a:pt x="12" y="362"/>
                  </a:lnTo>
                  <a:lnTo>
                    <a:pt x="6" y="336"/>
                  </a:lnTo>
                  <a:lnTo>
                    <a:pt x="2" y="308"/>
                  </a:lnTo>
                  <a:lnTo>
                    <a:pt x="0" y="280"/>
                  </a:lnTo>
                  <a:lnTo>
                    <a:pt x="0" y="280"/>
                  </a:lnTo>
                  <a:lnTo>
                    <a:pt x="2" y="250"/>
                  </a:lnTo>
                  <a:lnTo>
                    <a:pt x="6" y="224"/>
                  </a:lnTo>
                  <a:lnTo>
                    <a:pt x="12" y="196"/>
                  </a:lnTo>
                  <a:lnTo>
                    <a:pt x="22" y="170"/>
                  </a:lnTo>
                  <a:lnTo>
                    <a:pt x="34" y="146"/>
                  </a:lnTo>
                  <a:lnTo>
                    <a:pt x="48" y="124"/>
                  </a:lnTo>
                  <a:lnTo>
                    <a:pt x="64" y="102"/>
                  </a:lnTo>
                  <a:lnTo>
                    <a:pt x="84" y="82"/>
                  </a:lnTo>
                  <a:lnTo>
                    <a:pt x="104" y="64"/>
                  </a:lnTo>
                  <a:lnTo>
                    <a:pt x="126" y="48"/>
                  </a:lnTo>
                  <a:lnTo>
                    <a:pt x="148" y="34"/>
                  </a:lnTo>
                  <a:lnTo>
                    <a:pt x="174" y="22"/>
                  </a:lnTo>
                  <a:lnTo>
                    <a:pt x="200" y="12"/>
                  </a:lnTo>
                  <a:lnTo>
                    <a:pt x="226" y="6"/>
                  </a:lnTo>
                  <a:lnTo>
                    <a:pt x="254" y="2"/>
                  </a:lnTo>
                  <a:lnTo>
                    <a:pt x="284" y="0"/>
                  </a:lnTo>
                  <a:lnTo>
                    <a:pt x="284" y="0"/>
                  </a:lnTo>
                  <a:close/>
                </a:path>
              </a:pathLst>
            </a:custGeom>
            <a:solidFill>
              <a:srgbClr val="FFD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563938" y="5456238"/>
              <a:ext cx="904875" cy="892175"/>
            </a:xfrm>
            <a:custGeom>
              <a:avLst/>
              <a:gdLst>
                <a:gd name="T0" fmla="*/ 284 w 570"/>
                <a:gd name="T1" fmla="*/ 0 h 562"/>
                <a:gd name="T2" fmla="*/ 342 w 570"/>
                <a:gd name="T3" fmla="*/ 6 h 562"/>
                <a:gd name="T4" fmla="*/ 396 w 570"/>
                <a:gd name="T5" fmla="*/ 22 h 562"/>
                <a:gd name="T6" fmla="*/ 444 w 570"/>
                <a:gd name="T7" fmla="*/ 48 h 562"/>
                <a:gd name="T8" fmla="*/ 486 w 570"/>
                <a:gd name="T9" fmla="*/ 82 h 562"/>
                <a:gd name="T10" fmla="*/ 520 w 570"/>
                <a:gd name="T11" fmla="*/ 124 h 562"/>
                <a:gd name="T12" fmla="*/ 546 w 570"/>
                <a:gd name="T13" fmla="*/ 172 h 562"/>
                <a:gd name="T14" fmla="*/ 564 w 570"/>
                <a:gd name="T15" fmla="*/ 224 h 562"/>
                <a:gd name="T16" fmla="*/ 570 w 570"/>
                <a:gd name="T17" fmla="*/ 280 h 562"/>
                <a:gd name="T18" fmla="*/ 568 w 570"/>
                <a:gd name="T19" fmla="*/ 310 h 562"/>
                <a:gd name="T20" fmla="*/ 556 w 570"/>
                <a:gd name="T21" fmla="*/ 364 h 562"/>
                <a:gd name="T22" fmla="*/ 534 w 570"/>
                <a:gd name="T23" fmla="*/ 414 h 562"/>
                <a:gd name="T24" fmla="*/ 504 w 570"/>
                <a:gd name="T25" fmla="*/ 458 h 562"/>
                <a:gd name="T26" fmla="*/ 466 w 570"/>
                <a:gd name="T27" fmla="*/ 496 h 562"/>
                <a:gd name="T28" fmla="*/ 420 w 570"/>
                <a:gd name="T29" fmla="*/ 528 h 562"/>
                <a:gd name="T30" fmla="*/ 368 w 570"/>
                <a:gd name="T31" fmla="*/ 548 h 562"/>
                <a:gd name="T32" fmla="*/ 314 w 570"/>
                <a:gd name="T33" fmla="*/ 560 h 562"/>
                <a:gd name="T34" fmla="*/ 284 w 570"/>
                <a:gd name="T35" fmla="*/ 562 h 562"/>
                <a:gd name="T36" fmla="*/ 228 w 570"/>
                <a:gd name="T37" fmla="*/ 556 h 562"/>
                <a:gd name="T38" fmla="*/ 174 w 570"/>
                <a:gd name="T39" fmla="*/ 538 h 562"/>
                <a:gd name="T40" fmla="*/ 126 w 570"/>
                <a:gd name="T41" fmla="*/ 514 h 562"/>
                <a:gd name="T42" fmla="*/ 84 w 570"/>
                <a:gd name="T43" fmla="*/ 478 h 562"/>
                <a:gd name="T44" fmla="*/ 48 w 570"/>
                <a:gd name="T45" fmla="*/ 438 h 562"/>
                <a:gd name="T46" fmla="*/ 22 w 570"/>
                <a:gd name="T47" fmla="*/ 390 h 562"/>
                <a:gd name="T48" fmla="*/ 6 w 570"/>
                <a:gd name="T49" fmla="*/ 338 h 562"/>
                <a:gd name="T50" fmla="*/ 0 w 570"/>
                <a:gd name="T51" fmla="*/ 280 h 562"/>
                <a:gd name="T52" fmla="*/ 2 w 570"/>
                <a:gd name="T53" fmla="*/ 252 h 562"/>
                <a:gd name="T54" fmla="*/ 12 w 570"/>
                <a:gd name="T55" fmla="*/ 198 h 562"/>
                <a:gd name="T56" fmla="*/ 34 w 570"/>
                <a:gd name="T57" fmla="*/ 148 h 562"/>
                <a:gd name="T58" fmla="*/ 64 w 570"/>
                <a:gd name="T59" fmla="*/ 102 h 562"/>
                <a:gd name="T60" fmla="*/ 104 w 570"/>
                <a:gd name="T61" fmla="*/ 64 h 562"/>
                <a:gd name="T62" fmla="*/ 148 w 570"/>
                <a:gd name="T63" fmla="*/ 34 h 562"/>
                <a:gd name="T64" fmla="*/ 200 w 570"/>
                <a:gd name="T65" fmla="*/ 12 h 562"/>
                <a:gd name="T66" fmla="*/ 256 w 570"/>
                <a:gd name="T67" fmla="*/ 2 h 562"/>
                <a:gd name="T68" fmla="*/ 284 w 570"/>
                <a:gd name="T69" fmla="*/ 0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70" h="562">
                  <a:moveTo>
                    <a:pt x="284" y="0"/>
                  </a:moveTo>
                  <a:lnTo>
                    <a:pt x="284" y="0"/>
                  </a:lnTo>
                  <a:lnTo>
                    <a:pt x="314" y="2"/>
                  </a:lnTo>
                  <a:lnTo>
                    <a:pt x="342" y="6"/>
                  </a:lnTo>
                  <a:lnTo>
                    <a:pt x="368" y="12"/>
                  </a:lnTo>
                  <a:lnTo>
                    <a:pt x="396" y="22"/>
                  </a:lnTo>
                  <a:lnTo>
                    <a:pt x="420" y="34"/>
                  </a:lnTo>
                  <a:lnTo>
                    <a:pt x="444" y="48"/>
                  </a:lnTo>
                  <a:lnTo>
                    <a:pt x="466" y="64"/>
                  </a:lnTo>
                  <a:lnTo>
                    <a:pt x="486" y="82"/>
                  </a:lnTo>
                  <a:lnTo>
                    <a:pt x="504" y="102"/>
                  </a:lnTo>
                  <a:lnTo>
                    <a:pt x="520" y="124"/>
                  </a:lnTo>
                  <a:lnTo>
                    <a:pt x="534" y="148"/>
                  </a:lnTo>
                  <a:lnTo>
                    <a:pt x="546" y="172"/>
                  </a:lnTo>
                  <a:lnTo>
                    <a:pt x="556" y="198"/>
                  </a:lnTo>
                  <a:lnTo>
                    <a:pt x="564" y="224"/>
                  </a:lnTo>
                  <a:lnTo>
                    <a:pt x="568" y="252"/>
                  </a:lnTo>
                  <a:lnTo>
                    <a:pt x="570" y="280"/>
                  </a:lnTo>
                  <a:lnTo>
                    <a:pt x="570" y="280"/>
                  </a:lnTo>
                  <a:lnTo>
                    <a:pt x="568" y="310"/>
                  </a:lnTo>
                  <a:lnTo>
                    <a:pt x="564" y="338"/>
                  </a:lnTo>
                  <a:lnTo>
                    <a:pt x="556" y="364"/>
                  </a:lnTo>
                  <a:lnTo>
                    <a:pt x="546" y="390"/>
                  </a:lnTo>
                  <a:lnTo>
                    <a:pt x="534" y="414"/>
                  </a:lnTo>
                  <a:lnTo>
                    <a:pt x="520" y="438"/>
                  </a:lnTo>
                  <a:lnTo>
                    <a:pt x="504" y="458"/>
                  </a:lnTo>
                  <a:lnTo>
                    <a:pt x="486" y="478"/>
                  </a:lnTo>
                  <a:lnTo>
                    <a:pt x="466" y="496"/>
                  </a:lnTo>
                  <a:lnTo>
                    <a:pt x="444" y="514"/>
                  </a:lnTo>
                  <a:lnTo>
                    <a:pt x="420" y="528"/>
                  </a:lnTo>
                  <a:lnTo>
                    <a:pt x="396" y="538"/>
                  </a:lnTo>
                  <a:lnTo>
                    <a:pt x="368" y="548"/>
                  </a:lnTo>
                  <a:lnTo>
                    <a:pt x="342" y="556"/>
                  </a:lnTo>
                  <a:lnTo>
                    <a:pt x="314" y="560"/>
                  </a:lnTo>
                  <a:lnTo>
                    <a:pt x="284" y="562"/>
                  </a:lnTo>
                  <a:lnTo>
                    <a:pt x="284" y="562"/>
                  </a:lnTo>
                  <a:lnTo>
                    <a:pt x="256" y="560"/>
                  </a:lnTo>
                  <a:lnTo>
                    <a:pt x="228" y="556"/>
                  </a:lnTo>
                  <a:lnTo>
                    <a:pt x="200" y="548"/>
                  </a:lnTo>
                  <a:lnTo>
                    <a:pt x="174" y="538"/>
                  </a:lnTo>
                  <a:lnTo>
                    <a:pt x="148" y="528"/>
                  </a:lnTo>
                  <a:lnTo>
                    <a:pt x="126" y="514"/>
                  </a:lnTo>
                  <a:lnTo>
                    <a:pt x="104" y="496"/>
                  </a:lnTo>
                  <a:lnTo>
                    <a:pt x="84" y="478"/>
                  </a:lnTo>
                  <a:lnTo>
                    <a:pt x="64" y="458"/>
                  </a:lnTo>
                  <a:lnTo>
                    <a:pt x="48" y="438"/>
                  </a:lnTo>
                  <a:lnTo>
                    <a:pt x="34" y="414"/>
                  </a:lnTo>
                  <a:lnTo>
                    <a:pt x="22" y="390"/>
                  </a:lnTo>
                  <a:lnTo>
                    <a:pt x="12" y="364"/>
                  </a:lnTo>
                  <a:lnTo>
                    <a:pt x="6" y="338"/>
                  </a:lnTo>
                  <a:lnTo>
                    <a:pt x="2" y="310"/>
                  </a:lnTo>
                  <a:lnTo>
                    <a:pt x="0" y="280"/>
                  </a:lnTo>
                  <a:lnTo>
                    <a:pt x="0" y="280"/>
                  </a:lnTo>
                  <a:lnTo>
                    <a:pt x="2" y="252"/>
                  </a:lnTo>
                  <a:lnTo>
                    <a:pt x="6" y="224"/>
                  </a:lnTo>
                  <a:lnTo>
                    <a:pt x="12" y="198"/>
                  </a:lnTo>
                  <a:lnTo>
                    <a:pt x="22" y="172"/>
                  </a:lnTo>
                  <a:lnTo>
                    <a:pt x="34" y="148"/>
                  </a:lnTo>
                  <a:lnTo>
                    <a:pt x="48" y="124"/>
                  </a:lnTo>
                  <a:lnTo>
                    <a:pt x="64" y="102"/>
                  </a:lnTo>
                  <a:lnTo>
                    <a:pt x="84" y="82"/>
                  </a:lnTo>
                  <a:lnTo>
                    <a:pt x="104" y="64"/>
                  </a:lnTo>
                  <a:lnTo>
                    <a:pt x="126" y="48"/>
                  </a:lnTo>
                  <a:lnTo>
                    <a:pt x="148" y="34"/>
                  </a:lnTo>
                  <a:lnTo>
                    <a:pt x="174" y="22"/>
                  </a:lnTo>
                  <a:lnTo>
                    <a:pt x="200" y="12"/>
                  </a:lnTo>
                  <a:lnTo>
                    <a:pt x="228" y="6"/>
                  </a:lnTo>
                  <a:lnTo>
                    <a:pt x="256" y="2"/>
                  </a:lnTo>
                  <a:lnTo>
                    <a:pt x="284" y="0"/>
                  </a:lnTo>
                  <a:lnTo>
                    <a:pt x="284" y="0"/>
                  </a:lnTo>
                  <a:close/>
                </a:path>
              </a:pathLst>
            </a:custGeom>
            <a:solidFill>
              <a:srgbClr val="FFCF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3560763" y="5453063"/>
              <a:ext cx="908050" cy="895350"/>
            </a:xfrm>
            <a:custGeom>
              <a:avLst/>
              <a:gdLst>
                <a:gd name="T0" fmla="*/ 286 w 572"/>
                <a:gd name="T1" fmla="*/ 0 h 564"/>
                <a:gd name="T2" fmla="*/ 342 w 572"/>
                <a:gd name="T3" fmla="*/ 6 h 564"/>
                <a:gd name="T4" fmla="*/ 396 w 572"/>
                <a:gd name="T5" fmla="*/ 22 h 564"/>
                <a:gd name="T6" fmla="*/ 446 w 572"/>
                <a:gd name="T7" fmla="*/ 48 h 564"/>
                <a:gd name="T8" fmla="*/ 488 w 572"/>
                <a:gd name="T9" fmla="*/ 82 h 564"/>
                <a:gd name="T10" fmla="*/ 522 w 572"/>
                <a:gd name="T11" fmla="*/ 124 h 564"/>
                <a:gd name="T12" fmla="*/ 548 w 572"/>
                <a:gd name="T13" fmla="*/ 172 h 564"/>
                <a:gd name="T14" fmla="*/ 566 w 572"/>
                <a:gd name="T15" fmla="*/ 226 h 564"/>
                <a:gd name="T16" fmla="*/ 572 w 572"/>
                <a:gd name="T17" fmla="*/ 282 h 564"/>
                <a:gd name="T18" fmla="*/ 570 w 572"/>
                <a:gd name="T19" fmla="*/ 310 h 564"/>
                <a:gd name="T20" fmla="*/ 558 w 572"/>
                <a:gd name="T21" fmla="*/ 366 h 564"/>
                <a:gd name="T22" fmla="*/ 536 w 572"/>
                <a:gd name="T23" fmla="*/ 416 h 564"/>
                <a:gd name="T24" fmla="*/ 506 w 572"/>
                <a:gd name="T25" fmla="*/ 460 h 564"/>
                <a:gd name="T26" fmla="*/ 468 w 572"/>
                <a:gd name="T27" fmla="*/ 500 h 564"/>
                <a:gd name="T28" fmla="*/ 422 w 572"/>
                <a:gd name="T29" fmla="*/ 530 h 564"/>
                <a:gd name="T30" fmla="*/ 370 w 572"/>
                <a:gd name="T31" fmla="*/ 550 h 564"/>
                <a:gd name="T32" fmla="*/ 314 w 572"/>
                <a:gd name="T33" fmla="*/ 562 h 564"/>
                <a:gd name="T34" fmla="*/ 286 w 572"/>
                <a:gd name="T35" fmla="*/ 564 h 564"/>
                <a:gd name="T36" fmla="*/ 228 w 572"/>
                <a:gd name="T37" fmla="*/ 558 h 564"/>
                <a:gd name="T38" fmla="*/ 174 w 572"/>
                <a:gd name="T39" fmla="*/ 542 h 564"/>
                <a:gd name="T40" fmla="*/ 126 w 572"/>
                <a:gd name="T41" fmla="*/ 516 h 564"/>
                <a:gd name="T42" fmla="*/ 84 w 572"/>
                <a:gd name="T43" fmla="*/ 480 h 564"/>
                <a:gd name="T44" fmla="*/ 48 w 572"/>
                <a:gd name="T45" fmla="*/ 440 h 564"/>
                <a:gd name="T46" fmla="*/ 22 w 572"/>
                <a:gd name="T47" fmla="*/ 392 h 564"/>
                <a:gd name="T48" fmla="*/ 6 w 572"/>
                <a:gd name="T49" fmla="*/ 338 h 564"/>
                <a:gd name="T50" fmla="*/ 0 w 572"/>
                <a:gd name="T51" fmla="*/ 282 h 564"/>
                <a:gd name="T52" fmla="*/ 0 w 572"/>
                <a:gd name="T53" fmla="*/ 254 h 564"/>
                <a:gd name="T54" fmla="*/ 12 w 572"/>
                <a:gd name="T55" fmla="*/ 198 h 564"/>
                <a:gd name="T56" fmla="*/ 34 w 572"/>
                <a:gd name="T57" fmla="*/ 148 h 564"/>
                <a:gd name="T58" fmla="*/ 64 w 572"/>
                <a:gd name="T59" fmla="*/ 102 h 564"/>
                <a:gd name="T60" fmla="*/ 104 w 572"/>
                <a:gd name="T61" fmla="*/ 64 h 564"/>
                <a:gd name="T62" fmla="*/ 150 w 572"/>
                <a:gd name="T63" fmla="*/ 34 h 564"/>
                <a:gd name="T64" fmla="*/ 200 w 572"/>
                <a:gd name="T65" fmla="*/ 12 h 564"/>
                <a:gd name="T66" fmla="*/ 256 w 572"/>
                <a:gd name="T67" fmla="*/ 2 h 564"/>
                <a:gd name="T68" fmla="*/ 286 w 572"/>
                <a:gd name="T69" fmla="*/ 0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72" h="564">
                  <a:moveTo>
                    <a:pt x="286" y="0"/>
                  </a:moveTo>
                  <a:lnTo>
                    <a:pt x="286" y="0"/>
                  </a:lnTo>
                  <a:lnTo>
                    <a:pt x="314" y="2"/>
                  </a:lnTo>
                  <a:lnTo>
                    <a:pt x="342" y="6"/>
                  </a:lnTo>
                  <a:lnTo>
                    <a:pt x="370" y="12"/>
                  </a:lnTo>
                  <a:lnTo>
                    <a:pt x="396" y="22"/>
                  </a:lnTo>
                  <a:lnTo>
                    <a:pt x="422" y="34"/>
                  </a:lnTo>
                  <a:lnTo>
                    <a:pt x="446" y="48"/>
                  </a:lnTo>
                  <a:lnTo>
                    <a:pt x="468" y="64"/>
                  </a:lnTo>
                  <a:lnTo>
                    <a:pt x="488" y="82"/>
                  </a:lnTo>
                  <a:lnTo>
                    <a:pt x="506" y="102"/>
                  </a:lnTo>
                  <a:lnTo>
                    <a:pt x="522" y="124"/>
                  </a:lnTo>
                  <a:lnTo>
                    <a:pt x="536" y="148"/>
                  </a:lnTo>
                  <a:lnTo>
                    <a:pt x="548" y="172"/>
                  </a:lnTo>
                  <a:lnTo>
                    <a:pt x="558" y="198"/>
                  </a:lnTo>
                  <a:lnTo>
                    <a:pt x="566" y="226"/>
                  </a:lnTo>
                  <a:lnTo>
                    <a:pt x="570" y="254"/>
                  </a:lnTo>
                  <a:lnTo>
                    <a:pt x="572" y="282"/>
                  </a:lnTo>
                  <a:lnTo>
                    <a:pt x="572" y="282"/>
                  </a:lnTo>
                  <a:lnTo>
                    <a:pt x="570" y="310"/>
                  </a:lnTo>
                  <a:lnTo>
                    <a:pt x="566" y="338"/>
                  </a:lnTo>
                  <a:lnTo>
                    <a:pt x="558" y="366"/>
                  </a:lnTo>
                  <a:lnTo>
                    <a:pt x="548" y="392"/>
                  </a:lnTo>
                  <a:lnTo>
                    <a:pt x="536" y="416"/>
                  </a:lnTo>
                  <a:lnTo>
                    <a:pt x="522" y="440"/>
                  </a:lnTo>
                  <a:lnTo>
                    <a:pt x="506" y="460"/>
                  </a:lnTo>
                  <a:lnTo>
                    <a:pt x="488" y="480"/>
                  </a:lnTo>
                  <a:lnTo>
                    <a:pt x="468" y="500"/>
                  </a:lnTo>
                  <a:lnTo>
                    <a:pt x="446" y="516"/>
                  </a:lnTo>
                  <a:lnTo>
                    <a:pt x="422" y="530"/>
                  </a:lnTo>
                  <a:lnTo>
                    <a:pt x="396" y="542"/>
                  </a:lnTo>
                  <a:lnTo>
                    <a:pt x="370" y="550"/>
                  </a:lnTo>
                  <a:lnTo>
                    <a:pt x="342" y="558"/>
                  </a:lnTo>
                  <a:lnTo>
                    <a:pt x="314" y="562"/>
                  </a:lnTo>
                  <a:lnTo>
                    <a:pt x="286" y="564"/>
                  </a:lnTo>
                  <a:lnTo>
                    <a:pt x="286" y="564"/>
                  </a:lnTo>
                  <a:lnTo>
                    <a:pt x="256" y="562"/>
                  </a:lnTo>
                  <a:lnTo>
                    <a:pt x="228" y="558"/>
                  </a:lnTo>
                  <a:lnTo>
                    <a:pt x="200" y="550"/>
                  </a:lnTo>
                  <a:lnTo>
                    <a:pt x="174" y="542"/>
                  </a:lnTo>
                  <a:lnTo>
                    <a:pt x="150" y="530"/>
                  </a:lnTo>
                  <a:lnTo>
                    <a:pt x="126" y="516"/>
                  </a:lnTo>
                  <a:lnTo>
                    <a:pt x="104" y="500"/>
                  </a:lnTo>
                  <a:lnTo>
                    <a:pt x="84" y="480"/>
                  </a:lnTo>
                  <a:lnTo>
                    <a:pt x="64" y="460"/>
                  </a:lnTo>
                  <a:lnTo>
                    <a:pt x="48" y="440"/>
                  </a:lnTo>
                  <a:lnTo>
                    <a:pt x="34" y="416"/>
                  </a:lnTo>
                  <a:lnTo>
                    <a:pt x="22" y="392"/>
                  </a:lnTo>
                  <a:lnTo>
                    <a:pt x="12" y="366"/>
                  </a:lnTo>
                  <a:lnTo>
                    <a:pt x="6" y="338"/>
                  </a:lnTo>
                  <a:lnTo>
                    <a:pt x="0" y="310"/>
                  </a:lnTo>
                  <a:lnTo>
                    <a:pt x="0" y="282"/>
                  </a:lnTo>
                  <a:lnTo>
                    <a:pt x="0" y="282"/>
                  </a:lnTo>
                  <a:lnTo>
                    <a:pt x="0" y="254"/>
                  </a:lnTo>
                  <a:lnTo>
                    <a:pt x="6" y="226"/>
                  </a:lnTo>
                  <a:lnTo>
                    <a:pt x="12" y="198"/>
                  </a:lnTo>
                  <a:lnTo>
                    <a:pt x="22" y="172"/>
                  </a:lnTo>
                  <a:lnTo>
                    <a:pt x="34" y="148"/>
                  </a:lnTo>
                  <a:lnTo>
                    <a:pt x="48" y="124"/>
                  </a:lnTo>
                  <a:lnTo>
                    <a:pt x="64" y="102"/>
                  </a:lnTo>
                  <a:lnTo>
                    <a:pt x="84" y="82"/>
                  </a:lnTo>
                  <a:lnTo>
                    <a:pt x="104" y="64"/>
                  </a:lnTo>
                  <a:lnTo>
                    <a:pt x="126" y="48"/>
                  </a:lnTo>
                  <a:lnTo>
                    <a:pt x="150" y="34"/>
                  </a:lnTo>
                  <a:lnTo>
                    <a:pt x="174" y="22"/>
                  </a:lnTo>
                  <a:lnTo>
                    <a:pt x="200" y="12"/>
                  </a:lnTo>
                  <a:lnTo>
                    <a:pt x="228" y="6"/>
                  </a:lnTo>
                  <a:lnTo>
                    <a:pt x="256" y="2"/>
                  </a:lnTo>
                  <a:lnTo>
                    <a:pt x="286" y="0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FFCB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auto">
            <a:xfrm>
              <a:off x="3557588" y="5449888"/>
              <a:ext cx="911225" cy="898525"/>
            </a:xfrm>
            <a:custGeom>
              <a:avLst/>
              <a:gdLst>
                <a:gd name="T0" fmla="*/ 286 w 574"/>
                <a:gd name="T1" fmla="*/ 0 h 566"/>
                <a:gd name="T2" fmla="*/ 344 w 574"/>
                <a:gd name="T3" fmla="*/ 6 h 566"/>
                <a:gd name="T4" fmla="*/ 398 w 574"/>
                <a:gd name="T5" fmla="*/ 22 h 566"/>
                <a:gd name="T6" fmla="*/ 446 w 574"/>
                <a:gd name="T7" fmla="*/ 48 h 566"/>
                <a:gd name="T8" fmla="*/ 490 w 574"/>
                <a:gd name="T9" fmla="*/ 84 h 566"/>
                <a:gd name="T10" fmla="*/ 524 w 574"/>
                <a:gd name="T11" fmla="*/ 126 h 566"/>
                <a:gd name="T12" fmla="*/ 552 w 574"/>
                <a:gd name="T13" fmla="*/ 174 h 566"/>
                <a:gd name="T14" fmla="*/ 568 w 574"/>
                <a:gd name="T15" fmla="*/ 226 h 566"/>
                <a:gd name="T16" fmla="*/ 574 w 574"/>
                <a:gd name="T17" fmla="*/ 284 h 566"/>
                <a:gd name="T18" fmla="*/ 572 w 574"/>
                <a:gd name="T19" fmla="*/ 312 h 566"/>
                <a:gd name="T20" fmla="*/ 560 w 574"/>
                <a:gd name="T21" fmla="*/ 368 h 566"/>
                <a:gd name="T22" fmla="*/ 540 w 574"/>
                <a:gd name="T23" fmla="*/ 418 h 566"/>
                <a:gd name="T24" fmla="*/ 508 w 574"/>
                <a:gd name="T25" fmla="*/ 464 h 566"/>
                <a:gd name="T26" fmla="*/ 470 w 574"/>
                <a:gd name="T27" fmla="*/ 502 h 566"/>
                <a:gd name="T28" fmla="*/ 424 w 574"/>
                <a:gd name="T29" fmla="*/ 532 h 566"/>
                <a:gd name="T30" fmla="*/ 372 w 574"/>
                <a:gd name="T31" fmla="*/ 554 h 566"/>
                <a:gd name="T32" fmla="*/ 316 w 574"/>
                <a:gd name="T33" fmla="*/ 564 h 566"/>
                <a:gd name="T34" fmla="*/ 286 w 574"/>
                <a:gd name="T35" fmla="*/ 566 h 566"/>
                <a:gd name="T36" fmla="*/ 228 w 574"/>
                <a:gd name="T37" fmla="*/ 560 h 566"/>
                <a:gd name="T38" fmla="*/ 174 w 574"/>
                <a:gd name="T39" fmla="*/ 544 h 566"/>
                <a:gd name="T40" fmla="*/ 126 w 574"/>
                <a:gd name="T41" fmla="*/ 518 h 566"/>
                <a:gd name="T42" fmla="*/ 84 w 574"/>
                <a:gd name="T43" fmla="*/ 484 h 566"/>
                <a:gd name="T44" fmla="*/ 48 w 574"/>
                <a:gd name="T45" fmla="*/ 442 h 566"/>
                <a:gd name="T46" fmla="*/ 22 w 574"/>
                <a:gd name="T47" fmla="*/ 394 h 566"/>
                <a:gd name="T48" fmla="*/ 6 w 574"/>
                <a:gd name="T49" fmla="*/ 340 h 566"/>
                <a:gd name="T50" fmla="*/ 0 w 574"/>
                <a:gd name="T51" fmla="*/ 284 h 566"/>
                <a:gd name="T52" fmla="*/ 0 w 574"/>
                <a:gd name="T53" fmla="*/ 254 h 566"/>
                <a:gd name="T54" fmla="*/ 12 w 574"/>
                <a:gd name="T55" fmla="*/ 200 h 566"/>
                <a:gd name="T56" fmla="*/ 34 w 574"/>
                <a:gd name="T57" fmla="*/ 148 h 566"/>
                <a:gd name="T58" fmla="*/ 64 w 574"/>
                <a:gd name="T59" fmla="*/ 104 h 566"/>
                <a:gd name="T60" fmla="*/ 104 w 574"/>
                <a:gd name="T61" fmla="*/ 64 h 566"/>
                <a:gd name="T62" fmla="*/ 150 w 574"/>
                <a:gd name="T63" fmla="*/ 34 h 566"/>
                <a:gd name="T64" fmla="*/ 202 w 574"/>
                <a:gd name="T65" fmla="*/ 12 h 566"/>
                <a:gd name="T66" fmla="*/ 258 w 574"/>
                <a:gd name="T67" fmla="*/ 2 h 566"/>
                <a:gd name="T68" fmla="*/ 286 w 574"/>
                <a:gd name="T69" fmla="*/ 0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74" h="566">
                  <a:moveTo>
                    <a:pt x="286" y="0"/>
                  </a:moveTo>
                  <a:lnTo>
                    <a:pt x="286" y="0"/>
                  </a:lnTo>
                  <a:lnTo>
                    <a:pt x="316" y="2"/>
                  </a:lnTo>
                  <a:lnTo>
                    <a:pt x="344" y="6"/>
                  </a:lnTo>
                  <a:lnTo>
                    <a:pt x="372" y="12"/>
                  </a:lnTo>
                  <a:lnTo>
                    <a:pt x="398" y="22"/>
                  </a:lnTo>
                  <a:lnTo>
                    <a:pt x="424" y="34"/>
                  </a:lnTo>
                  <a:lnTo>
                    <a:pt x="446" y="48"/>
                  </a:lnTo>
                  <a:lnTo>
                    <a:pt x="470" y="64"/>
                  </a:lnTo>
                  <a:lnTo>
                    <a:pt x="490" y="84"/>
                  </a:lnTo>
                  <a:lnTo>
                    <a:pt x="508" y="104"/>
                  </a:lnTo>
                  <a:lnTo>
                    <a:pt x="524" y="126"/>
                  </a:lnTo>
                  <a:lnTo>
                    <a:pt x="540" y="148"/>
                  </a:lnTo>
                  <a:lnTo>
                    <a:pt x="552" y="174"/>
                  </a:lnTo>
                  <a:lnTo>
                    <a:pt x="560" y="200"/>
                  </a:lnTo>
                  <a:lnTo>
                    <a:pt x="568" y="226"/>
                  </a:lnTo>
                  <a:lnTo>
                    <a:pt x="572" y="254"/>
                  </a:lnTo>
                  <a:lnTo>
                    <a:pt x="574" y="284"/>
                  </a:lnTo>
                  <a:lnTo>
                    <a:pt x="574" y="284"/>
                  </a:lnTo>
                  <a:lnTo>
                    <a:pt x="572" y="312"/>
                  </a:lnTo>
                  <a:lnTo>
                    <a:pt x="568" y="340"/>
                  </a:lnTo>
                  <a:lnTo>
                    <a:pt x="560" y="368"/>
                  </a:lnTo>
                  <a:lnTo>
                    <a:pt x="552" y="394"/>
                  </a:lnTo>
                  <a:lnTo>
                    <a:pt x="540" y="418"/>
                  </a:lnTo>
                  <a:lnTo>
                    <a:pt x="524" y="442"/>
                  </a:lnTo>
                  <a:lnTo>
                    <a:pt x="508" y="464"/>
                  </a:lnTo>
                  <a:lnTo>
                    <a:pt x="490" y="484"/>
                  </a:lnTo>
                  <a:lnTo>
                    <a:pt x="470" y="502"/>
                  </a:lnTo>
                  <a:lnTo>
                    <a:pt x="446" y="518"/>
                  </a:lnTo>
                  <a:lnTo>
                    <a:pt x="424" y="532"/>
                  </a:lnTo>
                  <a:lnTo>
                    <a:pt x="398" y="544"/>
                  </a:lnTo>
                  <a:lnTo>
                    <a:pt x="372" y="554"/>
                  </a:lnTo>
                  <a:lnTo>
                    <a:pt x="344" y="560"/>
                  </a:lnTo>
                  <a:lnTo>
                    <a:pt x="316" y="564"/>
                  </a:lnTo>
                  <a:lnTo>
                    <a:pt x="286" y="566"/>
                  </a:lnTo>
                  <a:lnTo>
                    <a:pt x="286" y="566"/>
                  </a:lnTo>
                  <a:lnTo>
                    <a:pt x="258" y="564"/>
                  </a:lnTo>
                  <a:lnTo>
                    <a:pt x="228" y="560"/>
                  </a:lnTo>
                  <a:lnTo>
                    <a:pt x="202" y="554"/>
                  </a:lnTo>
                  <a:lnTo>
                    <a:pt x="174" y="544"/>
                  </a:lnTo>
                  <a:lnTo>
                    <a:pt x="150" y="532"/>
                  </a:lnTo>
                  <a:lnTo>
                    <a:pt x="126" y="518"/>
                  </a:lnTo>
                  <a:lnTo>
                    <a:pt x="104" y="502"/>
                  </a:lnTo>
                  <a:lnTo>
                    <a:pt x="84" y="484"/>
                  </a:lnTo>
                  <a:lnTo>
                    <a:pt x="64" y="464"/>
                  </a:lnTo>
                  <a:lnTo>
                    <a:pt x="48" y="442"/>
                  </a:lnTo>
                  <a:lnTo>
                    <a:pt x="34" y="418"/>
                  </a:lnTo>
                  <a:lnTo>
                    <a:pt x="22" y="394"/>
                  </a:lnTo>
                  <a:lnTo>
                    <a:pt x="12" y="368"/>
                  </a:lnTo>
                  <a:lnTo>
                    <a:pt x="6" y="340"/>
                  </a:lnTo>
                  <a:lnTo>
                    <a:pt x="0" y="312"/>
                  </a:lnTo>
                  <a:lnTo>
                    <a:pt x="0" y="284"/>
                  </a:lnTo>
                  <a:lnTo>
                    <a:pt x="0" y="284"/>
                  </a:lnTo>
                  <a:lnTo>
                    <a:pt x="0" y="254"/>
                  </a:lnTo>
                  <a:lnTo>
                    <a:pt x="6" y="226"/>
                  </a:lnTo>
                  <a:lnTo>
                    <a:pt x="12" y="200"/>
                  </a:lnTo>
                  <a:lnTo>
                    <a:pt x="22" y="174"/>
                  </a:lnTo>
                  <a:lnTo>
                    <a:pt x="34" y="148"/>
                  </a:lnTo>
                  <a:lnTo>
                    <a:pt x="48" y="126"/>
                  </a:lnTo>
                  <a:lnTo>
                    <a:pt x="64" y="104"/>
                  </a:lnTo>
                  <a:lnTo>
                    <a:pt x="84" y="84"/>
                  </a:lnTo>
                  <a:lnTo>
                    <a:pt x="104" y="64"/>
                  </a:lnTo>
                  <a:lnTo>
                    <a:pt x="126" y="48"/>
                  </a:lnTo>
                  <a:lnTo>
                    <a:pt x="150" y="34"/>
                  </a:lnTo>
                  <a:lnTo>
                    <a:pt x="174" y="22"/>
                  </a:lnTo>
                  <a:lnTo>
                    <a:pt x="202" y="12"/>
                  </a:lnTo>
                  <a:lnTo>
                    <a:pt x="228" y="6"/>
                  </a:lnTo>
                  <a:lnTo>
                    <a:pt x="258" y="2"/>
                  </a:lnTo>
                  <a:lnTo>
                    <a:pt x="286" y="0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FFC7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>
              <a:off x="3551238" y="5446713"/>
              <a:ext cx="917575" cy="901700"/>
            </a:xfrm>
            <a:custGeom>
              <a:avLst/>
              <a:gdLst>
                <a:gd name="T0" fmla="*/ 290 w 578"/>
                <a:gd name="T1" fmla="*/ 0 h 568"/>
                <a:gd name="T2" fmla="*/ 348 w 578"/>
                <a:gd name="T3" fmla="*/ 6 h 568"/>
                <a:gd name="T4" fmla="*/ 402 w 578"/>
                <a:gd name="T5" fmla="*/ 22 h 568"/>
                <a:gd name="T6" fmla="*/ 450 w 578"/>
                <a:gd name="T7" fmla="*/ 48 h 568"/>
                <a:gd name="T8" fmla="*/ 494 w 578"/>
                <a:gd name="T9" fmla="*/ 84 h 568"/>
                <a:gd name="T10" fmla="*/ 528 w 578"/>
                <a:gd name="T11" fmla="*/ 126 h 568"/>
                <a:gd name="T12" fmla="*/ 556 w 578"/>
                <a:gd name="T13" fmla="*/ 174 h 568"/>
                <a:gd name="T14" fmla="*/ 572 w 578"/>
                <a:gd name="T15" fmla="*/ 228 h 568"/>
                <a:gd name="T16" fmla="*/ 578 w 578"/>
                <a:gd name="T17" fmla="*/ 284 h 568"/>
                <a:gd name="T18" fmla="*/ 576 w 578"/>
                <a:gd name="T19" fmla="*/ 314 h 568"/>
                <a:gd name="T20" fmla="*/ 566 w 578"/>
                <a:gd name="T21" fmla="*/ 368 h 568"/>
                <a:gd name="T22" fmla="*/ 544 w 578"/>
                <a:gd name="T23" fmla="*/ 420 h 568"/>
                <a:gd name="T24" fmla="*/ 512 w 578"/>
                <a:gd name="T25" fmla="*/ 466 h 568"/>
                <a:gd name="T26" fmla="*/ 472 w 578"/>
                <a:gd name="T27" fmla="*/ 504 h 568"/>
                <a:gd name="T28" fmla="*/ 426 w 578"/>
                <a:gd name="T29" fmla="*/ 534 h 568"/>
                <a:gd name="T30" fmla="*/ 376 w 578"/>
                <a:gd name="T31" fmla="*/ 556 h 568"/>
                <a:gd name="T32" fmla="*/ 318 w 578"/>
                <a:gd name="T33" fmla="*/ 568 h 568"/>
                <a:gd name="T34" fmla="*/ 290 w 578"/>
                <a:gd name="T35" fmla="*/ 568 h 568"/>
                <a:gd name="T36" fmla="*/ 232 w 578"/>
                <a:gd name="T37" fmla="*/ 562 h 568"/>
                <a:gd name="T38" fmla="*/ 178 w 578"/>
                <a:gd name="T39" fmla="*/ 546 h 568"/>
                <a:gd name="T40" fmla="*/ 128 w 578"/>
                <a:gd name="T41" fmla="*/ 520 h 568"/>
                <a:gd name="T42" fmla="*/ 86 w 578"/>
                <a:gd name="T43" fmla="*/ 486 h 568"/>
                <a:gd name="T44" fmla="*/ 50 w 578"/>
                <a:gd name="T45" fmla="*/ 444 h 568"/>
                <a:gd name="T46" fmla="*/ 24 w 578"/>
                <a:gd name="T47" fmla="*/ 394 h 568"/>
                <a:gd name="T48" fmla="*/ 6 w 578"/>
                <a:gd name="T49" fmla="*/ 342 h 568"/>
                <a:gd name="T50" fmla="*/ 0 w 578"/>
                <a:gd name="T51" fmla="*/ 284 h 568"/>
                <a:gd name="T52" fmla="*/ 2 w 578"/>
                <a:gd name="T53" fmla="*/ 256 h 568"/>
                <a:gd name="T54" fmla="*/ 14 w 578"/>
                <a:gd name="T55" fmla="*/ 200 h 568"/>
                <a:gd name="T56" fmla="*/ 36 w 578"/>
                <a:gd name="T57" fmla="*/ 150 h 568"/>
                <a:gd name="T58" fmla="*/ 66 w 578"/>
                <a:gd name="T59" fmla="*/ 104 h 568"/>
                <a:gd name="T60" fmla="*/ 106 w 578"/>
                <a:gd name="T61" fmla="*/ 66 h 568"/>
                <a:gd name="T62" fmla="*/ 152 w 578"/>
                <a:gd name="T63" fmla="*/ 34 h 568"/>
                <a:gd name="T64" fmla="*/ 204 w 578"/>
                <a:gd name="T65" fmla="*/ 12 h 568"/>
                <a:gd name="T66" fmla="*/ 260 w 578"/>
                <a:gd name="T67" fmla="*/ 2 h 568"/>
                <a:gd name="T68" fmla="*/ 290 w 578"/>
                <a:gd name="T69" fmla="*/ 0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78" h="568">
                  <a:moveTo>
                    <a:pt x="290" y="0"/>
                  </a:moveTo>
                  <a:lnTo>
                    <a:pt x="290" y="0"/>
                  </a:lnTo>
                  <a:lnTo>
                    <a:pt x="318" y="2"/>
                  </a:lnTo>
                  <a:lnTo>
                    <a:pt x="348" y="6"/>
                  </a:lnTo>
                  <a:lnTo>
                    <a:pt x="376" y="12"/>
                  </a:lnTo>
                  <a:lnTo>
                    <a:pt x="402" y="22"/>
                  </a:lnTo>
                  <a:lnTo>
                    <a:pt x="426" y="34"/>
                  </a:lnTo>
                  <a:lnTo>
                    <a:pt x="450" y="48"/>
                  </a:lnTo>
                  <a:lnTo>
                    <a:pt x="472" y="66"/>
                  </a:lnTo>
                  <a:lnTo>
                    <a:pt x="494" y="84"/>
                  </a:lnTo>
                  <a:lnTo>
                    <a:pt x="512" y="104"/>
                  </a:lnTo>
                  <a:lnTo>
                    <a:pt x="528" y="126"/>
                  </a:lnTo>
                  <a:lnTo>
                    <a:pt x="544" y="150"/>
                  </a:lnTo>
                  <a:lnTo>
                    <a:pt x="556" y="174"/>
                  </a:lnTo>
                  <a:lnTo>
                    <a:pt x="566" y="200"/>
                  </a:lnTo>
                  <a:lnTo>
                    <a:pt x="572" y="228"/>
                  </a:lnTo>
                  <a:lnTo>
                    <a:pt x="576" y="256"/>
                  </a:lnTo>
                  <a:lnTo>
                    <a:pt x="578" y="284"/>
                  </a:lnTo>
                  <a:lnTo>
                    <a:pt x="578" y="284"/>
                  </a:lnTo>
                  <a:lnTo>
                    <a:pt x="576" y="314"/>
                  </a:lnTo>
                  <a:lnTo>
                    <a:pt x="572" y="342"/>
                  </a:lnTo>
                  <a:lnTo>
                    <a:pt x="566" y="368"/>
                  </a:lnTo>
                  <a:lnTo>
                    <a:pt x="556" y="394"/>
                  </a:lnTo>
                  <a:lnTo>
                    <a:pt x="544" y="420"/>
                  </a:lnTo>
                  <a:lnTo>
                    <a:pt x="528" y="444"/>
                  </a:lnTo>
                  <a:lnTo>
                    <a:pt x="512" y="466"/>
                  </a:lnTo>
                  <a:lnTo>
                    <a:pt x="494" y="486"/>
                  </a:lnTo>
                  <a:lnTo>
                    <a:pt x="472" y="504"/>
                  </a:lnTo>
                  <a:lnTo>
                    <a:pt x="450" y="520"/>
                  </a:lnTo>
                  <a:lnTo>
                    <a:pt x="426" y="534"/>
                  </a:lnTo>
                  <a:lnTo>
                    <a:pt x="402" y="546"/>
                  </a:lnTo>
                  <a:lnTo>
                    <a:pt x="376" y="556"/>
                  </a:lnTo>
                  <a:lnTo>
                    <a:pt x="348" y="562"/>
                  </a:lnTo>
                  <a:lnTo>
                    <a:pt x="318" y="568"/>
                  </a:lnTo>
                  <a:lnTo>
                    <a:pt x="290" y="568"/>
                  </a:lnTo>
                  <a:lnTo>
                    <a:pt x="290" y="568"/>
                  </a:lnTo>
                  <a:lnTo>
                    <a:pt x="260" y="568"/>
                  </a:lnTo>
                  <a:lnTo>
                    <a:pt x="232" y="562"/>
                  </a:lnTo>
                  <a:lnTo>
                    <a:pt x="204" y="556"/>
                  </a:lnTo>
                  <a:lnTo>
                    <a:pt x="178" y="546"/>
                  </a:lnTo>
                  <a:lnTo>
                    <a:pt x="152" y="534"/>
                  </a:lnTo>
                  <a:lnTo>
                    <a:pt x="128" y="520"/>
                  </a:lnTo>
                  <a:lnTo>
                    <a:pt x="106" y="504"/>
                  </a:lnTo>
                  <a:lnTo>
                    <a:pt x="86" y="486"/>
                  </a:lnTo>
                  <a:lnTo>
                    <a:pt x="66" y="466"/>
                  </a:lnTo>
                  <a:lnTo>
                    <a:pt x="50" y="444"/>
                  </a:lnTo>
                  <a:lnTo>
                    <a:pt x="36" y="420"/>
                  </a:lnTo>
                  <a:lnTo>
                    <a:pt x="24" y="394"/>
                  </a:lnTo>
                  <a:lnTo>
                    <a:pt x="14" y="368"/>
                  </a:lnTo>
                  <a:lnTo>
                    <a:pt x="6" y="342"/>
                  </a:lnTo>
                  <a:lnTo>
                    <a:pt x="2" y="314"/>
                  </a:lnTo>
                  <a:lnTo>
                    <a:pt x="0" y="284"/>
                  </a:lnTo>
                  <a:lnTo>
                    <a:pt x="0" y="284"/>
                  </a:lnTo>
                  <a:lnTo>
                    <a:pt x="2" y="256"/>
                  </a:lnTo>
                  <a:lnTo>
                    <a:pt x="6" y="228"/>
                  </a:lnTo>
                  <a:lnTo>
                    <a:pt x="14" y="200"/>
                  </a:lnTo>
                  <a:lnTo>
                    <a:pt x="24" y="174"/>
                  </a:lnTo>
                  <a:lnTo>
                    <a:pt x="36" y="150"/>
                  </a:lnTo>
                  <a:lnTo>
                    <a:pt x="50" y="126"/>
                  </a:lnTo>
                  <a:lnTo>
                    <a:pt x="66" y="104"/>
                  </a:lnTo>
                  <a:lnTo>
                    <a:pt x="86" y="84"/>
                  </a:lnTo>
                  <a:lnTo>
                    <a:pt x="106" y="66"/>
                  </a:lnTo>
                  <a:lnTo>
                    <a:pt x="128" y="48"/>
                  </a:lnTo>
                  <a:lnTo>
                    <a:pt x="152" y="34"/>
                  </a:lnTo>
                  <a:lnTo>
                    <a:pt x="178" y="22"/>
                  </a:lnTo>
                  <a:lnTo>
                    <a:pt x="204" y="12"/>
                  </a:lnTo>
                  <a:lnTo>
                    <a:pt x="232" y="6"/>
                  </a:lnTo>
                  <a:lnTo>
                    <a:pt x="260" y="2"/>
                  </a:lnTo>
                  <a:lnTo>
                    <a:pt x="290" y="0"/>
                  </a:lnTo>
                  <a:lnTo>
                    <a:pt x="290" y="0"/>
                  </a:lnTo>
                  <a:close/>
                </a:path>
              </a:pathLst>
            </a:custGeom>
            <a:solidFill>
              <a:srgbClr val="FFC40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>
              <a:off x="3548063" y="5443538"/>
              <a:ext cx="920750" cy="908050"/>
            </a:xfrm>
            <a:custGeom>
              <a:avLst/>
              <a:gdLst>
                <a:gd name="T0" fmla="*/ 290 w 580"/>
                <a:gd name="T1" fmla="*/ 0 h 572"/>
                <a:gd name="T2" fmla="*/ 348 w 580"/>
                <a:gd name="T3" fmla="*/ 6 h 572"/>
                <a:gd name="T4" fmla="*/ 404 w 580"/>
                <a:gd name="T5" fmla="*/ 22 h 572"/>
                <a:gd name="T6" fmla="*/ 452 w 580"/>
                <a:gd name="T7" fmla="*/ 48 h 572"/>
                <a:gd name="T8" fmla="*/ 496 w 580"/>
                <a:gd name="T9" fmla="*/ 84 h 572"/>
                <a:gd name="T10" fmla="*/ 530 w 580"/>
                <a:gd name="T11" fmla="*/ 126 h 572"/>
                <a:gd name="T12" fmla="*/ 558 w 580"/>
                <a:gd name="T13" fmla="*/ 174 h 572"/>
                <a:gd name="T14" fmla="*/ 574 w 580"/>
                <a:gd name="T15" fmla="*/ 228 h 572"/>
                <a:gd name="T16" fmla="*/ 580 w 580"/>
                <a:gd name="T17" fmla="*/ 286 h 572"/>
                <a:gd name="T18" fmla="*/ 580 w 580"/>
                <a:gd name="T19" fmla="*/ 314 h 572"/>
                <a:gd name="T20" fmla="*/ 568 w 580"/>
                <a:gd name="T21" fmla="*/ 370 h 572"/>
                <a:gd name="T22" fmla="*/ 546 w 580"/>
                <a:gd name="T23" fmla="*/ 422 h 572"/>
                <a:gd name="T24" fmla="*/ 514 w 580"/>
                <a:gd name="T25" fmla="*/ 468 h 572"/>
                <a:gd name="T26" fmla="*/ 474 w 580"/>
                <a:gd name="T27" fmla="*/ 506 h 572"/>
                <a:gd name="T28" fmla="*/ 428 w 580"/>
                <a:gd name="T29" fmla="*/ 536 h 572"/>
                <a:gd name="T30" fmla="*/ 376 w 580"/>
                <a:gd name="T31" fmla="*/ 558 h 572"/>
                <a:gd name="T32" fmla="*/ 320 w 580"/>
                <a:gd name="T33" fmla="*/ 570 h 572"/>
                <a:gd name="T34" fmla="*/ 290 w 580"/>
                <a:gd name="T35" fmla="*/ 572 h 572"/>
                <a:gd name="T36" fmla="*/ 232 w 580"/>
                <a:gd name="T37" fmla="*/ 566 h 572"/>
                <a:gd name="T38" fmla="*/ 178 w 580"/>
                <a:gd name="T39" fmla="*/ 548 h 572"/>
                <a:gd name="T40" fmla="*/ 128 w 580"/>
                <a:gd name="T41" fmla="*/ 522 h 572"/>
                <a:gd name="T42" fmla="*/ 86 w 580"/>
                <a:gd name="T43" fmla="*/ 488 h 572"/>
                <a:gd name="T44" fmla="*/ 50 w 580"/>
                <a:gd name="T45" fmla="*/ 446 h 572"/>
                <a:gd name="T46" fmla="*/ 24 w 580"/>
                <a:gd name="T47" fmla="*/ 396 h 572"/>
                <a:gd name="T48" fmla="*/ 6 w 580"/>
                <a:gd name="T49" fmla="*/ 344 h 572"/>
                <a:gd name="T50" fmla="*/ 0 w 580"/>
                <a:gd name="T51" fmla="*/ 286 h 572"/>
                <a:gd name="T52" fmla="*/ 2 w 580"/>
                <a:gd name="T53" fmla="*/ 256 h 572"/>
                <a:gd name="T54" fmla="*/ 14 w 580"/>
                <a:gd name="T55" fmla="*/ 200 h 572"/>
                <a:gd name="T56" fmla="*/ 36 w 580"/>
                <a:gd name="T57" fmla="*/ 150 h 572"/>
                <a:gd name="T58" fmla="*/ 66 w 580"/>
                <a:gd name="T59" fmla="*/ 104 h 572"/>
                <a:gd name="T60" fmla="*/ 106 w 580"/>
                <a:gd name="T61" fmla="*/ 66 h 572"/>
                <a:gd name="T62" fmla="*/ 152 w 580"/>
                <a:gd name="T63" fmla="*/ 34 h 572"/>
                <a:gd name="T64" fmla="*/ 204 w 580"/>
                <a:gd name="T65" fmla="*/ 12 h 572"/>
                <a:gd name="T66" fmla="*/ 262 w 580"/>
                <a:gd name="T67" fmla="*/ 2 h 572"/>
                <a:gd name="T68" fmla="*/ 290 w 580"/>
                <a:gd name="T69" fmla="*/ 0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80" h="572">
                  <a:moveTo>
                    <a:pt x="290" y="0"/>
                  </a:moveTo>
                  <a:lnTo>
                    <a:pt x="290" y="0"/>
                  </a:lnTo>
                  <a:lnTo>
                    <a:pt x="320" y="2"/>
                  </a:lnTo>
                  <a:lnTo>
                    <a:pt x="348" y="6"/>
                  </a:lnTo>
                  <a:lnTo>
                    <a:pt x="376" y="12"/>
                  </a:lnTo>
                  <a:lnTo>
                    <a:pt x="404" y="22"/>
                  </a:lnTo>
                  <a:lnTo>
                    <a:pt x="428" y="34"/>
                  </a:lnTo>
                  <a:lnTo>
                    <a:pt x="452" y="48"/>
                  </a:lnTo>
                  <a:lnTo>
                    <a:pt x="474" y="66"/>
                  </a:lnTo>
                  <a:lnTo>
                    <a:pt x="496" y="84"/>
                  </a:lnTo>
                  <a:lnTo>
                    <a:pt x="514" y="104"/>
                  </a:lnTo>
                  <a:lnTo>
                    <a:pt x="530" y="126"/>
                  </a:lnTo>
                  <a:lnTo>
                    <a:pt x="546" y="150"/>
                  </a:lnTo>
                  <a:lnTo>
                    <a:pt x="558" y="174"/>
                  </a:lnTo>
                  <a:lnTo>
                    <a:pt x="568" y="200"/>
                  </a:lnTo>
                  <a:lnTo>
                    <a:pt x="574" y="228"/>
                  </a:lnTo>
                  <a:lnTo>
                    <a:pt x="580" y="256"/>
                  </a:lnTo>
                  <a:lnTo>
                    <a:pt x="580" y="286"/>
                  </a:lnTo>
                  <a:lnTo>
                    <a:pt x="580" y="286"/>
                  </a:lnTo>
                  <a:lnTo>
                    <a:pt x="580" y="314"/>
                  </a:lnTo>
                  <a:lnTo>
                    <a:pt x="574" y="344"/>
                  </a:lnTo>
                  <a:lnTo>
                    <a:pt x="568" y="370"/>
                  </a:lnTo>
                  <a:lnTo>
                    <a:pt x="558" y="396"/>
                  </a:lnTo>
                  <a:lnTo>
                    <a:pt x="546" y="422"/>
                  </a:lnTo>
                  <a:lnTo>
                    <a:pt x="530" y="446"/>
                  </a:lnTo>
                  <a:lnTo>
                    <a:pt x="514" y="468"/>
                  </a:lnTo>
                  <a:lnTo>
                    <a:pt x="496" y="488"/>
                  </a:lnTo>
                  <a:lnTo>
                    <a:pt x="474" y="506"/>
                  </a:lnTo>
                  <a:lnTo>
                    <a:pt x="452" y="522"/>
                  </a:lnTo>
                  <a:lnTo>
                    <a:pt x="428" y="536"/>
                  </a:lnTo>
                  <a:lnTo>
                    <a:pt x="404" y="548"/>
                  </a:lnTo>
                  <a:lnTo>
                    <a:pt x="376" y="558"/>
                  </a:lnTo>
                  <a:lnTo>
                    <a:pt x="348" y="566"/>
                  </a:lnTo>
                  <a:lnTo>
                    <a:pt x="320" y="570"/>
                  </a:lnTo>
                  <a:lnTo>
                    <a:pt x="290" y="572"/>
                  </a:lnTo>
                  <a:lnTo>
                    <a:pt x="290" y="572"/>
                  </a:lnTo>
                  <a:lnTo>
                    <a:pt x="262" y="570"/>
                  </a:lnTo>
                  <a:lnTo>
                    <a:pt x="232" y="566"/>
                  </a:lnTo>
                  <a:lnTo>
                    <a:pt x="204" y="558"/>
                  </a:lnTo>
                  <a:lnTo>
                    <a:pt x="178" y="548"/>
                  </a:lnTo>
                  <a:lnTo>
                    <a:pt x="152" y="536"/>
                  </a:lnTo>
                  <a:lnTo>
                    <a:pt x="128" y="522"/>
                  </a:lnTo>
                  <a:lnTo>
                    <a:pt x="106" y="506"/>
                  </a:lnTo>
                  <a:lnTo>
                    <a:pt x="86" y="488"/>
                  </a:lnTo>
                  <a:lnTo>
                    <a:pt x="66" y="468"/>
                  </a:lnTo>
                  <a:lnTo>
                    <a:pt x="50" y="446"/>
                  </a:lnTo>
                  <a:lnTo>
                    <a:pt x="36" y="422"/>
                  </a:lnTo>
                  <a:lnTo>
                    <a:pt x="24" y="396"/>
                  </a:lnTo>
                  <a:lnTo>
                    <a:pt x="14" y="370"/>
                  </a:lnTo>
                  <a:lnTo>
                    <a:pt x="6" y="344"/>
                  </a:lnTo>
                  <a:lnTo>
                    <a:pt x="2" y="314"/>
                  </a:lnTo>
                  <a:lnTo>
                    <a:pt x="0" y="286"/>
                  </a:lnTo>
                  <a:lnTo>
                    <a:pt x="0" y="286"/>
                  </a:lnTo>
                  <a:lnTo>
                    <a:pt x="2" y="256"/>
                  </a:lnTo>
                  <a:lnTo>
                    <a:pt x="6" y="228"/>
                  </a:lnTo>
                  <a:lnTo>
                    <a:pt x="14" y="200"/>
                  </a:lnTo>
                  <a:lnTo>
                    <a:pt x="24" y="174"/>
                  </a:lnTo>
                  <a:lnTo>
                    <a:pt x="36" y="150"/>
                  </a:lnTo>
                  <a:lnTo>
                    <a:pt x="50" y="126"/>
                  </a:lnTo>
                  <a:lnTo>
                    <a:pt x="66" y="104"/>
                  </a:lnTo>
                  <a:lnTo>
                    <a:pt x="86" y="84"/>
                  </a:lnTo>
                  <a:lnTo>
                    <a:pt x="106" y="66"/>
                  </a:lnTo>
                  <a:lnTo>
                    <a:pt x="128" y="48"/>
                  </a:lnTo>
                  <a:lnTo>
                    <a:pt x="152" y="34"/>
                  </a:lnTo>
                  <a:lnTo>
                    <a:pt x="178" y="22"/>
                  </a:lnTo>
                  <a:lnTo>
                    <a:pt x="204" y="12"/>
                  </a:lnTo>
                  <a:lnTo>
                    <a:pt x="232" y="6"/>
                  </a:lnTo>
                  <a:lnTo>
                    <a:pt x="262" y="2"/>
                  </a:lnTo>
                  <a:lnTo>
                    <a:pt x="290" y="0"/>
                  </a:lnTo>
                  <a:lnTo>
                    <a:pt x="290" y="0"/>
                  </a:lnTo>
                  <a:close/>
                </a:path>
              </a:pathLst>
            </a:custGeom>
            <a:solidFill>
              <a:srgbClr val="FEC0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>
              <a:off x="3544888" y="5440363"/>
              <a:ext cx="923925" cy="911225"/>
            </a:xfrm>
            <a:custGeom>
              <a:avLst/>
              <a:gdLst>
                <a:gd name="T0" fmla="*/ 292 w 582"/>
                <a:gd name="T1" fmla="*/ 0 h 574"/>
                <a:gd name="T2" fmla="*/ 350 w 582"/>
                <a:gd name="T3" fmla="*/ 6 h 574"/>
                <a:gd name="T4" fmla="*/ 404 w 582"/>
                <a:gd name="T5" fmla="*/ 22 h 574"/>
                <a:gd name="T6" fmla="*/ 454 w 582"/>
                <a:gd name="T7" fmla="*/ 50 h 574"/>
                <a:gd name="T8" fmla="*/ 498 w 582"/>
                <a:gd name="T9" fmla="*/ 84 h 574"/>
                <a:gd name="T10" fmla="*/ 534 w 582"/>
                <a:gd name="T11" fmla="*/ 126 h 574"/>
                <a:gd name="T12" fmla="*/ 560 w 582"/>
                <a:gd name="T13" fmla="*/ 176 h 574"/>
                <a:gd name="T14" fmla="*/ 576 w 582"/>
                <a:gd name="T15" fmla="*/ 230 h 574"/>
                <a:gd name="T16" fmla="*/ 582 w 582"/>
                <a:gd name="T17" fmla="*/ 286 h 574"/>
                <a:gd name="T18" fmla="*/ 582 w 582"/>
                <a:gd name="T19" fmla="*/ 316 h 574"/>
                <a:gd name="T20" fmla="*/ 570 w 582"/>
                <a:gd name="T21" fmla="*/ 372 h 574"/>
                <a:gd name="T22" fmla="*/ 548 w 582"/>
                <a:gd name="T23" fmla="*/ 424 h 574"/>
                <a:gd name="T24" fmla="*/ 516 w 582"/>
                <a:gd name="T25" fmla="*/ 470 h 574"/>
                <a:gd name="T26" fmla="*/ 476 w 582"/>
                <a:gd name="T27" fmla="*/ 508 h 574"/>
                <a:gd name="T28" fmla="*/ 430 w 582"/>
                <a:gd name="T29" fmla="*/ 540 h 574"/>
                <a:gd name="T30" fmla="*/ 378 w 582"/>
                <a:gd name="T31" fmla="*/ 560 h 574"/>
                <a:gd name="T32" fmla="*/ 322 w 582"/>
                <a:gd name="T33" fmla="*/ 572 h 574"/>
                <a:gd name="T34" fmla="*/ 292 w 582"/>
                <a:gd name="T35" fmla="*/ 574 h 574"/>
                <a:gd name="T36" fmla="*/ 234 w 582"/>
                <a:gd name="T37" fmla="*/ 568 h 574"/>
                <a:gd name="T38" fmla="*/ 178 w 582"/>
                <a:gd name="T39" fmla="*/ 552 h 574"/>
                <a:gd name="T40" fmla="*/ 128 w 582"/>
                <a:gd name="T41" fmla="*/ 524 h 574"/>
                <a:gd name="T42" fmla="*/ 86 w 582"/>
                <a:gd name="T43" fmla="*/ 490 h 574"/>
                <a:gd name="T44" fmla="*/ 50 w 582"/>
                <a:gd name="T45" fmla="*/ 448 h 574"/>
                <a:gd name="T46" fmla="*/ 24 w 582"/>
                <a:gd name="T47" fmla="*/ 398 h 574"/>
                <a:gd name="T48" fmla="*/ 6 w 582"/>
                <a:gd name="T49" fmla="*/ 344 h 574"/>
                <a:gd name="T50" fmla="*/ 0 w 582"/>
                <a:gd name="T51" fmla="*/ 286 h 574"/>
                <a:gd name="T52" fmla="*/ 2 w 582"/>
                <a:gd name="T53" fmla="*/ 258 h 574"/>
                <a:gd name="T54" fmla="*/ 14 w 582"/>
                <a:gd name="T55" fmla="*/ 202 h 574"/>
                <a:gd name="T56" fmla="*/ 36 w 582"/>
                <a:gd name="T57" fmla="*/ 150 h 574"/>
                <a:gd name="T58" fmla="*/ 66 w 582"/>
                <a:gd name="T59" fmla="*/ 104 h 574"/>
                <a:gd name="T60" fmla="*/ 106 w 582"/>
                <a:gd name="T61" fmla="*/ 66 h 574"/>
                <a:gd name="T62" fmla="*/ 152 w 582"/>
                <a:gd name="T63" fmla="*/ 34 h 574"/>
                <a:gd name="T64" fmla="*/ 206 w 582"/>
                <a:gd name="T65" fmla="*/ 12 h 574"/>
                <a:gd name="T66" fmla="*/ 262 w 582"/>
                <a:gd name="T67" fmla="*/ 2 h 574"/>
                <a:gd name="T68" fmla="*/ 292 w 582"/>
                <a:gd name="T69" fmla="*/ 0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82" h="574">
                  <a:moveTo>
                    <a:pt x="292" y="0"/>
                  </a:moveTo>
                  <a:lnTo>
                    <a:pt x="292" y="0"/>
                  </a:lnTo>
                  <a:lnTo>
                    <a:pt x="322" y="2"/>
                  </a:lnTo>
                  <a:lnTo>
                    <a:pt x="350" y="6"/>
                  </a:lnTo>
                  <a:lnTo>
                    <a:pt x="378" y="12"/>
                  </a:lnTo>
                  <a:lnTo>
                    <a:pt x="404" y="22"/>
                  </a:lnTo>
                  <a:lnTo>
                    <a:pt x="430" y="34"/>
                  </a:lnTo>
                  <a:lnTo>
                    <a:pt x="454" y="50"/>
                  </a:lnTo>
                  <a:lnTo>
                    <a:pt x="476" y="66"/>
                  </a:lnTo>
                  <a:lnTo>
                    <a:pt x="498" y="84"/>
                  </a:lnTo>
                  <a:lnTo>
                    <a:pt x="516" y="104"/>
                  </a:lnTo>
                  <a:lnTo>
                    <a:pt x="534" y="126"/>
                  </a:lnTo>
                  <a:lnTo>
                    <a:pt x="548" y="150"/>
                  </a:lnTo>
                  <a:lnTo>
                    <a:pt x="560" y="176"/>
                  </a:lnTo>
                  <a:lnTo>
                    <a:pt x="570" y="202"/>
                  </a:lnTo>
                  <a:lnTo>
                    <a:pt x="576" y="230"/>
                  </a:lnTo>
                  <a:lnTo>
                    <a:pt x="582" y="258"/>
                  </a:lnTo>
                  <a:lnTo>
                    <a:pt x="582" y="286"/>
                  </a:lnTo>
                  <a:lnTo>
                    <a:pt x="582" y="286"/>
                  </a:lnTo>
                  <a:lnTo>
                    <a:pt x="582" y="316"/>
                  </a:lnTo>
                  <a:lnTo>
                    <a:pt x="576" y="344"/>
                  </a:lnTo>
                  <a:lnTo>
                    <a:pt x="570" y="372"/>
                  </a:lnTo>
                  <a:lnTo>
                    <a:pt x="560" y="398"/>
                  </a:lnTo>
                  <a:lnTo>
                    <a:pt x="548" y="424"/>
                  </a:lnTo>
                  <a:lnTo>
                    <a:pt x="534" y="448"/>
                  </a:lnTo>
                  <a:lnTo>
                    <a:pt x="516" y="470"/>
                  </a:lnTo>
                  <a:lnTo>
                    <a:pt x="498" y="490"/>
                  </a:lnTo>
                  <a:lnTo>
                    <a:pt x="476" y="508"/>
                  </a:lnTo>
                  <a:lnTo>
                    <a:pt x="454" y="524"/>
                  </a:lnTo>
                  <a:lnTo>
                    <a:pt x="430" y="540"/>
                  </a:lnTo>
                  <a:lnTo>
                    <a:pt x="404" y="552"/>
                  </a:lnTo>
                  <a:lnTo>
                    <a:pt x="378" y="560"/>
                  </a:lnTo>
                  <a:lnTo>
                    <a:pt x="350" y="568"/>
                  </a:lnTo>
                  <a:lnTo>
                    <a:pt x="322" y="572"/>
                  </a:lnTo>
                  <a:lnTo>
                    <a:pt x="292" y="574"/>
                  </a:lnTo>
                  <a:lnTo>
                    <a:pt x="292" y="574"/>
                  </a:lnTo>
                  <a:lnTo>
                    <a:pt x="262" y="572"/>
                  </a:lnTo>
                  <a:lnTo>
                    <a:pt x="234" y="568"/>
                  </a:lnTo>
                  <a:lnTo>
                    <a:pt x="206" y="560"/>
                  </a:lnTo>
                  <a:lnTo>
                    <a:pt x="178" y="552"/>
                  </a:lnTo>
                  <a:lnTo>
                    <a:pt x="152" y="540"/>
                  </a:lnTo>
                  <a:lnTo>
                    <a:pt x="128" y="524"/>
                  </a:lnTo>
                  <a:lnTo>
                    <a:pt x="106" y="508"/>
                  </a:lnTo>
                  <a:lnTo>
                    <a:pt x="86" y="490"/>
                  </a:lnTo>
                  <a:lnTo>
                    <a:pt x="66" y="470"/>
                  </a:lnTo>
                  <a:lnTo>
                    <a:pt x="50" y="448"/>
                  </a:lnTo>
                  <a:lnTo>
                    <a:pt x="36" y="424"/>
                  </a:lnTo>
                  <a:lnTo>
                    <a:pt x="24" y="398"/>
                  </a:lnTo>
                  <a:lnTo>
                    <a:pt x="14" y="372"/>
                  </a:lnTo>
                  <a:lnTo>
                    <a:pt x="6" y="344"/>
                  </a:lnTo>
                  <a:lnTo>
                    <a:pt x="2" y="316"/>
                  </a:lnTo>
                  <a:lnTo>
                    <a:pt x="0" y="286"/>
                  </a:lnTo>
                  <a:lnTo>
                    <a:pt x="0" y="286"/>
                  </a:lnTo>
                  <a:lnTo>
                    <a:pt x="2" y="258"/>
                  </a:lnTo>
                  <a:lnTo>
                    <a:pt x="6" y="230"/>
                  </a:lnTo>
                  <a:lnTo>
                    <a:pt x="14" y="202"/>
                  </a:lnTo>
                  <a:lnTo>
                    <a:pt x="24" y="176"/>
                  </a:lnTo>
                  <a:lnTo>
                    <a:pt x="36" y="150"/>
                  </a:lnTo>
                  <a:lnTo>
                    <a:pt x="50" y="126"/>
                  </a:lnTo>
                  <a:lnTo>
                    <a:pt x="66" y="104"/>
                  </a:lnTo>
                  <a:lnTo>
                    <a:pt x="86" y="84"/>
                  </a:lnTo>
                  <a:lnTo>
                    <a:pt x="106" y="66"/>
                  </a:lnTo>
                  <a:lnTo>
                    <a:pt x="128" y="50"/>
                  </a:lnTo>
                  <a:lnTo>
                    <a:pt x="152" y="34"/>
                  </a:lnTo>
                  <a:lnTo>
                    <a:pt x="178" y="22"/>
                  </a:lnTo>
                  <a:lnTo>
                    <a:pt x="206" y="12"/>
                  </a:lnTo>
                  <a:lnTo>
                    <a:pt x="234" y="6"/>
                  </a:lnTo>
                  <a:lnTo>
                    <a:pt x="262" y="2"/>
                  </a:lnTo>
                  <a:lnTo>
                    <a:pt x="292" y="0"/>
                  </a:lnTo>
                  <a:lnTo>
                    <a:pt x="292" y="0"/>
                  </a:lnTo>
                  <a:close/>
                </a:path>
              </a:pathLst>
            </a:custGeom>
            <a:solidFill>
              <a:srgbClr val="FDBA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>
              <a:off x="3541713" y="5437188"/>
              <a:ext cx="930275" cy="914400"/>
            </a:xfrm>
            <a:custGeom>
              <a:avLst/>
              <a:gdLst>
                <a:gd name="T0" fmla="*/ 292 w 586"/>
                <a:gd name="T1" fmla="*/ 0 h 576"/>
                <a:gd name="T2" fmla="*/ 352 w 586"/>
                <a:gd name="T3" fmla="*/ 6 h 576"/>
                <a:gd name="T4" fmla="*/ 406 w 586"/>
                <a:gd name="T5" fmla="*/ 22 h 576"/>
                <a:gd name="T6" fmla="*/ 456 w 586"/>
                <a:gd name="T7" fmla="*/ 50 h 576"/>
                <a:gd name="T8" fmla="*/ 500 w 586"/>
                <a:gd name="T9" fmla="*/ 84 h 576"/>
                <a:gd name="T10" fmla="*/ 536 w 586"/>
                <a:gd name="T11" fmla="*/ 128 h 576"/>
                <a:gd name="T12" fmla="*/ 562 w 586"/>
                <a:gd name="T13" fmla="*/ 176 h 576"/>
                <a:gd name="T14" fmla="*/ 580 w 586"/>
                <a:gd name="T15" fmla="*/ 230 h 576"/>
                <a:gd name="T16" fmla="*/ 586 w 586"/>
                <a:gd name="T17" fmla="*/ 288 h 576"/>
                <a:gd name="T18" fmla="*/ 584 w 586"/>
                <a:gd name="T19" fmla="*/ 318 h 576"/>
                <a:gd name="T20" fmla="*/ 572 w 586"/>
                <a:gd name="T21" fmla="*/ 374 h 576"/>
                <a:gd name="T22" fmla="*/ 550 w 586"/>
                <a:gd name="T23" fmla="*/ 426 h 576"/>
                <a:gd name="T24" fmla="*/ 518 w 586"/>
                <a:gd name="T25" fmla="*/ 472 h 576"/>
                <a:gd name="T26" fmla="*/ 478 w 586"/>
                <a:gd name="T27" fmla="*/ 510 h 576"/>
                <a:gd name="T28" fmla="*/ 432 w 586"/>
                <a:gd name="T29" fmla="*/ 542 h 576"/>
                <a:gd name="T30" fmla="*/ 380 w 586"/>
                <a:gd name="T31" fmla="*/ 564 h 576"/>
                <a:gd name="T32" fmla="*/ 322 w 586"/>
                <a:gd name="T33" fmla="*/ 574 h 576"/>
                <a:gd name="T34" fmla="*/ 292 w 586"/>
                <a:gd name="T35" fmla="*/ 576 h 576"/>
                <a:gd name="T36" fmla="*/ 234 w 586"/>
                <a:gd name="T37" fmla="*/ 570 h 576"/>
                <a:gd name="T38" fmla="*/ 178 w 586"/>
                <a:gd name="T39" fmla="*/ 554 h 576"/>
                <a:gd name="T40" fmla="*/ 130 w 586"/>
                <a:gd name="T41" fmla="*/ 528 h 576"/>
                <a:gd name="T42" fmla="*/ 86 w 586"/>
                <a:gd name="T43" fmla="*/ 492 h 576"/>
                <a:gd name="T44" fmla="*/ 50 w 586"/>
                <a:gd name="T45" fmla="*/ 450 h 576"/>
                <a:gd name="T46" fmla="*/ 24 w 586"/>
                <a:gd name="T47" fmla="*/ 400 h 576"/>
                <a:gd name="T48" fmla="*/ 6 w 586"/>
                <a:gd name="T49" fmla="*/ 346 h 576"/>
                <a:gd name="T50" fmla="*/ 0 w 586"/>
                <a:gd name="T51" fmla="*/ 288 h 576"/>
                <a:gd name="T52" fmla="*/ 2 w 586"/>
                <a:gd name="T53" fmla="*/ 258 h 576"/>
                <a:gd name="T54" fmla="*/ 14 w 586"/>
                <a:gd name="T55" fmla="*/ 202 h 576"/>
                <a:gd name="T56" fmla="*/ 36 w 586"/>
                <a:gd name="T57" fmla="*/ 150 h 576"/>
                <a:gd name="T58" fmla="*/ 66 w 586"/>
                <a:gd name="T59" fmla="*/ 104 h 576"/>
                <a:gd name="T60" fmla="*/ 106 w 586"/>
                <a:gd name="T61" fmla="*/ 66 h 576"/>
                <a:gd name="T62" fmla="*/ 154 w 586"/>
                <a:gd name="T63" fmla="*/ 34 h 576"/>
                <a:gd name="T64" fmla="*/ 206 w 586"/>
                <a:gd name="T65" fmla="*/ 12 h 576"/>
                <a:gd name="T66" fmla="*/ 262 w 586"/>
                <a:gd name="T67" fmla="*/ 2 h 576"/>
                <a:gd name="T68" fmla="*/ 292 w 586"/>
                <a:gd name="T69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86" h="576">
                  <a:moveTo>
                    <a:pt x="292" y="0"/>
                  </a:moveTo>
                  <a:lnTo>
                    <a:pt x="292" y="0"/>
                  </a:lnTo>
                  <a:lnTo>
                    <a:pt x="322" y="2"/>
                  </a:lnTo>
                  <a:lnTo>
                    <a:pt x="352" y="6"/>
                  </a:lnTo>
                  <a:lnTo>
                    <a:pt x="380" y="12"/>
                  </a:lnTo>
                  <a:lnTo>
                    <a:pt x="406" y="22"/>
                  </a:lnTo>
                  <a:lnTo>
                    <a:pt x="432" y="34"/>
                  </a:lnTo>
                  <a:lnTo>
                    <a:pt x="456" y="50"/>
                  </a:lnTo>
                  <a:lnTo>
                    <a:pt x="478" y="66"/>
                  </a:lnTo>
                  <a:lnTo>
                    <a:pt x="500" y="84"/>
                  </a:lnTo>
                  <a:lnTo>
                    <a:pt x="518" y="104"/>
                  </a:lnTo>
                  <a:lnTo>
                    <a:pt x="536" y="128"/>
                  </a:lnTo>
                  <a:lnTo>
                    <a:pt x="550" y="150"/>
                  </a:lnTo>
                  <a:lnTo>
                    <a:pt x="562" y="176"/>
                  </a:lnTo>
                  <a:lnTo>
                    <a:pt x="572" y="202"/>
                  </a:lnTo>
                  <a:lnTo>
                    <a:pt x="580" y="230"/>
                  </a:lnTo>
                  <a:lnTo>
                    <a:pt x="584" y="258"/>
                  </a:lnTo>
                  <a:lnTo>
                    <a:pt x="586" y="288"/>
                  </a:lnTo>
                  <a:lnTo>
                    <a:pt x="586" y="288"/>
                  </a:lnTo>
                  <a:lnTo>
                    <a:pt x="584" y="318"/>
                  </a:lnTo>
                  <a:lnTo>
                    <a:pt x="580" y="346"/>
                  </a:lnTo>
                  <a:lnTo>
                    <a:pt x="572" y="374"/>
                  </a:lnTo>
                  <a:lnTo>
                    <a:pt x="562" y="400"/>
                  </a:lnTo>
                  <a:lnTo>
                    <a:pt x="550" y="426"/>
                  </a:lnTo>
                  <a:lnTo>
                    <a:pt x="536" y="450"/>
                  </a:lnTo>
                  <a:lnTo>
                    <a:pt x="518" y="472"/>
                  </a:lnTo>
                  <a:lnTo>
                    <a:pt x="500" y="492"/>
                  </a:lnTo>
                  <a:lnTo>
                    <a:pt x="478" y="510"/>
                  </a:lnTo>
                  <a:lnTo>
                    <a:pt x="456" y="528"/>
                  </a:lnTo>
                  <a:lnTo>
                    <a:pt x="432" y="542"/>
                  </a:lnTo>
                  <a:lnTo>
                    <a:pt x="406" y="554"/>
                  </a:lnTo>
                  <a:lnTo>
                    <a:pt x="380" y="564"/>
                  </a:lnTo>
                  <a:lnTo>
                    <a:pt x="352" y="570"/>
                  </a:lnTo>
                  <a:lnTo>
                    <a:pt x="322" y="574"/>
                  </a:lnTo>
                  <a:lnTo>
                    <a:pt x="292" y="576"/>
                  </a:lnTo>
                  <a:lnTo>
                    <a:pt x="292" y="576"/>
                  </a:lnTo>
                  <a:lnTo>
                    <a:pt x="262" y="574"/>
                  </a:lnTo>
                  <a:lnTo>
                    <a:pt x="234" y="570"/>
                  </a:lnTo>
                  <a:lnTo>
                    <a:pt x="206" y="564"/>
                  </a:lnTo>
                  <a:lnTo>
                    <a:pt x="178" y="554"/>
                  </a:lnTo>
                  <a:lnTo>
                    <a:pt x="154" y="542"/>
                  </a:lnTo>
                  <a:lnTo>
                    <a:pt x="130" y="528"/>
                  </a:lnTo>
                  <a:lnTo>
                    <a:pt x="106" y="510"/>
                  </a:lnTo>
                  <a:lnTo>
                    <a:pt x="86" y="492"/>
                  </a:lnTo>
                  <a:lnTo>
                    <a:pt x="66" y="472"/>
                  </a:lnTo>
                  <a:lnTo>
                    <a:pt x="50" y="450"/>
                  </a:lnTo>
                  <a:lnTo>
                    <a:pt x="36" y="426"/>
                  </a:lnTo>
                  <a:lnTo>
                    <a:pt x="24" y="400"/>
                  </a:lnTo>
                  <a:lnTo>
                    <a:pt x="14" y="374"/>
                  </a:lnTo>
                  <a:lnTo>
                    <a:pt x="6" y="346"/>
                  </a:lnTo>
                  <a:lnTo>
                    <a:pt x="2" y="318"/>
                  </a:lnTo>
                  <a:lnTo>
                    <a:pt x="0" y="288"/>
                  </a:lnTo>
                  <a:lnTo>
                    <a:pt x="0" y="288"/>
                  </a:lnTo>
                  <a:lnTo>
                    <a:pt x="2" y="258"/>
                  </a:lnTo>
                  <a:lnTo>
                    <a:pt x="6" y="230"/>
                  </a:lnTo>
                  <a:lnTo>
                    <a:pt x="14" y="202"/>
                  </a:lnTo>
                  <a:lnTo>
                    <a:pt x="24" y="176"/>
                  </a:lnTo>
                  <a:lnTo>
                    <a:pt x="36" y="150"/>
                  </a:lnTo>
                  <a:lnTo>
                    <a:pt x="50" y="128"/>
                  </a:lnTo>
                  <a:lnTo>
                    <a:pt x="66" y="104"/>
                  </a:lnTo>
                  <a:lnTo>
                    <a:pt x="86" y="84"/>
                  </a:lnTo>
                  <a:lnTo>
                    <a:pt x="106" y="66"/>
                  </a:lnTo>
                  <a:lnTo>
                    <a:pt x="130" y="50"/>
                  </a:lnTo>
                  <a:lnTo>
                    <a:pt x="154" y="34"/>
                  </a:lnTo>
                  <a:lnTo>
                    <a:pt x="178" y="22"/>
                  </a:lnTo>
                  <a:lnTo>
                    <a:pt x="206" y="12"/>
                  </a:lnTo>
                  <a:lnTo>
                    <a:pt x="234" y="6"/>
                  </a:lnTo>
                  <a:lnTo>
                    <a:pt x="262" y="2"/>
                  </a:lnTo>
                  <a:lnTo>
                    <a:pt x="292" y="0"/>
                  </a:lnTo>
                  <a:lnTo>
                    <a:pt x="292" y="0"/>
                  </a:lnTo>
                  <a:close/>
                </a:path>
              </a:pathLst>
            </a:custGeom>
            <a:solidFill>
              <a:srgbClr val="FDB7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4"/>
            <p:cNvSpPr>
              <a:spLocks/>
            </p:cNvSpPr>
            <p:nvPr/>
          </p:nvSpPr>
          <p:spPr bwMode="auto">
            <a:xfrm>
              <a:off x="3538538" y="5434013"/>
              <a:ext cx="933450" cy="917575"/>
            </a:xfrm>
            <a:custGeom>
              <a:avLst/>
              <a:gdLst>
                <a:gd name="T0" fmla="*/ 294 w 588"/>
                <a:gd name="T1" fmla="*/ 0 h 578"/>
                <a:gd name="T2" fmla="*/ 352 w 588"/>
                <a:gd name="T3" fmla="*/ 6 h 578"/>
                <a:gd name="T4" fmla="*/ 408 w 588"/>
                <a:gd name="T5" fmla="*/ 22 h 578"/>
                <a:gd name="T6" fmla="*/ 458 w 588"/>
                <a:gd name="T7" fmla="*/ 50 h 578"/>
                <a:gd name="T8" fmla="*/ 502 w 588"/>
                <a:gd name="T9" fmla="*/ 84 h 578"/>
                <a:gd name="T10" fmla="*/ 538 w 588"/>
                <a:gd name="T11" fmla="*/ 128 h 578"/>
                <a:gd name="T12" fmla="*/ 564 w 588"/>
                <a:gd name="T13" fmla="*/ 176 h 578"/>
                <a:gd name="T14" fmla="*/ 582 w 588"/>
                <a:gd name="T15" fmla="*/ 232 h 578"/>
                <a:gd name="T16" fmla="*/ 588 w 588"/>
                <a:gd name="T17" fmla="*/ 290 h 578"/>
                <a:gd name="T18" fmla="*/ 586 w 588"/>
                <a:gd name="T19" fmla="*/ 318 h 578"/>
                <a:gd name="T20" fmla="*/ 574 w 588"/>
                <a:gd name="T21" fmla="*/ 376 h 578"/>
                <a:gd name="T22" fmla="*/ 552 w 588"/>
                <a:gd name="T23" fmla="*/ 428 h 578"/>
                <a:gd name="T24" fmla="*/ 520 w 588"/>
                <a:gd name="T25" fmla="*/ 474 h 578"/>
                <a:gd name="T26" fmla="*/ 480 w 588"/>
                <a:gd name="T27" fmla="*/ 512 h 578"/>
                <a:gd name="T28" fmla="*/ 434 w 588"/>
                <a:gd name="T29" fmla="*/ 544 h 578"/>
                <a:gd name="T30" fmla="*/ 380 w 588"/>
                <a:gd name="T31" fmla="*/ 566 h 578"/>
                <a:gd name="T32" fmla="*/ 324 w 588"/>
                <a:gd name="T33" fmla="*/ 578 h 578"/>
                <a:gd name="T34" fmla="*/ 294 w 588"/>
                <a:gd name="T35" fmla="*/ 578 h 578"/>
                <a:gd name="T36" fmla="*/ 234 w 588"/>
                <a:gd name="T37" fmla="*/ 574 h 578"/>
                <a:gd name="T38" fmla="*/ 180 w 588"/>
                <a:gd name="T39" fmla="*/ 556 h 578"/>
                <a:gd name="T40" fmla="*/ 130 w 588"/>
                <a:gd name="T41" fmla="*/ 530 h 578"/>
                <a:gd name="T42" fmla="*/ 86 w 588"/>
                <a:gd name="T43" fmla="*/ 494 h 578"/>
                <a:gd name="T44" fmla="*/ 50 w 588"/>
                <a:gd name="T45" fmla="*/ 452 h 578"/>
                <a:gd name="T46" fmla="*/ 22 w 588"/>
                <a:gd name="T47" fmla="*/ 402 h 578"/>
                <a:gd name="T48" fmla="*/ 6 w 588"/>
                <a:gd name="T49" fmla="*/ 348 h 578"/>
                <a:gd name="T50" fmla="*/ 0 w 588"/>
                <a:gd name="T51" fmla="*/ 290 h 578"/>
                <a:gd name="T52" fmla="*/ 2 w 588"/>
                <a:gd name="T53" fmla="*/ 260 h 578"/>
                <a:gd name="T54" fmla="*/ 14 w 588"/>
                <a:gd name="T55" fmla="*/ 204 h 578"/>
                <a:gd name="T56" fmla="*/ 36 w 588"/>
                <a:gd name="T57" fmla="*/ 152 h 578"/>
                <a:gd name="T58" fmla="*/ 68 w 588"/>
                <a:gd name="T59" fmla="*/ 106 h 578"/>
                <a:gd name="T60" fmla="*/ 106 w 588"/>
                <a:gd name="T61" fmla="*/ 66 h 578"/>
                <a:gd name="T62" fmla="*/ 154 w 588"/>
                <a:gd name="T63" fmla="*/ 34 h 578"/>
                <a:gd name="T64" fmla="*/ 206 w 588"/>
                <a:gd name="T65" fmla="*/ 12 h 578"/>
                <a:gd name="T66" fmla="*/ 264 w 588"/>
                <a:gd name="T67" fmla="*/ 2 h 578"/>
                <a:gd name="T68" fmla="*/ 294 w 588"/>
                <a:gd name="T69" fmla="*/ 0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88" h="578">
                  <a:moveTo>
                    <a:pt x="294" y="0"/>
                  </a:moveTo>
                  <a:lnTo>
                    <a:pt x="294" y="0"/>
                  </a:lnTo>
                  <a:lnTo>
                    <a:pt x="324" y="2"/>
                  </a:lnTo>
                  <a:lnTo>
                    <a:pt x="352" y="6"/>
                  </a:lnTo>
                  <a:lnTo>
                    <a:pt x="380" y="12"/>
                  </a:lnTo>
                  <a:lnTo>
                    <a:pt x="408" y="22"/>
                  </a:lnTo>
                  <a:lnTo>
                    <a:pt x="434" y="34"/>
                  </a:lnTo>
                  <a:lnTo>
                    <a:pt x="458" y="50"/>
                  </a:lnTo>
                  <a:lnTo>
                    <a:pt x="480" y="66"/>
                  </a:lnTo>
                  <a:lnTo>
                    <a:pt x="502" y="84"/>
                  </a:lnTo>
                  <a:lnTo>
                    <a:pt x="520" y="106"/>
                  </a:lnTo>
                  <a:lnTo>
                    <a:pt x="538" y="128"/>
                  </a:lnTo>
                  <a:lnTo>
                    <a:pt x="552" y="152"/>
                  </a:lnTo>
                  <a:lnTo>
                    <a:pt x="564" y="176"/>
                  </a:lnTo>
                  <a:lnTo>
                    <a:pt x="574" y="204"/>
                  </a:lnTo>
                  <a:lnTo>
                    <a:pt x="582" y="232"/>
                  </a:lnTo>
                  <a:lnTo>
                    <a:pt x="586" y="260"/>
                  </a:lnTo>
                  <a:lnTo>
                    <a:pt x="588" y="290"/>
                  </a:lnTo>
                  <a:lnTo>
                    <a:pt x="588" y="290"/>
                  </a:lnTo>
                  <a:lnTo>
                    <a:pt x="586" y="318"/>
                  </a:lnTo>
                  <a:lnTo>
                    <a:pt x="582" y="348"/>
                  </a:lnTo>
                  <a:lnTo>
                    <a:pt x="574" y="376"/>
                  </a:lnTo>
                  <a:lnTo>
                    <a:pt x="564" y="402"/>
                  </a:lnTo>
                  <a:lnTo>
                    <a:pt x="552" y="428"/>
                  </a:lnTo>
                  <a:lnTo>
                    <a:pt x="538" y="452"/>
                  </a:lnTo>
                  <a:lnTo>
                    <a:pt x="520" y="474"/>
                  </a:lnTo>
                  <a:lnTo>
                    <a:pt x="502" y="494"/>
                  </a:lnTo>
                  <a:lnTo>
                    <a:pt x="480" y="512"/>
                  </a:lnTo>
                  <a:lnTo>
                    <a:pt x="458" y="530"/>
                  </a:lnTo>
                  <a:lnTo>
                    <a:pt x="434" y="544"/>
                  </a:lnTo>
                  <a:lnTo>
                    <a:pt x="408" y="556"/>
                  </a:lnTo>
                  <a:lnTo>
                    <a:pt x="380" y="566"/>
                  </a:lnTo>
                  <a:lnTo>
                    <a:pt x="352" y="574"/>
                  </a:lnTo>
                  <a:lnTo>
                    <a:pt x="324" y="578"/>
                  </a:lnTo>
                  <a:lnTo>
                    <a:pt x="294" y="578"/>
                  </a:lnTo>
                  <a:lnTo>
                    <a:pt x="294" y="578"/>
                  </a:lnTo>
                  <a:lnTo>
                    <a:pt x="264" y="578"/>
                  </a:lnTo>
                  <a:lnTo>
                    <a:pt x="234" y="574"/>
                  </a:lnTo>
                  <a:lnTo>
                    <a:pt x="206" y="566"/>
                  </a:lnTo>
                  <a:lnTo>
                    <a:pt x="180" y="556"/>
                  </a:lnTo>
                  <a:lnTo>
                    <a:pt x="154" y="544"/>
                  </a:lnTo>
                  <a:lnTo>
                    <a:pt x="130" y="530"/>
                  </a:lnTo>
                  <a:lnTo>
                    <a:pt x="106" y="512"/>
                  </a:lnTo>
                  <a:lnTo>
                    <a:pt x="86" y="494"/>
                  </a:lnTo>
                  <a:lnTo>
                    <a:pt x="68" y="474"/>
                  </a:lnTo>
                  <a:lnTo>
                    <a:pt x="50" y="452"/>
                  </a:lnTo>
                  <a:lnTo>
                    <a:pt x="36" y="428"/>
                  </a:lnTo>
                  <a:lnTo>
                    <a:pt x="22" y="402"/>
                  </a:lnTo>
                  <a:lnTo>
                    <a:pt x="14" y="376"/>
                  </a:lnTo>
                  <a:lnTo>
                    <a:pt x="6" y="348"/>
                  </a:lnTo>
                  <a:lnTo>
                    <a:pt x="2" y="318"/>
                  </a:lnTo>
                  <a:lnTo>
                    <a:pt x="0" y="290"/>
                  </a:lnTo>
                  <a:lnTo>
                    <a:pt x="0" y="290"/>
                  </a:lnTo>
                  <a:lnTo>
                    <a:pt x="2" y="260"/>
                  </a:lnTo>
                  <a:lnTo>
                    <a:pt x="6" y="232"/>
                  </a:lnTo>
                  <a:lnTo>
                    <a:pt x="14" y="204"/>
                  </a:lnTo>
                  <a:lnTo>
                    <a:pt x="22" y="176"/>
                  </a:lnTo>
                  <a:lnTo>
                    <a:pt x="36" y="152"/>
                  </a:lnTo>
                  <a:lnTo>
                    <a:pt x="50" y="128"/>
                  </a:lnTo>
                  <a:lnTo>
                    <a:pt x="68" y="106"/>
                  </a:lnTo>
                  <a:lnTo>
                    <a:pt x="86" y="84"/>
                  </a:lnTo>
                  <a:lnTo>
                    <a:pt x="106" y="66"/>
                  </a:lnTo>
                  <a:lnTo>
                    <a:pt x="130" y="50"/>
                  </a:lnTo>
                  <a:lnTo>
                    <a:pt x="154" y="34"/>
                  </a:lnTo>
                  <a:lnTo>
                    <a:pt x="180" y="22"/>
                  </a:lnTo>
                  <a:lnTo>
                    <a:pt x="206" y="12"/>
                  </a:lnTo>
                  <a:lnTo>
                    <a:pt x="234" y="6"/>
                  </a:lnTo>
                  <a:lnTo>
                    <a:pt x="264" y="2"/>
                  </a:lnTo>
                  <a:lnTo>
                    <a:pt x="294" y="0"/>
                  </a:lnTo>
                  <a:lnTo>
                    <a:pt x="294" y="0"/>
                  </a:lnTo>
                  <a:close/>
                </a:path>
              </a:pathLst>
            </a:custGeom>
            <a:solidFill>
              <a:srgbClr val="FCB3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25"/>
            <p:cNvSpPr>
              <a:spLocks/>
            </p:cNvSpPr>
            <p:nvPr/>
          </p:nvSpPr>
          <p:spPr bwMode="auto">
            <a:xfrm>
              <a:off x="3525838" y="5421313"/>
              <a:ext cx="955675" cy="942975"/>
            </a:xfrm>
            <a:custGeom>
              <a:avLst/>
              <a:gdLst>
                <a:gd name="T0" fmla="*/ 300 w 602"/>
                <a:gd name="T1" fmla="*/ 0 h 594"/>
                <a:gd name="T2" fmla="*/ 362 w 602"/>
                <a:gd name="T3" fmla="*/ 6 h 594"/>
                <a:gd name="T4" fmla="*/ 418 w 602"/>
                <a:gd name="T5" fmla="*/ 22 h 594"/>
                <a:gd name="T6" fmla="*/ 468 w 602"/>
                <a:gd name="T7" fmla="*/ 50 h 594"/>
                <a:gd name="T8" fmla="*/ 514 w 602"/>
                <a:gd name="T9" fmla="*/ 86 h 594"/>
                <a:gd name="T10" fmla="*/ 550 w 602"/>
                <a:gd name="T11" fmla="*/ 130 h 594"/>
                <a:gd name="T12" fmla="*/ 578 w 602"/>
                <a:gd name="T13" fmla="*/ 182 h 594"/>
                <a:gd name="T14" fmla="*/ 596 w 602"/>
                <a:gd name="T15" fmla="*/ 236 h 594"/>
                <a:gd name="T16" fmla="*/ 602 w 602"/>
                <a:gd name="T17" fmla="*/ 296 h 594"/>
                <a:gd name="T18" fmla="*/ 600 w 602"/>
                <a:gd name="T19" fmla="*/ 326 h 594"/>
                <a:gd name="T20" fmla="*/ 588 w 602"/>
                <a:gd name="T21" fmla="*/ 384 h 594"/>
                <a:gd name="T22" fmla="*/ 566 w 602"/>
                <a:gd name="T23" fmla="*/ 438 h 594"/>
                <a:gd name="T24" fmla="*/ 532 w 602"/>
                <a:gd name="T25" fmla="*/ 486 h 594"/>
                <a:gd name="T26" fmla="*/ 492 w 602"/>
                <a:gd name="T27" fmla="*/ 526 h 594"/>
                <a:gd name="T28" fmla="*/ 444 w 602"/>
                <a:gd name="T29" fmla="*/ 558 h 594"/>
                <a:gd name="T30" fmla="*/ 390 w 602"/>
                <a:gd name="T31" fmla="*/ 580 h 594"/>
                <a:gd name="T32" fmla="*/ 332 w 602"/>
                <a:gd name="T33" fmla="*/ 592 h 594"/>
                <a:gd name="T34" fmla="*/ 300 w 602"/>
                <a:gd name="T35" fmla="*/ 594 h 594"/>
                <a:gd name="T36" fmla="*/ 240 w 602"/>
                <a:gd name="T37" fmla="*/ 588 h 594"/>
                <a:gd name="T38" fmla="*/ 184 w 602"/>
                <a:gd name="T39" fmla="*/ 570 h 594"/>
                <a:gd name="T40" fmla="*/ 132 w 602"/>
                <a:gd name="T41" fmla="*/ 544 h 594"/>
                <a:gd name="T42" fmla="*/ 88 w 602"/>
                <a:gd name="T43" fmla="*/ 506 h 594"/>
                <a:gd name="T44" fmla="*/ 52 w 602"/>
                <a:gd name="T45" fmla="*/ 462 h 594"/>
                <a:gd name="T46" fmla="*/ 24 w 602"/>
                <a:gd name="T47" fmla="*/ 412 h 594"/>
                <a:gd name="T48" fmla="*/ 6 w 602"/>
                <a:gd name="T49" fmla="*/ 356 h 594"/>
                <a:gd name="T50" fmla="*/ 0 w 602"/>
                <a:gd name="T51" fmla="*/ 296 h 594"/>
                <a:gd name="T52" fmla="*/ 2 w 602"/>
                <a:gd name="T53" fmla="*/ 266 h 594"/>
                <a:gd name="T54" fmla="*/ 14 w 602"/>
                <a:gd name="T55" fmla="*/ 208 h 594"/>
                <a:gd name="T56" fmla="*/ 36 w 602"/>
                <a:gd name="T57" fmla="*/ 156 h 594"/>
                <a:gd name="T58" fmla="*/ 68 w 602"/>
                <a:gd name="T59" fmla="*/ 108 h 594"/>
                <a:gd name="T60" fmla="*/ 110 w 602"/>
                <a:gd name="T61" fmla="*/ 68 h 594"/>
                <a:gd name="T62" fmla="*/ 158 w 602"/>
                <a:gd name="T63" fmla="*/ 36 h 594"/>
                <a:gd name="T64" fmla="*/ 212 w 602"/>
                <a:gd name="T65" fmla="*/ 12 h 594"/>
                <a:gd name="T66" fmla="*/ 270 w 602"/>
                <a:gd name="T67" fmla="*/ 0 h 594"/>
                <a:gd name="T68" fmla="*/ 300 w 602"/>
                <a:gd name="T69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02" h="594">
                  <a:moveTo>
                    <a:pt x="300" y="0"/>
                  </a:moveTo>
                  <a:lnTo>
                    <a:pt x="300" y="0"/>
                  </a:lnTo>
                  <a:lnTo>
                    <a:pt x="332" y="0"/>
                  </a:lnTo>
                  <a:lnTo>
                    <a:pt x="362" y="6"/>
                  </a:lnTo>
                  <a:lnTo>
                    <a:pt x="390" y="12"/>
                  </a:lnTo>
                  <a:lnTo>
                    <a:pt x="418" y="22"/>
                  </a:lnTo>
                  <a:lnTo>
                    <a:pt x="444" y="36"/>
                  </a:lnTo>
                  <a:lnTo>
                    <a:pt x="468" y="50"/>
                  </a:lnTo>
                  <a:lnTo>
                    <a:pt x="492" y="68"/>
                  </a:lnTo>
                  <a:lnTo>
                    <a:pt x="514" y="86"/>
                  </a:lnTo>
                  <a:lnTo>
                    <a:pt x="532" y="108"/>
                  </a:lnTo>
                  <a:lnTo>
                    <a:pt x="550" y="130"/>
                  </a:lnTo>
                  <a:lnTo>
                    <a:pt x="566" y="156"/>
                  </a:lnTo>
                  <a:lnTo>
                    <a:pt x="578" y="182"/>
                  </a:lnTo>
                  <a:lnTo>
                    <a:pt x="588" y="208"/>
                  </a:lnTo>
                  <a:lnTo>
                    <a:pt x="596" y="236"/>
                  </a:lnTo>
                  <a:lnTo>
                    <a:pt x="600" y="266"/>
                  </a:lnTo>
                  <a:lnTo>
                    <a:pt x="602" y="296"/>
                  </a:lnTo>
                  <a:lnTo>
                    <a:pt x="602" y="296"/>
                  </a:lnTo>
                  <a:lnTo>
                    <a:pt x="600" y="326"/>
                  </a:lnTo>
                  <a:lnTo>
                    <a:pt x="596" y="356"/>
                  </a:lnTo>
                  <a:lnTo>
                    <a:pt x="588" y="384"/>
                  </a:lnTo>
                  <a:lnTo>
                    <a:pt x="578" y="412"/>
                  </a:lnTo>
                  <a:lnTo>
                    <a:pt x="566" y="438"/>
                  </a:lnTo>
                  <a:lnTo>
                    <a:pt x="550" y="462"/>
                  </a:lnTo>
                  <a:lnTo>
                    <a:pt x="532" y="486"/>
                  </a:lnTo>
                  <a:lnTo>
                    <a:pt x="514" y="506"/>
                  </a:lnTo>
                  <a:lnTo>
                    <a:pt x="492" y="526"/>
                  </a:lnTo>
                  <a:lnTo>
                    <a:pt x="468" y="544"/>
                  </a:lnTo>
                  <a:lnTo>
                    <a:pt x="444" y="558"/>
                  </a:lnTo>
                  <a:lnTo>
                    <a:pt x="418" y="570"/>
                  </a:lnTo>
                  <a:lnTo>
                    <a:pt x="390" y="580"/>
                  </a:lnTo>
                  <a:lnTo>
                    <a:pt x="362" y="588"/>
                  </a:lnTo>
                  <a:lnTo>
                    <a:pt x="332" y="592"/>
                  </a:lnTo>
                  <a:lnTo>
                    <a:pt x="300" y="594"/>
                  </a:lnTo>
                  <a:lnTo>
                    <a:pt x="300" y="594"/>
                  </a:lnTo>
                  <a:lnTo>
                    <a:pt x="270" y="592"/>
                  </a:lnTo>
                  <a:lnTo>
                    <a:pt x="240" y="588"/>
                  </a:lnTo>
                  <a:lnTo>
                    <a:pt x="212" y="580"/>
                  </a:lnTo>
                  <a:lnTo>
                    <a:pt x="184" y="570"/>
                  </a:lnTo>
                  <a:lnTo>
                    <a:pt x="158" y="558"/>
                  </a:lnTo>
                  <a:lnTo>
                    <a:pt x="132" y="544"/>
                  </a:lnTo>
                  <a:lnTo>
                    <a:pt x="110" y="526"/>
                  </a:lnTo>
                  <a:lnTo>
                    <a:pt x="88" y="506"/>
                  </a:lnTo>
                  <a:lnTo>
                    <a:pt x="68" y="486"/>
                  </a:lnTo>
                  <a:lnTo>
                    <a:pt x="52" y="462"/>
                  </a:lnTo>
                  <a:lnTo>
                    <a:pt x="36" y="438"/>
                  </a:lnTo>
                  <a:lnTo>
                    <a:pt x="24" y="412"/>
                  </a:lnTo>
                  <a:lnTo>
                    <a:pt x="14" y="384"/>
                  </a:lnTo>
                  <a:lnTo>
                    <a:pt x="6" y="356"/>
                  </a:lnTo>
                  <a:lnTo>
                    <a:pt x="2" y="326"/>
                  </a:lnTo>
                  <a:lnTo>
                    <a:pt x="0" y="296"/>
                  </a:lnTo>
                  <a:lnTo>
                    <a:pt x="0" y="296"/>
                  </a:lnTo>
                  <a:lnTo>
                    <a:pt x="2" y="266"/>
                  </a:lnTo>
                  <a:lnTo>
                    <a:pt x="6" y="236"/>
                  </a:lnTo>
                  <a:lnTo>
                    <a:pt x="14" y="208"/>
                  </a:lnTo>
                  <a:lnTo>
                    <a:pt x="24" y="182"/>
                  </a:lnTo>
                  <a:lnTo>
                    <a:pt x="36" y="156"/>
                  </a:lnTo>
                  <a:lnTo>
                    <a:pt x="52" y="130"/>
                  </a:lnTo>
                  <a:lnTo>
                    <a:pt x="68" y="108"/>
                  </a:lnTo>
                  <a:lnTo>
                    <a:pt x="88" y="86"/>
                  </a:lnTo>
                  <a:lnTo>
                    <a:pt x="110" y="68"/>
                  </a:lnTo>
                  <a:lnTo>
                    <a:pt x="132" y="50"/>
                  </a:lnTo>
                  <a:lnTo>
                    <a:pt x="158" y="36"/>
                  </a:lnTo>
                  <a:lnTo>
                    <a:pt x="184" y="22"/>
                  </a:lnTo>
                  <a:lnTo>
                    <a:pt x="212" y="12"/>
                  </a:lnTo>
                  <a:lnTo>
                    <a:pt x="240" y="6"/>
                  </a:lnTo>
                  <a:lnTo>
                    <a:pt x="270" y="0"/>
                  </a:lnTo>
                  <a:lnTo>
                    <a:pt x="300" y="0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rgbClr val="F39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26"/>
            <p:cNvSpPr>
              <a:spLocks/>
            </p:cNvSpPr>
            <p:nvPr/>
          </p:nvSpPr>
          <p:spPr bwMode="auto">
            <a:xfrm>
              <a:off x="3563938" y="5446713"/>
              <a:ext cx="892175" cy="889000"/>
            </a:xfrm>
            <a:custGeom>
              <a:avLst/>
              <a:gdLst>
                <a:gd name="T0" fmla="*/ 280 w 562"/>
                <a:gd name="T1" fmla="*/ 0 h 560"/>
                <a:gd name="T2" fmla="*/ 338 w 562"/>
                <a:gd name="T3" fmla="*/ 6 h 560"/>
                <a:gd name="T4" fmla="*/ 390 w 562"/>
                <a:gd name="T5" fmla="*/ 22 h 560"/>
                <a:gd name="T6" fmla="*/ 438 w 562"/>
                <a:gd name="T7" fmla="*/ 48 h 560"/>
                <a:gd name="T8" fmla="*/ 480 w 562"/>
                <a:gd name="T9" fmla="*/ 82 h 560"/>
                <a:gd name="T10" fmla="*/ 514 w 562"/>
                <a:gd name="T11" fmla="*/ 124 h 560"/>
                <a:gd name="T12" fmla="*/ 540 w 562"/>
                <a:gd name="T13" fmla="*/ 172 h 560"/>
                <a:gd name="T14" fmla="*/ 556 w 562"/>
                <a:gd name="T15" fmla="*/ 224 h 560"/>
                <a:gd name="T16" fmla="*/ 562 w 562"/>
                <a:gd name="T17" fmla="*/ 280 h 560"/>
                <a:gd name="T18" fmla="*/ 560 w 562"/>
                <a:gd name="T19" fmla="*/ 308 h 560"/>
                <a:gd name="T20" fmla="*/ 550 w 562"/>
                <a:gd name="T21" fmla="*/ 364 h 560"/>
                <a:gd name="T22" fmla="*/ 528 w 562"/>
                <a:gd name="T23" fmla="*/ 414 h 560"/>
                <a:gd name="T24" fmla="*/ 498 w 562"/>
                <a:gd name="T25" fmla="*/ 458 h 560"/>
                <a:gd name="T26" fmla="*/ 460 w 562"/>
                <a:gd name="T27" fmla="*/ 496 h 560"/>
                <a:gd name="T28" fmla="*/ 414 w 562"/>
                <a:gd name="T29" fmla="*/ 526 h 560"/>
                <a:gd name="T30" fmla="*/ 364 w 562"/>
                <a:gd name="T31" fmla="*/ 548 h 560"/>
                <a:gd name="T32" fmla="*/ 310 w 562"/>
                <a:gd name="T33" fmla="*/ 560 h 560"/>
                <a:gd name="T34" fmla="*/ 280 w 562"/>
                <a:gd name="T35" fmla="*/ 560 h 560"/>
                <a:gd name="T36" fmla="*/ 224 w 562"/>
                <a:gd name="T37" fmla="*/ 556 h 560"/>
                <a:gd name="T38" fmla="*/ 172 w 562"/>
                <a:gd name="T39" fmla="*/ 538 h 560"/>
                <a:gd name="T40" fmla="*/ 124 w 562"/>
                <a:gd name="T41" fmla="*/ 512 h 560"/>
                <a:gd name="T42" fmla="*/ 82 w 562"/>
                <a:gd name="T43" fmla="*/ 478 h 560"/>
                <a:gd name="T44" fmla="*/ 48 w 562"/>
                <a:gd name="T45" fmla="*/ 436 h 560"/>
                <a:gd name="T46" fmla="*/ 22 w 562"/>
                <a:gd name="T47" fmla="*/ 390 h 560"/>
                <a:gd name="T48" fmla="*/ 6 w 562"/>
                <a:gd name="T49" fmla="*/ 336 h 560"/>
                <a:gd name="T50" fmla="*/ 0 w 562"/>
                <a:gd name="T51" fmla="*/ 280 h 560"/>
                <a:gd name="T52" fmla="*/ 2 w 562"/>
                <a:gd name="T53" fmla="*/ 252 h 560"/>
                <a:gd name="T54" fmla="*/ 12 w 562"/>
                <a:gd name="T55" fmla="*/ 196 h 560"/>
                <a:gd name="T56" fmla="*/ 34 w 562"/>
                <a:gd name="T57" fmla="*/ 146 h 560"/>
                <a:gd name="T58" fmla="*/ 64 w 562"/>
                <a:gd name="T59" fmla="*/ 102 h 560"/>
                <a:gd name="T60" fmla="*/ 102 w 562"/>
                <a:gd name="T61" fmla="*/ 64 h 560"/>
                <a:gd name="T62" fmla="*/ 146 w 562"/>
                <a:gd name="T63" fmla="*/ 34 h 560"/>
                <a:gd name="T64" fmla="*/ 198 w 562"/>
                <a:gd name="T65" fmla="*/ 12 h 560"/>
                <a:gd name="T66" fmla="*/ 252 w 562"/>
                <a:gd name="T67" fmla="*/ 2 h 560"/>
                <a:gd name="T68" fmla="*/ 280 w 562"/>
                <a:gd name="T69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62" h="560">
                  <a:moveTo>
                    <a:pt x="280" y="0"/>
                  </a:moveTo>
                  <a:lnTo>
                    <a:pt x="280" y="0"/>
                  </a:lnTo>
                  <a:lnTo>
                    <a:pt x="310" y="2"/>
                  </a:lnTo>
                  <a:lnTo>
                    <a:pt x="338" y="6"/>
                  </a:lnTo>
                  <a:lnTo>
                    <a:pt x="364" y="12"/>
                  </a:lnTo>
                  <a:lnTo>
                    <a:pt x="390" y="22"/>
                  </a:lnTo>
                  <a:lnTo>
                    <a:pt x="414" y="34"/>
                  </a:lnTo>
                  <a:lnTo>
                    <a:pt x="438" y="48"/>
                  </a:lnTo>
                  <a:lnTo>
                    <a:pt x="460" y="64"/>
                  </a:lnTo>
                  <a:lnTo>
                    <a:pt x="480" y="82"/>
                  </a:lnTo>
                  <a:lnTo>
                    <a:pt x="498" y="102"/>
                  </a:lnTo>
                  <a:lnTo>
                    <a:pt x="514" y="124"/>
                  </a:lnTo>
                  <a:lnTo>
                    <a:pt x="528" y="146"/>
                  </a:lnTo>
                  <a:lnTo>
                    <a:pt x="540" y="172"/>
                  </a:lnTo>
                  <a:lnTo>
                    <a:pt x="550" y="196"/>
                  </a:lnTo>
                  <a:lnTo>
                    <a:pt x="556" y="224"/>
                  </a:lnTo>
                  <a:lnTo>
                    <a:pt x="560" y="252"/>
                  </a:lnTo>
                  <a:lnTo>
                    <a:pt x="562" y="280"/>
                  </a:lnTo>
                  <a:lnTo>
                    <a:pt x="562" y="280"/>
                  </a:lnTo>
                  <a:lnTo>
                    <a:pt x="560" y="308"/>
                  </a:lnTo>
                  <a:lnTo>
                    <a:pt x="556" y="336"/>
                  </a:lnTo>
                  <a:lnTo>
                    <a:pt x="550" y="364"/>
                  </a:lnTo>
                  <a:lnTo>
                    <a:pt x="540" y="390"/>
                  </a:lnTo>
                  <a:lnTo>
                    <a:pt x="528" y="414"/>
                  </a:lnTo>
                  <a:lnTo>
                    <a:pt x="514" y="436"/>
                  </a:lnTo>
                  <a:lnTo>
                    <a:pt x="498" y="458"/>
                  </a:lnTo>
                  <a:lnTo>
                    <a:pt x="480" y="478"/>
                  </a:lnTo>
                  <a:lnTo>
                    <a:pt x="460" y="496"/>
                  </a:lnTo>
                  <a:lnTo>
                    <a:pt x="438" y="512"/>
                  </a:lnTo>
                  <a:lnTo>
                    <a:pt x="414" y="526"/>
                  </a:lnTo>
                  <a:lnTo>
                    <a:pt x="390" y="538"/>
                  </a:lnTo>
                  <a:lnTo>
                    <a:pt x="364" y="548"/>
                  </a:lnTo>
                  <a:lnTo>
                    <a:pt x="338" y="556"/>
                  </a:lnTo>
                  <a:lnTo>
                    <a:pt x="310" y="560"/>
                  </a:lnTo>
                  <a:lnTo>
                    <a:pt x="280" y="560"/>
                  </a:lnTo>
                  <a:lnTo>
                    <a:pt x="280" y="560"/>
                  </a:lnTo>
                  <a:lnTo>
                    <a:pt x="252" y="560"/>
                  </a:lnTo>
                  <a:lnTo>
                    <a:pt x="224" y="556"/>
                  </a:lnTo>
                  <a:lnTo>
                    <a:pt x="198" y="548"/>
                  </a:lnTo>
                  <a:lnTo>
                    <a:pt x="172" y="538"/>
                  </a:lnTo>
                  <a:lnTo>
                    <a:pt x="146" y="526"/>
                  </a:lnTo>
                  <a:lnTo>
                    <a:pt x="124" y="512"/>
                  </a:lnTo>
                  <a:lnTo>
                    <a:pt x="102" y="496"/>
                  </a:lnTo>
                  <a:lnTo>
                    <a:pt x="82" y="478"/>
                  </a:lnTo>
                  <a:lnTo>
                    <a:pt x="64" y="458"/>
                  </a:lnTo>
                  <a:lnTo>
                    <a:pt x="48" y="436"/>
                  </a:lnTo>
                  <a:lnTo>
                    <a:pt x="34" y="414"/>
                  </a:lnTo>
                  <a:lnTo>
                    <a:pt x="22" y="390"/>
                  </a:lnTo>
                  <a:lnTo>
                    <a:pt x="12" y="364"/>
                  </a:lnTo>
                  <a:lnTo>
                    <a:pt x="6" y="336"/>
                  </a:lnTo>
                  <a:lnTo>
                    <a:pt x="2" y="308"/>
                  </a:lnTo>
                  <a:lnTo>
                    <a:pt x="0" y="280"/>
                  </a:lnTo>
                  <a:lnTo>
                    <a:pt x="0" y="280"/>
                  </a:lnTo>
                  <a:lnTo>
                    <a:pt x="2" y="252"/>
                  </a:lnTo>
                  <a:lnTo>
                    <a:pt x="6" y="224"/>
                  </a:lnTo>
                  <a:lnTo>
                    <a:pt x="12" y="196"/>
                  </a:lnTo>
                  <a:lnTo>
                    <a:pt x="22" y="172"/>
                  </a:lnTo>
                  <a:lnTo>
                    <a:pt x="34" y="146"/>
                  </a:lnTo>
                  <a:lnTo>
                    <a:pt x="48" y="124"/>
                  </a:lnTo>
                  <a:lnTo>
                    <a:pt x="64" y="102"/>
                  </a:lnTo>
                  <a:lnTo>
                    <a:pt x="82" y="82"/>
                  </a:lnTo>
                  <a:lnTo>
                    <a:pt x="102" y="64"/>
                  </a:lnTo>
                  <a:lnTo>
                    <a:pt x="124" y="48"/>
                  </a:lnTo>
                  <a:lnTo>
                    <a:pt x="146" y="34"/>
                  </a:lnTo>
                  <a:lnTo>
                    <a:pt x="172" y="22"/>
                  </a:lnTo>
                  <a:lnTo>
                    <a:pt x="198" y="12"/>
                  </a:lnTo>
                  <a:lnTo>
                    <a:pt x="224" y="6"/>
                  </a:lnTo>
                  <a:lnTo>
                    <a:pt x="252" y="2"/>
                  </a:lnTo>
                  <a:lnTo>
                    <a:pt x="280" y="0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rgbClr val="FFC40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27"/>
            <p:cNvSpPr>
              <a:spLocks/>
            </p:cNvSpPr>
            <p:nvPr/>
          </p:nvSpPr>
          <p:spPr bwMode="auto">
            <a:xfrm>
              <a:off x="3576638" y="5456238"/>
              <a:ext cx="869950" cy="866775"/>
            </a:xfrm>
            <a:custGeom>
              <a:avLst/>
              <a:gdLst>
                <a:gd name="T0" fmla="*/ 274 w 548"/>
                <a:gd name="T1" fmla="*/ 0 h 546"/>
                <a:gd name="T2" fmla="*/ 328 w 548"/>
                <a:gd name="T3" fmla="*/ 6 h 546"/>
                <a:gd name="T4" fmla="*/ 380 w 548"/>
                <a:gd name="T5" fmla="*/ 22 h 546"/>
                <a:gd name="T6" fmla="*/ 426 w 548"/>
                <a:gd name="T7" fmla="*/ 48 h 546"/>
                <a:gd name="T8" fmla="*/ 466 w 548"/>
                <a:gd name="T9" fmla="*/ 80 h 546"/>
                <a:gd name="T10" fmla="*/ 500 w 548"/>
                <a:gd name="T11" fmla="*/ 122 h 546"/>
                <a:gd name="T12" fmla="*/ 526 w 548"/>
                <a:gd name="T13" fmla="*/ 168 h 546"/>
                <a:gd name="T14" fmla="*/ 542 w 548"/>
                <a:gd name="T15" fmla="*/ 218 h 546"/>
                <a:gd name="T16" fmla="*/ 548 w 548"/>
                <a:gd name="T17" fmla="*/ 274 h 546"/>
                <a:gd name="T18" fmla="*/ 546 w 548"/>
                <a:gd name="T19" fmla="*/ 302 h 546"/>
                <a:gd name="T20" fmla="*/ 534 w 548"/>
                <a:gd name="T21" fmla="*/ 354 h 546"/>
                <a:gd name="T22" fmla="*/ 514 w 548"/>
                <a:gd name="T23" fmla="*/ 404 h 546"/>
                <a:gd name="T24" fmla="*/ 484 w 548"/>
                <a:gd name="T25" fmla="*/ 446 h 546"/>
                <a:gd name="T26" fmla="*/ 448 w 548"/>
                <a:gd name="T27" fmla="*/ 484 h 546"/>
                <a:gd name="T28" fmla="*/ 404 w 548"/>
                <a:gd name="T29" fmla="*/ 514 h 546"/>
                <a:gd name="T30" fmla="*/ 354 w 548"/>
                <a:gd name="T31" fmla="*/ 534 h 546"/>
                <a:gd name="T32" fmla="*/ 302 w 548"/>
                <a:gd name="T33" fmla="*/ 544 h 546"/>
                <a:gd name="T34" fmla="*/ 274 w 548"/>
                <a:gd name="T35" fmla="*/ 546 h 546"/>
                <a:gd name="T36" fmla="*/ 218 w 548"/>
                <a:gd name="T37" fmla="*/ 540 h 546"/>
                <a:gd name="T38" fmla="*/ 166 w 548"/>
                <a:gd name="T39" fmla="*/ 524 h 546"/>
                <a:gd name="T40" fmla="*/ 120 w 548"/>
                <a:gd name="T41" fmla="*/ 500 h 546"/>
                <a:gd name="T42" fmla="*/ 80 w 548"/>
                <a:gd name="T43" fmla="*/ 466 h 546"/>
                <a:gd name="T44" fmla="*/ 46 w 548"/>
                <a:gd name="T45" fmla="*/ 426 h 546"/>
                <a:gd name="T46" fmla="*/ 20 w 548"/>
                <a:gd name="T47" fmla="*/ 380 h 546"/>
                <a:gd name="T48" fmla="*/ 4 w 548"/>
                <a:gd name="T49" fmla="*/ 328 h 546"/>
                <a:gd name="T50" fmla="*/ 0 w 548"/>
                <a:gd name="T51" fmla="*/ 274 h 546"/>
                <a:gd name="T52" fmla="*/ 0 w 548"/>
                <a:gd name="T53" fmla="*/ 246 h 546"/>
                <a:gd name="T54" fmla="*/ 12 w 548"/>
                <a:gd name="T55" fmla="*/ 192 h 546"/>
                <a:gd name="T56" fmla="*/ 32 w 548"/>
                <a:gd name="T57" fmla="*/ 144 h 546"/>
                <a:gd name="T58" fmla="*/ 62 w 548"/>
                <a:gd name="T59" fmla="*/ 100 h 546"/>
                <a:gd name="T60" fmla="*/ 100 w 548"/>
                <a:gd name="T61" fmla="*/ 64 h 546"/>
                <a:gd name="T62" fmla="*/ 142 w 548"/>
                <a:gd name="T63" fmla="*/ 34 h 546"/>
                <a:gd name="T64" fmla="*/ 192 w 548"/>
                <a:gd name="T65" fmla="*/ 14 h 546"/>
                <a:gd name="T66" fmla="*/ 246 w 548"/>
                <a:gd name="T67" fmla="*/ 2 h 546"/>
                <a:gd name="T68" fmla="*/ 274 w 548"/>
                <a:gd name="T69" fmla="*/ 0 h 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48" h="546">
                  <a:moveTo>
                    <a:pt x="274" y="0"/>
                  </a:moveTo>
                  <a:lnTo>
                    <a:pt x="274" y="0"/>
                  </a:lnTo>
                  <a:lnTo>
                    <a:pt x="302" y="2"/>
                  </a:lnTo>
                  <a:lnTo>
                    <a:pt x="328" y="6"/>
                  </a:lnTo>
                  <a:lnTo>
                    <a:pt x="354" y="14"/>
                  </a:lnTo>
                  <a:lnTo>
                    <a:pt x="380" y="22"/>
                  </a:lnTo>
                  <a:lnTo>
                    <a:pt x="404" y="34"/>
                  </a:lnTo>
                  <a:lnTo>
                    <a:pt x="426" y="48"/>
                  </a:lnTo>
                  <a:lnTo>
                    <a:pt x="448" y="64"/>
                  </a:lnTo>
                  <a:lnTo>
                    <a:pt x="466" y="80"/>
                  </a:lnTo>
                  <a:lnTo>
                    <a:pt x="484" y="100"/>
                  </a:lnTo>
                  <a:lnTo>
                    <a:pt x="500" y="122"/>
                  </a:lnTo>
                  <a:lnTo>
                    <a:pt x="514" y="144"/>
                  </a:lnTo>
                  <a:lnTo>
                    <a:pt x="526" y="168"/>
                  </a:lnTo>
                  <a:lnTo>
                    <a:pt x="534" y="192"/>
                  </a:lnTo>
                  <a:lnTo>
                    <a:pt x="542" y="218"/>
                  </a:lnTo>
                  <a:lnTo>
                    <a:pt x="546" y="246"/>
                  </a:lnTo>
                  <a:lnTo>
                    <a:pt x="548" y="274"/>
                  </a:lnTo>
                  <a:lnTo>
                    <a:pt x="548" y="274"/>
                  </a:lnTo>
                  <a:lnTo>
                    <a:pt x="546" y="302"/>
                  </a:lnTo>
                  <a:lnTo>
                    <a:pt x="542" y="328"/>
                  </a:lnTo>
                  <a:lnTo>
                    <a:pt x="534" y="354"/>
                  </a:lnTo>
                  <a:lnTo>
                    <a:pt x="526" y="380"/>
                  </a:lnTo>
                  <a:lnTo>
                    <a:pt x="514" y="404"/>
                  </a:lnTo>
                  <a:lnTo>
                    <a:pt x="500" y="426"/>
                  </a:lnTo>
                  <a:lnTo>
                    <a:pt x="484" y="446"/>
                  </a:lnTo>
                  <a:lnTo>
                    <a:pt x="466" y="466"/>
                  </a:lnTo>
                  <a:lnTo>
                    <a:pt x="448" y="484"/>
                  </a:lnTo>
                  <a:lnTo>
                    <a:pt x="426" y="500"/>
                  </a:lnTo>
                  <a:lnTo>
                    <a:pt x="404" y="514"/>
                  </a:lnTo>
                  <a:lnTo>
                    <a:pt x="380" y="524"/>
                  </a:lnTo>
                  <a:lnTo>
                    <a:pt x="354" y="534"/>
                  </a:lnTo>
                  <a:lnTo>
                    <a:pt x="328" y="540"/>
                  </a:lnTo>
                  <a:lnTo>
                    <a:pt x="302" y="544"/>
                  </a:lnTo>
                  <a:lnTo>
                    <a:pt x="274" y="546"/>
                  </a:lnTo>
                  <a:lnTo>
                    <a:pt x="274" y="546"/>
                  </a:lnTo>
                  <a:lnTo>
                    <a:pt x="246" y="544"/>
                  </a:lnTo>
                  <a:lnTo>
                    <a:pt x="218" y="540"/>
                  </a:lnTo>
                  <a:lnTo>
                    <a:pt x="192" y="534"/>
                  </a:lnTo>
                  <a:lnTo>
                    <a:pt x="166" y="524"/>
                  </a:lnTo>
                  <a:lnTo>
                    <a:pt x="142" y="514"/>
                  </a:lnTo>
                  <a:lnTo>
                    <a:pt x="120" y="500"/>
                  </a:lnTo>
                  <a:lnTo>
                    <a:pt x="100" y="484"/>
                  </a:lnTo>
                  <a:lnTo>
                    <a:pt x="80" y="466"/>
                  </a:lnTo>
                  <a:lnTo>
                    <a:pt x="62" y="446"/>
                  </a:lnTo>
                  <a:lnTo>
                    <a:pt x="46" y="426"/>
                  </a:lnTo>
                  <a:lnTo>
                    <a:pt x="32" y="404"/>
                  </a:lnTo>
                  <a:lnTo>
                    <a:pt x="20" y="380"/>
                  </a:lnTo>
                  <a:lnTo>
                    <a:pt x="12" y="354"/>
                  </a:lnTo>
                  <a:lnTo>
                    <a:pt x="4" y="328"/>
                  </a:lnTo>
                  <a:lnTo>
                    <a:pt x="0" y="302"/>
                  </a:lnTo>
                  <a:lnTo>
                    <a:pt x="0" y="274"/>
                  </a:lnTo>
                  <a:lnTo>
                    <a:pt x="0" y="274"/>
                  </a:lnTo>
                  <a:lnTo>
                    <a:pt x="0" y="246"/>
                  </a:lnTo>
                  <a:lnTo>
                    <a:pt x="4" y="218"/>
                  </a:lnTo>
                  <a:lnTo>
                    <a:pt x="12" y="192"/>
                  </a:lnTo>
                  <a:lnTo>
                    <a:pt x="20" y="168"/>
                  </a:lnTo>
                  <a:lnTo>
                    <a:pt x="32" y="144"/>
                  </a:lnTo>
                  <a:lnTo>
                    <a:pt x="46" y="122"/>
                  </a:lnTo>
                  <a:lnTo>
                    <a:pt x="62" y="100"/>
                  </a:lnTo>
                  <a:lnTo>
                    <a:pt x="80" y="80"/>
                  </a:lnTo>
                  <a:lnTo>
                    <a:pt x="100" y="64"/>
                  </a:lnTo>
                  <a:lnTo>
                    <a:pt x="120" y="48"/>
                  </a:lnTo>
                  <a:lnTo>
                    <a:pt x="142" y="34"/>
                  </a:lnTo>
                  <a:lnTo>
                    <a:pt x="166" y="22"/>
                  </a:lnTo>
                  <a:lnTo>
                    <a:pt x="192" y="14"/>
                  </a:lnTo>
                  <a:lnTo>
                    <a:pt x="218" y="6"/>
                  </a:lnTo>
                  <a:lnTo>
                    <a:pt x="246" y="2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FFC5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28"/>
            <p:cNvSpPr>
              <a:spLocks/>
            </p:cNvSpPr>
            <p:nvPr/>
          </p:nvSpPr>
          <p:spPr bwMode="auto">
            <a:xfrm>
              <a:off x="3589338" y="5468938"/>
              <a:ext cx="844550" cy="841375"/>
            </a:xfrm>
            <a:custGeom>
              <a:avLst/>
              <a:gdLst>
                <a:gd name="T0" fmla="*/ 266 w 532"/>
                <a:gd name="T1" fmla="*/ 0 h 530"/>
                <a:gd name="T2" fmla="*/ 320 w 532"/>
                <a:gd name="T3" fmla="*/ 6 h 530"/>
                <a:gd name="T4" fmla="*/ 370 w 532"/>
                <a:gd name="T5" fmla="*/ 22 h 530"/>
                <a:gd name="T6" fmla="*/ 414 w 532"/>
                <a:gd name="T7" fmla="*/ 46 h 530"/>
                <a:gd name="T8" fmla="*/ 454 w 532"/>
                <a:gd name="T9" fmla="*/ 78 h 530"/>
                <a:gd name="T10" fmla="*/ 486 w 532"/>
                <a:gd name="T11" fmla="*/ 118 h 530"/>
                <a:gd name="T12" fmla="*/ 512 w 532"/>
                <a:gd name="T13" fmla="*/ 162 h 530"/>
                <a:gd name="T14" fmla="*/ 526 w 532"/>
                <a:gd name="T15" fmla="*/ 212 h 530"/>
                <a:gd name="T16" fmla="*/ 532 w 532"/>
                <a:gd name="T17" fmla="*/ 264 h 530"/>
                <a:gd name="T18" fmla="*/ 530 w 532"/>
                <a:gd name="T19" fmla="*/ 292 h 530"/>
                <a:gd name="T20" fmla="*/ 520 w 532"/>
                <a:gd name="T21" fmla="*/ 344 h 530"/>
                <a:gd name="T22" fmla="*/ 500 w 532"/>
                <a:gd name="T23" fmla="*/ 390 h 530"/>
                <a:gd name="T24" fmla="*/ 472 w 532"/>
                <a:gd name="T25" fmla="*/ 432 h 530"/>
                <a:gd name="T26" fmla="*/ 436 w 532"/>
                <a:gd name="T27" fmla="*/ 468 h 530"/>
                <a:gd name="T28" fmla="*/ 392 w 532"/>
                <a:gd name="T29" fmla="*/ 498 h 530"/>
                <a:gd name="T30" fmla="*/ 344 w 532"/>
                <a:gd name="T31" fmla="*/ 518 h 530"/>
                <a:gd name="T32" fmla="*/ 292 w 532"/>
                <a:gd name="T33" fmla="*/ 528 h 530"/>
                <a:gd name="T34" fmla="*/ 266 w 532"/>
                <a:gd name="T35" fmla="*/ 530 h 530"/>
                <a:gd name="T36" fmla="*/ 212 w 532"/>
                <a:gd name="T37" fmla="*/ 524 h 530"/>
                <a:gd name="T38" fmla="*/ 162 w 532"/>
                <a:gd name="T39" fmla="*/ 508 h 530"/>
                <a:gd name="T40" fmla="*/ 116 w 532"/>
                <a:gd name="T41" fmla="*/ 484 h 530"/>
                <a:gd name="T42" fmla="*/ 78 w 532"/>
                <a:gd name="T43" fmla="*/ 452 h 530"/>
                <a:gd name="T44" fmla="*/ 44 w 532"/>
                <a:gd name="T45" fmla="*/ 412 h 530"/>
                <a:gd name="T46" fmla="*/ 20 w 532"/>
                <a:gd name="T47" fmla="*/ 368 h 530"/>
                <a:gd name="T48" fmla="*/ 4 w 532"/>
                <a:gd name="T49" fmla="*/ 318 h 530"/>
                <a:gd name="T50" fmla="*/ 0 w 532"/>
                <a:gd name="T51" fmla="*/ 264 h 530"/>
                <a:gd name="T52" fmla="*/ 0 w 532"/>
                <a:gd name="T53" fmla="*/ 238 h 530"/>
                <a:gd name="T54" fmla="*/ 12 w 532"/>
                <a:gd name="T55" fmla="*/ 186 h 530"/>
                <a:gd name="T56" fmla="*/ 32 w 532"/>
                <a:gd name="T57" fmla="*/ 138 h 530"/>
                <a:gd name="T58" fmla="*/ 60 w 532"/>
                <a:gd name="T59" fmla="*/ 96 h 530"/>
                <a:gd name="T60" fmla="*/ 96 w 532"/>
                <a:gd name="T61" fmla="*/ 60 h 530"/>
                <a:gd name="T62" fmla="*/ 138 w 532"/>
                <a:gd name="T63" fmla="*/ 32 h 530"/>
                <a:gd name="T64" fmla="*/ 186 w 532"/>
                <a:gd name="T65" fmla="*/ 12 h 530"/>
                <a:gd name="T66" fmla="*/ 238 w 532"/>
                <a:gd name="T67" fmla="*/ 2 h 530"/>
                <a:gd name="T68" fmla="*/ 266 w 532"/>
                <a:gd name="T69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32" h="530">
                  <a:moveTo>
                    <a:pt x="266" y="0"/>
                  </a:moveTo>
                  <a:lnTo>
                    <a:pt x="266" y="0"/>
                  </a:lnTo>
                  <a:lnTo>
                    <a:pt x="292" y="2"/>
                  </a:lnTo>
                  <a:lnTo>
                    <a:pt x="320" y="6"/>
                  </a:lnTo>
                  <a:lnTo>
                    <a:pt x="344" y="12"/>
                  </a:lnTo>
                  <a:lnTo>
                    <a:pt x="370" y="22"/>
                  </a:lnTo>
                  <a:lnTo>
                    <a:pt x="392" y="32"/>
                  </a:lnTo>
                  <a:lnTo>
                    <a:pt x="414" y="46"/>
                  </a:lnTo>
                  <a:lnTo>
                    <a:pt x="436" y="60"/>
                  </a:lnTo>
                  <a:lnTo>
                    <a:pt x="454" y="78"/>
                  </a:lnTo>
                  <a:lnTo>
                    <a:pt x="472" y="96"/>
                  </a:lnTo>
                  <a:lnTo>
                    <a:pt x="486" y="118"/>
                  </a:lnTo>
                  <a:lnTo>
                    <a:pt x="500" y="138"/>
                  </a:lnTo>
                  <a:lnTo>
                    <a:pt x="512" y="162"/>
                  </a:lnTo>
                  <a:lnTo>
                    <a:pt x="520" y="186"/>
                  </a:lnTo>
                  <a:lnTo>
                    <a:pt x="526" y="212"/>
                  </a:lnTo>
                  <a:lnTo>
                    <a:pt x="530" y="238"/>
                  </a:lnTo>
                  <a:lnTo>
                    <a:pt x="532" y="264"/>
                  </a:lnTo>
                  <a:lnTo>
                    <a:pt x="532" y="264"/>
                  </a:lnTo>
                  <a:lnTo>
                    <a:pt x="530" y="292"/>
                  </a:lnTo>
                  <a:lnTo>
                    <a:pt x="526" y="318"/>
                  </a:lnTo>
                  <a:lnTo>
                    <a:pt x="520" y="344"/>
                  </a:lnTo>
                  <a:lnTo>
                    <a:pt x="512" y="368"/>
                  </a:lnTo>
                  <a:lnTo>
                    <a:pt x="500" y="390"/>
                  </a:lnTo>
                  <a:lnTo>
                    <a:pt x="486" y="412"/>
                  </a:lnTo>
                  <a:lnTo>
                    <a:pt x="472" y="432"/>
                  </a:lnTo>
                  <a:lnTo>
                    <a:pt x="454" y="452"/>
                  </a:lnTo>
                  <a:lnTo>
                    <a:pt x="436" y="468"/>
                  </a:lnTo>
                  <a:lnTo>
                    <a:pt x="414" y="484"/>
                  </a:lnTo>
                  <a:lnTo>
                    <a:pt x="392" y="498"/>
                  </a:lnTo>
                  <a:lnTo>
                    <a:pt x="370" y="508"/>
                  </a:lnTo>
                  <a:lnTo>
                    <a:pt x="344" y="518"/>
                  </a:lnTo>
                  <a:lnTo>
                    <a:pt x="320" y="524"/>
                  </a:lnTo>
                  <a:lnTo>
                    <a:pt x="292" y="528"/>
                  </a:lnTo>
                  <a:lnTo>
                    <a:pt x="266" y="530"/>
                  </a:lnTo>
                  <a:lnTo>
                    <a:pt x="266" y="530"/>
                  </a:lnTo>
                  <a:lnTo>
                    <a:pt x="238" y="528"/>
                  </a:lnTo>
                  <a:lnTo>
                    <a:pt x="212" y="524"/>
                  </a:lnTo>
                  <a:lnTo>
                    <a:pt x="186" y="518"/>
                  </a:lnTo>
                  <a:lnTo>
                    <a:pt x="162" y="508"/>
                  </a:lnTo>
                  <a:lnTo>
                    <a:pt x="138" y="498"/>
                  </a:lnTo>
                  <a:lnTo>
                    <a:pt x="116" y="484"/>
                  </a:lnTo>
                  <a:lnTo>
                    <a:pt x="96" y="468"/>
                  </a:lnTo>
                  <a:lnTo>
                    <a:pt x="78" y="452"/>
                  </a:lnTo>
                  <a:lnTo>
                    <a:pt x="60" y="432"/>
                  </a:lnTo>
                  <a:lnTo>
                    <a:pt x="44" y="412"/>
                  </a:lnTo>
                  <a:lnTo>
                    <a:pt x="32" y="390"/>
                  </a:lnTo>
                  <a:lnTo>
                    <a:pt x="20" y="368"/>
                  </a:lnTo>
                  <a:lnTo>
                    <a:pt x="12" y="344"/>
                  </a:lnTo>
                  <a:lnTo>
                    <a:pt x="4" y="318"/>
                  </a:lnTo>
                  <a:lnTo>
                    <a:pt x="0" y="292"/>
                  </a:lnTo>
                  <a:lnTo>
                    <a:pt x="0" y="264"/>
                  </a:lnTo>
                  <a:lnTo>
                    <a:pt x="0" y="264"/>
                  </a:lnTo>
                  <a:lnTo>
                    <a:pt x="0" y="238"/>
                  </a:lnTo>
                  <a:lnTo>
                    <a:pt x="4" y="212"/>
                  </a:lnTo>
                  <a:lnTo>
                    <a:pt x="12" y="186"/>
                  </a:lnTo>
                  <a:lnTo>
                    <a:pt x="20" y="162"/>
                  </a:lnTo>
                  <a:lnTo>
                    <a:pt x="32" y="138"/>
                  </a:lnTo>
                  <a:lnTo>
                    <a:pt x="44" y="118"/>
                  </a:lnTo>
                  <a:lnTo>
                    <a:pt x="60" y="96"/>
                  </a:lnTo>
                  <a:lnTo>
                    <a:pt x="78" y="78"/>
                  </a:lnTo>
                  <a:lnTo>
                    <a:pt x="96" y="60"/>
                  </a:lnTo>
                  <a:lnTo>
                    <a:pt x="116" y="46"/>
                  </a:lnTo>
                  <a:lnTo>
                    <a:pt x="138" y="32"/>
                  </a:lnTo>
                  <a:lnTo>
                    <a:pt x="162" y="22"/>
                  </a:lnTo>
                  <a:lnTo>
                    <a:pt x="186" y="12"/>
                  </a:lnTo>
                  <a:lnTo>
                    <a:pt x="212" y="6"/>
                  </a:lnTo>
                  <a:lnTo>
                    <a:pt x="238" y="2"/>
                  </a:lnTo>
                  <a:lnTo>
                    <a:pt x="266" y="0"/>
                  </a:lnTo>
                  <a:lnTo>
                    <a:pt x="266" y="0"/>
                  </a:lnTo>
                  <a:close/>
                </a:path>
              </a:pathLst>
            </a:custGeom>
            <a:solidFill>
              <a:srgbClr val="FFC8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Freeform 29"/>
            <p:cNvSpPr>
              <a:spLocks/>
            </p:cNvSpPr>
            <p:nvPr/>
          </p:nvSpPr>
          <p:spPr bwMode="auto">
            <a:xfrm>
              <a:off x="3598863" y="5481638"/>
              <a:ext cx="825500" cy="812800"/>
            </a:xfrm>
            <a:custGeom>
              <a:avLst/>
              <a:gdLst>
                <a:gd name="T0" fmla="*/ 260 w 520"/>
                <a:gd name="T1" fmla="*/ 0 h 512"/>
                <a:gd name="T2" fmla="*/ 312 w 520"/>
                <a:gd name="T3" fmla="*/ 4 h 512"/>
                <a:gd name="T4" fmla="*/ 360 w 520"/>
                <a:gd name="T5" fmla="*/ 20 h 512"/>
                <a:gd name="T6" fmla="*/ 404 w 520"/>
                <a:gd name="T7" fmla="*/ 44 h 512"/>
                <a:gd name="T8" fmla="*/ 444 w 520"/>
                <a:gd name="T9" fmla="*/ 74 h 512"/>
                <a:gd name="T10" fmla="*/ 474 w 520"/>
                <a:gd name="T11" fmla="*/ 112 h 512"/>
                <a:gd name="T12" fmla="*/ 498 w 520"/>
                <a:gd name="T13" fmla="*/ 156 h 512"/>
                <a:gd name="T14" fmla="*/ 514 w 520"/>
                <a:gd name="T15" fmla="*/ 204 h 512"/>
                <a:gd name="T16" fmla="*/ 520 w 520"/>
                <a:gd name="T17" fmla="*/ 256 h 512"/>
                <a:gd name="T18" fmla="*/ 518 w 520"/>
                <a:gd name="T19" fmla="*/ 282 h 512"/>
                <a:gd name="T20" fmla="*/ 508 w 520"/>
                <a:gd name="T21" fmla="*/ 332 h 512"/>
                <a:gd name="T22" fmla="*/ 488 w 520"/>
                <a:gd name="T23" fmla="*/ 378 h 512"/>
                <a:gd name="T24" fmla="*/ 460 w 520"/>
                <a:gd name="T25" fmla="*/ 418 h 512"/>
                <a:gd name="T26" fmla="*/ 424 w 520"/>
                <a:gd name="T27" fmla="*/ 454 h 512"/>
                <a:gd name="T28" fmla="*/ 384 w 520"/>
                <a:gd name="T29" fmla="*/ 482 h 512"/>
                <a:gd name="T30" fmla="*/ 338 w 520"/>
                <a:gd name="T31" fmla="*/ 500 h 512"/>
                <a:gd name="T32" fmla="*/ 286 w 520"/>
                <a:gd name="T33" fmla="*/ 510 h 512"/>
                <a:gd name="T34" fmla="*/ 260 w 520"/>
                <a:gd name="T35" fmla="*/ 512 h 512"/>
                <a:gd name="T36" fmla="*/ 208 w 520"/>
                <a:gd name="T37" fmla="*/ 508 h 512"/>
                <a:gd name="T38" fmla="*/ 160 w 520"/>
                <a:gd name="T39" fmla="*/ 492 h 512"/>
                <a:gd name="T40" fmla="*/ 116 w 520"/>
                <a:gd name="T41" fmla="*/ 468 h 512"/>
                <a:gd name="T42" fmla="*/ 76 w 520"/>
                <a:gd name="T43" fmla="*/ 438 h 512"/>
                <a:gd name="T44" fmla="*/ 46 w 520"/>
                <a:gd name="T45" fmla="*/ 400 h 512"/>
                <a:gd name="T46" fmla="*/ 22 w 520"/>
                <a:gd name="T47" fmla="*/ 356 h 512"/>
                <a:gd name="T48" fmla="*/ 6 w 520"/>
                <a:gd name="T49" fmla="*/ 308 h 512"/>
                <a:gd name="T50" fmla="*/ 0 w 520"/>
                <a:gd name="T51" fmla="*/ 256 h 512"/>
                <a:gd name="T52" fmla="*/ 2 w 520"/>
                <a:gd name="T53" fmla="*/ 230 h 512"/>
                <a:gd name="T54" fmla="*/ 12 w 520"/>
                <a:gd name="T55" fmla="*/ 180 h 512"/>
                <a:gd name="T56" fmla="*/ 32 w 520"/>
                <a:gd name="T57" fmla="*/ 134 h 512"/>
                <a:gd name="T58" fmla="*/ 60 w 520"/>
                <a:gd name="T59" fmla="*/ 94 h 512"/>
                <a:gd name="T60" fmla="*/ 96 w 520"/>
                <a:gd name="T61" fmla="*/ 58 h 512"/>
                <a:gd name="T62" fmla="*/ 136 w 520"/>
                <a:gd name="T63" fmla="*/ 30 h 512"/>
                <a:gd name="T64" fmla="*/ 184 w 520"/>
                <a:gd name="T65" fmla="*/ 12 h 512"/>
                <a:gd name="T66" fmla="*/ 234 w 520"/>
                <a:gd name="T67" fmla="*/ 0 h 512"/>
                <a:gd name="T68" fmla="*/ 260 w 520"/>
                <a:gd name="T6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20" h="512">
                  <a:moveTo>
                    <a:pt x="260" y="0"/>
                  </a:moveTo>
                  <a:lnTo>
                    <a:pt x="260" y="0"/>
                  </a:lnTo>
                  <a:lnTo>
                    <a:pt x="286" y="0"/>
                  </a:lnTo>
                  <a:lnTo>
                    <a:pt x="312" y="4"/>
                  </a:lnTo>
                  <a:lnTo>
                    <a:pt x="338" y="12"/>
                  </a:lnTo>
                  <a:lnTo>
                    <a:pt x="360" y="20"/>
                  </a:lnTo>
                  <a:lnTo>
                    <a:pt x="384" y="30"/>
                  </a:lnTo>
                  <a:lnTo>
                    <a:pt x="404" y="44"/>
                  </a:lnTo>
                  <a:lnTo>
                    <a:pt x="424" y="58"/>
                  </a:lnTo>
                  <a:lnTo>
                    <a:pt x="444" y="74"/>
                  </a:lnTo>
                  <a:lnTo>
                    <a:pt x="460" y="94"/>
                  </a:lnTo>
                  <a:lnTo>
                    <a:pt x="474" y="112"/>
                  </a:lnTo>
                  <a:lnTo>
                    <a:pt x="488" y="134"/>
                  </a:lnTo>
                  <a:lnTo>
                    <a:pt x="498" y="156"/>
                  </a:lnTo>
                  <a:lnTo>
                    <a:pt x="508" y="180"/>
                  </a:lnTo>
                  <a:lnTo>
                    <a:pt x="514" y="204"/>
                  </a:lnTo>
                  <a:lnTo>
                    <a:pt x="518" y="230"/>
                  </a:lnTo>
                  <a:lnTo>
                    <a:pt x="520" y="256"/>
                  </a:lnTo>
                  <a:lnTo>
                    <a:pt x="520" y="256"/>
                  </a:lnTo>
                  <a:lnTo>
                    <a:pt x="518" y="282"/>
                  </a:lnTo>
                  <a:lnTo>
                    <a:pt x="514" y="308"/>
                  </a:lnTo>
                  <a:lnTo>
                    <a:pt x="508" y="332"/>
                  </a:lnTo>
                  <a:lnTo>
                    <a:pt x="498" y="356"/>
                  </a:lnTo>
                  <a:lnTo>
                    <a:pt x="488" y="378"/>
                  </a:lnTo>
                  <a:lnTo>
                    <a:pt x="474" y="400"/>
                  </a:lnTo>
                  <a:lnTo>
                    <a:pt x="460" y="418"/>
                  </a:lnTo>
                  <a:lnTo>
                    <a:pt x="444" y="438"/>
                  </a:lnTo>
                  <a:lnTo>
                    <a:pt x="424" y="454"/>
                  </a:lnTo>
                  <a:lnTo>
                    <a:pt x="404" y="468"/>
                  </a:lnTo>
                  <a:lnTo>
                    <a:pt x="384" y="482"/>
                  </a:lnTo>
                  <a:lnTo>
                    <a:pt x="360" y="492"/>
                  </a:lnTo>
                  <a:lnTo>
                    <a:pt x="338" y="500"/>
                  </a:lnTo>
                  <a:lnTo>
                    <a:pt x="312" y="508"/>
                  </a:lnTo>
                  <a:lnTo>
                    <a:pt x="286" y="510"/>
                  </a:lnTo>
                  <a:lnTo>
                    <a:pt x="260" y="512"/>
                  </a:lnTo>
                  <a:lnTo>
                    <a:pt x="260" y="512"/>
                  </a:lnTo>
                  <a:lnTo>
                    <a:pt x="234" y="510"/>
                  </a:lnTo>
                  <a:lnTo>
                    <a:pt x="208" y="508"/>
                  </a:lnTo>
                  <a:lnTo>
                    <a:pt x="184" y="500"/>
                  </a:lnTo>
                  <a:lnTo>
                    <a:pt x="160" y="492"/>
                  </a:lnTo>
                  <a:lnTo>
                    <a:pt x="136" y="482"/>
                  </a:lnTo>
                  <a:lnTo>
                    <a:pt x="116" y="468"/>
                  </a:lnTo>
                  <a:lnTo>
                    <a:pt x="96" y="454"/>
                  </a:lnTo>
                  <a:lnTo>
                    <a:pt x="76" y="438"/>
                  </a:lnTo>
                  <a:lnTo>
                    <a:pt x="60" y="418"/>
                  </a:lnTo>
                  <a:lnTo>
                    <a:pt x="46" y="400"/>
                  </a:lnTo>
                  <a:lnTo>
                    <a:pt x="32" y="378"/>
                  </a:lnTo>
                  <a:lnTo>
                    <a:pt x="22" y="356"/>
                  </a:lnTo>
                  <a:lnTo>
                    <a:pt x="12" y="332"/>
                  </a:lnTo>
                  <a:lnTo>
                    <a:pt x="6" y="308"/>
                  </a:lnTo>
                  <a:lnTo>
                    <a:pt x="2" y="282"/>
                  </a:lnTo>
                  <a:lnTo>
                    <a:pt x="0" y="256"/>
                  </a:lnTo>
                  <a:lnTo>
                    <a:pt x="0" y="256"/>
                  </a:lnTo>
                  <a:lnTo>
                    <a:pt x="2" y="230"/>
                  </a:lnTo>
                  <a:lnTo>
                    <a:pt x="6" y="204"/>
                  </a:lnTo>
                  <a:lnTo>
                    <a:pt x="12" y="180"/>
                  </a:lnTo>
                  <a:lnTo>
                    <a:pt x="22" y="156"/>
                  </a:lnTo>
                  <a:lnTo>
                    <a:pt x="32" y="134"/>
                  </a:lnTo>
                  <a:lnTo>
                    <a:pt x="46" y="112"/>
                  </a:lnTo>
                  <a:lnTo>
                    <a:pt x="60" y="94"/>
                  </a:lnTo>
                  <a:lnTo>
                    <a:pt x="76" y="74"/>
                  </a:lnTo>
                  <a:lnTo>
                    <a:pt x="96" y="58"/>
                  </a:lnTo>
                  <a:lnTo>
                    <a:pt x="116" y="44"/>
                  </a:lnTo>
                  <a:lnTo>
                    <a:pt x="136" y="30"/>
                  </a:lnTo>
                  <a:lnTo>
                    <a:pt x="160" y="20"/>
                  </a:lnTo>
                  <a:lnTo>
                    <a:pt x="184" y="12"/>
                  </a:lnTo>
                  <a:lnTo>
                    <a:pt x="208" y="4"/>
                  </a:lnTo>
                  <a:lnTo>
                    <a:pt x="234" y="0"/>
                  </a:lnTo>
                  <a:lnTo>
                    <a:pt x="260" y="0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rgbClr val="FCC8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Freeform 30"/>
            <p:cNvSpPr>
              <a:spLocks/>
            </p:cNvSpPr>
            <p:nvPr/>
          </p:nvSpPr>
          <p:spPr bwMode="auto">
            <a:xfrm>
              <a:off x="3611563" y="5491163"/>
              <a:ext cx="800100" cy="790575"/>
            </a:xfrm>
            <a:custGeom>
              <a:avLst/>
              <a:gdLst>
                <a:gd name="T0" fmla="*/ 252 w 504"/>
                <a:gd name="T1" fmla="*/ 0 h 498"/>
                <a:gd name="T2" fmla="*/ 304 w 504"/>
                <a:gd name="T3" fmla="*/ 6 h 498"/>
                <a:gd name="T4" fmla="*/ 350 w 504"/>
                <a:gd name="T5" fmla="*/ 20 h 498"/>
                <a:gd name="T6" fmla="*/ 394 w 504"/>
                <a:gd name="T7" fmla="*/ 44 h 498"/>
                <a:gd name="T8" fmla="*/ 430 w 504"/>
                <a:gd name="T9" fmla="*/ 74 h 498"/>
                <a:gd name="T10" fmla="*/ 462 w 504"/>
                <a:gd name="T11" fmla="*/ 110 h 498"/>
                <a:gd name="T12" fmla="*/ 484 w 504"/>
                <a:gd name="T13" fmla="*/ 152 h 498"/>
                <a:gd name="T14" fmla="*/ 500 w 504"/>
                <a:gd name="T15" fmla="*/ 200 h 498"/>
                <a:gd name="T16" fmla="*/ 504 w 504"/>
                <a:gd name="T17" fmla="*/ 250 h 498"/>
                <a:gd name="T18" fmla="*/ 504 w 504"/>
                <a:gd name="T19" fmla="*/ 274 h 498"/>
                <a:gd name="T20" fmla="*/ 494 w 504"/>
                <a:gd name="T21" fmla="*/ 322 h 498"/>
                <a:gd name="T22" fmla="*/ 474 w 504"/>
                <a:gd name="T23" fmla="*/ 368 h 498"/>
                <a:gd name="T24" fmla="*/ 446 w 504"/>
                <a:gd name="T25" fmla="*/ 406 h 498"/>
                <a:gd name="T26" fmla="*/ 412 w 504"/>
                <a:gd name="T27" fmla="*/ 440 h 498"/>
                <a:gd name="T28" fmla="*/ 372 w 504"/>
                <a:gd name="T29" fmla="*/ 468 h 498"/>
                <a:gd name="T30" fmla="*/ 328 w 504"/>
                <a:gd name="T31" fmla="*/ 486 h 498"/>
                <a:gd name="T32" fmla="*/ 278 w 504"/>
                <a:gd name="T33" fmla="*/ 496 h 498"/>
                <a:gd name="T34" fmla="*/ 252 w 504"/>
                <a:gd name="T35" fmla="*/ 498 h 498"/>
                <a:gd name="T36" fmla="*/ 202 w 504"/>
                <a:gd name="T37" fmla="*/ 492 h 498"/>
                <a:gd name="T38" fmla="*/ 154 w 504"/>
                <a:gd name="T39" fmla="*/ 478 h 498"/>
                <a:gd name="T40" fmla="*/ 112 w 504"/>
                <a:gd name="T41" fmla="*/ 454 h 498"/>
                <a:gd name="T42" fmla="*/ 74 w 504"/>
                <a:gd name="T43" fmla="*/ 424 h 498"/>
                <a:gd name="T44" fmla="*/ 44 w 504"/>
                <a:gd name="T45" fmla="*/ 388 h 498"/>
                <a:gd name="T46" fmla="*/ 20 w 504"/>
                <a:gd name="T47" fmla="*/ 346 h 498"/>
                <a:gd name="T48" fmla="*/ 6 w 504"/>
                <a:gd name="T49" fmla="*/ 300 h 498"/>
                <a:gd name="T50" fmla="*/ 0 w 504"/>
                <a:gd name="T51" fmla="*/ 250 h 498"/>
                <a:gd name="T52" fmla="*/ 2 w 504"/>
                <a:gd name="T53" fmla="*/ 224 h 498"/>
                <a:gd name="T54" fmla="*/ 12 w 504"/>
                <a:gd name="T55" fmla="*/ 176 h 498"/>
                <a:gd name="T56" fmla="*/ 32 w 504"/>
                <a:gd name="T57" fmla="*/ 132 h 498"/>
                <a:gd name="T58" fmla="*/ 58 w 504"/>
                <a:gd name="T59" fmla="*/ 92 h 498"/>
                <a:gd name="T60" fmla="*/ 92 w 504"/>
                <a:gd name="T61" fmla="*/ 58 h 498"/>
                <a:gd name="T62" fmla="*/ 132 w 504"/>
                <a:gd name="T63" fmla="*/ 30 h 498"/>
                <a:gd name="T64" fmla="*/ 178 w 504"/>
                <a:gd name="T65" fmla="*/ 12 h 498"/>
                <a:gd name="T66" fmla="*/ 226 w 504"/>
                <a:gd name="T67" fmla="*/ 2 h 498"/>
                <a:gd name="T68" fmla="*/ 252 w 504"/>
                <a:gd name="T69" fmla="*/ 0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04" h="498">
                  <a:moveTo>
                    <a:pt x="252" y="0"/>
                  </a:moveTo>
                  <a:lnTo>
                    <a:pt x="252" y="0"/>
                  </a:lnTo>
                  <a:lnTo>
                    <a:pt x="278" y="2"/>
                  </a:lnTo>
                  <a:lnTo>
                    <a:pt x="304" y="6"/>
                  </a:lnTo>
                  <a:lnTo>
                    <a:pt x="328" y="12"/>
                  </a:lnTo>
                  <a:lnTo>
                    <a:pt x="350" y="20"/>
                  </a:lnTo>
                  <a:lnTo>
                    <a:pt x="372" y="30"/>
                  </a:lnTo>
                  <a:lnTo>
                    <a:pt x="394" y="44"/>
                  </a:lnTo>
                  <a:lnTo>
                    <a:pt x="412" y="58"/>
                  </a:lnTo>
                  <a:lnTo>
                    <a:pt x="430" y="74"/>
                  </a:lnTo>
                  <a:lnTo>
                    <a:pt x="446" y="92"/>
                  </a:lnTo>
                  <a:lnTo>
                    <a:pt x="462" y="110"/>
                  </a:lnTo>
                  <a:lnTo>
                    <a:pt x="474" y="132"/>
                  </a:lnTo>
                  <a:lnTo>
                    <a:pt x="484" y="152"/>
                  </a:lnTo>
                  <a:lnTo>
                    <a:pt x="494" y="176"/>
                  </a:lnTo>
                  <a:lnTo>
                    <a:pt x="500" y="200"/>
                  </a:lnTo>
                  <a:lnTo>
                    <a:pt x="504" y="224"/>
                  </a:lnTo>
                  <a:lnTo>
                    <a:pt x="504" y="250"/>
                  </a:lnTo>
                  <a:lnTo>
                    <a:pt x="504" y="250"/>
                  </a:lnTo>
                  <a:lnTo>
                    <a:pt x="504" y="274"/>
                  </a:lnTo>
                  <a:lnTo>
                    <a:pt x="500" y="300"/>
                  </a:lnTo>
                  <a:lnTo>
                    <a:pt x="494" y="322"/>
                  </a:lnTo>
                  <a:lnTo>
                    <a:pt x="484" y="346"/>
                  </a:lnTo>
                  <a:lnTo>
                    <a:pt x="474" y="368"/>
                  </a:lnTo>
                  <a:lnTo>
                    <a:pt x="462" y="388"/>
                  </a:lnTo>
                  <a:lnTo>
                    <a:pt x="446" y="406"/>
                  </a:lnTo>
                  <a:lnTo>
                    <a:pt x="430" y="424"/>
                  </a:lnTo>
                  <a:lnTo>
                    <a:pt x="412" y="440"/>
                  </a:lnTo>
                  <a:lnTo>
                    <a:pt x="394" y="454"/>
                  </a:lnTo>
                  <a:lnTo>
                    <a:pt x="372" y="468"/>
                  </a:lnTo>
                  <a:lnTo>
                    <a:pt x="350" y="478"/>
                  </a:lnTo>
                  <a:lnTo>
                    <a:pt x="328" y="486"/>
                  </a:lnTo>
                  <a:lnTo>
                    <a:pt x="304" y="492"/>
                  </a:lnTo>
                  <a:lnTo>
                    <a:pt x="278" y="496"/>
                  </a:lnTo>
                  <a:lnTo>
                    <a:pt x="252" y="498"/>
                  </a:lnTo>
                  <a:lnTo>
                    <a:pt x="252" y="498"/>
                  </a:lnTo>
                  <a:lnTo>
                    <a:pt x="226" y="496"/>
                  </a:lnTo>
                  <a:lnTo>
                    <a:pt x="202" y="492"/>
                  </a:lnTo>
                  <a:lnTo>
                    <a:pt x="178" y="486"/>
                  </a:lnTo>
                  <a:lnTo>
                    <a:pt x="154" y="478"/>
                  </a:lnTo>
                  <a:lnTo>
                    <a:pt x="132" y="468"/>
                  </a:lnTo>
                  <a:lnTo>
                    <a:pt x="112" y="454"/>
                  </a:lnTo>
                  <a:lnTo>
                    <a:pt x="92" y="440"/>
                  </a:lnTo>
                  <a:lnTo>
                    <a:pt x="74" y="424"/>
                  </a:lnTo>
                  <a:lnTo>
                    <a:pt x="58" y="406"/>
                  </a:lnTo>
                  <a:lnTo>
                    <a:pt x="44" y="388"/>
                  </a:lnTo>
                  <a:lnTo>
                    <a:pt x="32" y="368"/>
                  </a:lnTo>
                  <a:lnTo>
                    <a:pt x="20" y="346"/>
                  </a:lnTo>
                  <a:lnTo>
                    <a:pt x="12" y="322"/>
                  </a:lnTo>
                  <a:lnTo>
                    <a:pt x="6" y="300"/>
                  </a:lnTo>
                  <a:lnTo>
                    <a:pt x="2" y="274"/>
                  </a:lnTo>
                  <a:lnTo>
                    <a:pt x="0" y="250"/>
                  </a:lnTo>
                  <a:lnTo>
                    <a:pt x="0" y="250"/>
                  </a:lnTo>
                  <a:lnTo>
                    <a:pt x="2" y="224"/>
                  </a:lnTo>
                  <a:lnTo>
                    <a:pt x="6" y="200"/>
                  </a:lnTo>
                  <a:lnTo>
                    <a:pt x="12" y="176"/>
                  </a:lnTo>
                  <a:lnTo>
                    <a:pt x="20" y="152"/>
                  </a:lnTo>
                  <a:lnTo>
                    <a:pt x="32" y="132"/>
                  </a:lnTo>
                  <a:lnTo>
                    <a:pt x="44" y="110"/>
                  </a:lnTo>
                  <a:lnTo>
                    <a:pt x="58" y="92"/>
                  </a:lnTo>
                  <a:lnTo>
                    <a:pt x="74" y="74"/>
                  </a:lnTo>
                  <a:lnTo>
                    <a:pt x="92" y="58"/>
                  </a:lnTo>
                  <a:lnTo>
                    <a:pt x="112" y="44"/>
                  </a:lnTo>
                  <a:lnTo>
                    <a:pt x="132" y="30"/>
                  </a:lnTo>
                  <a:lnTo>
                    <a:pt x="154" y="20"/>
                  </a:lnTo>
                  <a:lnTo>
                    <a:pt x="178" y="12"/>
                  </a:lnTo>
                  <a:lnTo>
                    <a:pt x="202" y="6"/>
                  </a:lnTo>
                  <a:lnTo>
                    <a:pt x="226" y="2"/>
                  </a:lnTo>
                  <a:lnTo>
                    <a:pt x="252" y="0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rgbClr val="FCCB0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Freeform 31"/>
            <p:cNvSpPr>
              <a:spLocks/>
            </p:cNvSpPr>
            <p:nvPr/>
          </p:nvSpPr>
          <p:spPr bwMode="auto">
            <a:xfrm>
              <a:off x="3624263" y="5503863"/>
              <a:ext cx="777875" cy="762000"/>
            </a:xfrm>
            <a:custGeom>
              <a:avLst/>
              <a:gdLst>
                <a:gd name="T0" fmla="*/ 244 w 490"/>
                <a:gd name="T1" fmla="*/ 0 h 480"/>
                <a:gd name="T2" fmla="*/ 294 w 490"/>
                <a:gd name="T3" fmla="*/ 6 h 480"/>
                <a:gd name="T4" fmla="*/ 340 w 490"/>
                <a:gd name="T5" fmla="*/ 20 h 480"/>
                <a:gd name="T6" fmla="*/ 382 w 490"/>
                <a:gd name="T7" fmla="*/ 42 h 480"/>
                <a:gd name="T8" fmla="*/ 418 w 490"/>
                <a:gd name="T9" fmla="*/ 70 h 480"/>
                <a:gd name="T10" fmla="*/ 448 w 490"/>
                <a:gd name="T11" fmla="*/ 106 h 480"/>
                <a:gd name="T12" fmla="*/ 470 w 490"/>
                <a:gd name="T13" fmla="*/ 148 h 480"/>
                <a:gd name="T14" fmla="*/ 484 w 490"/>
                <a:gd name="T15" fmla="*/ 192 h 480"/>
                <a:gd name="T16" fmla="*/ 490 w 490"/>
                <a:gd name="T17" fmla="*/ 240 h 480"/>
                <a:gd name="T18" fmla="*/ 488 w 490"/>
                <a:gd name="T19" fmla="*/ 264 h 480"/>
                <a:gd name="T20" fmla="*/ 478 w 490"/>
                <a:gd name="T21" fmla="*/ 312 h 480"/>
                <a:gd name="T22" fmla="*/ 460 w 490"/>
                <a:gd name="T23" fmla="*/ 354 h 480"/>
                <a:gd name="T24" fmla="*/ 434 w 490"/>
                <a:gd name="T25" fmla="*/ 392 h 480"/>
                <a:gd name="T26" fmla="*/ 400 w 490"/>
                <a:gd name="T27" fmla="*/ 426 h 480"/>
                <a:gd name="T28" fmla="*/ 362 w 490"/>
                <a:gd name="T29" fmla="*/ 452 h 480"/>
                <a:gd name="T30" fmla="*/ 318 w 490"/>
                <a:gd name="T31" fmla="*/ 470 h 480"/>
                <a:gd name="T32" fmla="*/ 270 w 490"/>
                <a:gd name="T33" fmla="*/ 480 h 480"/>
                <a:gd name="T34" fmla="*/ 244 w 490"/>
                <a:gd name="T35" fmla="*/ 480 h 480"/>
                <a:gd name="T36" fmla="*/ 196 w 490"/>
                <a:gd name="T37" fmla="*/ 476 h 480"/>
                <a:gd name="T38" fmla="*/ 150 w 490"/>
                <a:gd name="T39" fmla="*/ 462 h 480"/>
                <a:gd name="T40" fmla="*/ 108 w 490"/>
                <a:gd name="T41" fmla="*/ 440 h 480"/>
                <a:gd name="T42" fmla="*/ 72 w 490"/>
                <a:gd name="T43" fmla="*/ 410 h 480"/>
                <a:gd name="T44" fmla="*/ 42 w 490"/>
                <a:gd name="T45" fmla="*/ 374 h 480"/>
                <a:gd name="T46" fmla="*/ 20 w 490"/>
                <a:gd name="T47" fmla="*/ 334 h 480"/>
                <a:gd name="T48" fmla="*/ 6 w 490"/>
                <a:gd name="T49" fmla="*/ 288 h 480"/>
                <a:gd name="T50" fmla="*/ 0 w 490"/>
                <a:gd name="T51" fmla="*/ 240 h 480"/>
                <a:gd name="T52" fmla="*/ 2 w 490"/>
                <a:gd name="T53" fmla="*/ 216 h 480"/>
                <a:gd name="T54" fmla="*/ 12 w 490"/>
                <a:gd name="T55" fmla="*/ 170 h 480"/>
                <a:gd name="T56" fmla="*/ 30 w 490"/>
                <a:gd name="T57" fmla="*/ 126 h 480"/>
                <a:gd name="T58" fmla="*/ 56 w 490"/>
                <a:gd name="T59" fmla="*/ 88 h 480"/>
                <a:gd name="T60" fmla="*/ 90 w 490"/>
                <a:gd name="T61" fmla="*/ 56 h 480"/>
                <a:gd name="T62" fmla="*/ 128 w 490"/>
                <a:gd name="T63" fmla="*/ 30 h 480"/>
                <a:gd name="T64" fmla="*/ 172 w 490"/>
                <a:gd name="T65" fmla="*/ 12 h 480"/>
                <a:gd name="T66" fmla="*/ 220 w 490"/>
                <a:gd name="T67" fmla="*/ 2 h 480"/>
                <a:gd name="T68" fmla="*/ 244 w 490"/>
                <a:gd name="T69" fmla="*/ 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90" h="480">
                  <a:moveTo>
                    <a:pt x="244" y="0"/>
                  </a:moveTo>
                  <a:lnTo>
                    <a:pt x="244" y="0"/>
                  </a:lnTo>
                  <a:lnTo>
                    <a:pt x="270" y="2"/>
                  </a:lnTo>
                  <a:lnTo>
                    <a:pt x="294" y="6"/>
                  </a:lnTo>
                  <a:lnTo>
                    <a:pt x="318" y="12"/>
                  </a:lnTo>
                  <a:lnTo>
                    <a:pt x="340" y="20"/>
                  </a:lnTo>
                  <a:lnTo>
                    <a:pt x="362" y="30"/>
                  </a:lnTo>
                  <a:lnTo>
                    <a:pt x="382" y="42"/>
                  </a:lnTo>
                  <a:lnTo>
                    <a:pt x="400" y="56"/>
                  </a:lnTo>
                  <a:lnTo>
                    <a:pt x="418" y="70"/>
                  </a:lnTo>
                  <a:lnTo>
                    <a:pt x="434" y="88"/>
                  </a:lnTo>
                  <a:lnTo>
                    <a:pt x="448" y="106"/>
                  </a:lnTo>
                  <a:lnTo>
                    <a:pt x="460" y="126"/>
                  </a:lnTo>
                  <a:lnTo>
                    <a:pt x="470" y="148"/>
                  </a:lnTo>
                  <a:lnTo>
                    <a:pt x="478" y="170"/>
                  </a:lnTo>
                  <a:lnTo>
                    <a:pt x="484" y="192"/>
                  </a:lnTo>
                  <a:lnTo>
                    <a:pt x="488" y="216"/>
                  </a:lnTo>
                  <a:lnTo>
                    <a:pt x="490" y="240"/>
                  </a:lnTo>
                  <a:lnTo>
                    <a:pt x="490" y="240"/>
                  </a:lnTo>
                  <a:lnTo>
                    <a:pt x="488" y="264"/>
                  </a:lnTo>
                  <a:lnTo>
                    <a:pt x="484" y="288"/>
                  </a:lnTo>
                  <a:lnTo>
                    <a:pt x="478" y="312"/>
                  </a:lnTo>
                  <a:lnTo>
                    <a:pt x="470" y="334"/>
                  </a:lnTo>
                  <a:lnTo>
                    <a:pt x="460" y="354"/>
                  </a:lnTo>
                  <a:lnTo>
                    <a:pt x="448" y="374"/>
                  </a:lnTo>
                  <a:lnTo>
                    <a:pt x="434" y="392"/>
                  </a:lnTo>
                  <a:lnTo>
                    <a:pt x="418" y="410"/>
                  </a:lnTo>
                  <a:lnTo>
                    <a:pt x="400" y="426"/>
                  </a:lnTo>
                  <a:lnTo>
                    <a:pt x="382" y="440"/>
                  </a:lnTo>
                  <a:lnTo>
                    <a:pt x="362" y="452"/>
                  </a:lnTo>
                  <a:lnTo>
                    <a:pt x="340" y="462"/>
                  </a:lnTo>
                  <a:lnTo>
                    <a:pt x="318" y="470"/>
                  </a:lnTo>
                  <a:lnTo>
                    <a:pt x="294" y="476"/>
                  </a:lnTo>
                  <a:lnTo>
                    <a:pt x="270" y="480"/>
                  </a:lnTo>
                  <a:lnTo>
                    <a:pt x="244" y="480"/>
                  </a:lnTo>
                  <a:lnTo>
                    <a:pt x="244" y="480"/>
                  </a:lnTo>
                  <a:lnTo>
                    <a:pt x="220" y="480"/>
                  </a:lnTo>
                  <a:lnTo>
                    <a:pt x="196" y="476"/>
                  </a:lnTo>
                  <a:lnTo>
                    <a:pt x="172" y="470"/>
                  </a:lnTo>
                  <a:lnTo>
                    <a:pt x="150" y="462"/>
                  </a:lnTo>
                  <a:lnTo>
                    <a:pt x="128" y="452"/>
                  </a:lnTo>
                  <a:lnTo>
                    <a:pt x="108" y="440"/>
                  </a:lnTo>
                  <a:lnTo>
                    <a:pt x="90" y="426"/>
                  </a:lnTo>
                  <a:lnTo>
                    <a:pt x="72" y="410"/>
                  </a:lnTo>
                  <a:lnTo>
                    <a:pt x="56" y="392"/>
                  </a:lnTo>
                  <a:lnTo>
                    <a:pt x="42" y="374"/>
                  </a:lnTo>
                  <a:lnTo>
                    <a:pt x="30" y="354"/>
                  </a:lnTo>
                  <a:lnTo>
                    <a:pt x="20" y="334"/>
                  </a:lnTo>
                  <a:lnTo>
                    <a:pt x="12" y="312"/>
                  </a:lnTo>
                  <a:lnTo>
                    <a:pt x="6" y="288"/>
                  </a:lnTo>
                  <a:lnTo>
                    <a:pt x="2" y="264"/>
                  </a:lnTo>
                  <a:lnTo>
                    <a:pt x="0" y="240"/>
                  </a:lnTo>
                  <a:lnTo>
                    <a:pt x="0" y="240"/>
                  </a:lnTo>
                  <a:lnTo>
                    <a:pt x="2" y="216"/>
                  </a:lnTo>
                  <a:lnTo>
                    <a:pt x="6" y="192"/>
                  </a:lnTo>
                  <a:lnTo>
                    <a:pt x="12" y="170"/>
                  </a:lnTo>
                  <a:lnTo>
                    <a:pt x="20" y="148"/>
                  </a:lnTo>
                  <a:lnTo>
                    <a:pt x="30" y="126"/>
                  </a:lnTo>
                  <a:lnTo>
                    <a:pt x="42" y="106"/>
                  </a:lnTo>
                  <a:lnTo>
                    <a:pt x="56" y="88"/>
                  </a:lnTo>
                  <a:lnTo>
                    <a:pt x="72" y="70"/>
                  </a:lnTo>
                  <a:lnTo>
                    <a:pt x="90" y="56"/>
                  </a:lnTo>
                  <a:lnTo>
                    <a:pt x="108" y="42"/>
                  </a:lnTo>
                  <a:lnTo>
                    <a:pt x="128" y="30"/>
                  </a:lnTo>
                  <a:lnTo>
                    <a:pt x="150" y="20"/>
                  </a:lnTo>
                  <a:lnTo>
                    <a:pt x="172" y="12"/>
                  </a:lnTo>
                  <a:lnTo>
                    <a:pt x="196" y="6"/>
                  </a:lnTo>
                  <a:lnTo>
                    <a:pt x="220" y="2"/>
                  </a:lnTo>
                  <a:lnTo>
                    <a:pt x="244" y="0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rgbClr val="FDCD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Freeform 32"/>
            <p:cNvSpPr>
              <a:spLocks/>
            </p:cNvSpPr>
            <p:nvPr/>
          </p:nvSpPr>
          <p:spPr bwMode="auto">
            <a:xfrm>
              <a:off x="3636963" y="5516563"/>
              <a:ext cx="752475" cy="736600"/>
            </a:xfrm>
            <a:custGeom>
              <a:avLst/>
              <a:gdLst>
                <a:gd name="T0" fmla="*/ 238 w 474"/>
                <a:gd name="T1" fmla="*/ 0 h 464"/>
                <a:gd name="T2" fmla="*/ 286 w 474"/>
                <a:gd name="T3" fmla="*/ 4 h 464"/>
                <a:gd name="T4" fmla="*/ 330 w 474"/>
                <a:gd name="T5" fmla="*/ 18 h 464"/>
                <a:gd name="T6" fmla="*/ 370 w 474"/>
                <a:gd name="T7" fmla="*/ 40 h 464"/>
                <a:gd name="T8" fmla="*/ 404 w 474"/>
                <a:gd name="T9" fmla="*/ 68 h 464"/>
                <a:gd name="T10" fmla="*/ 434 w 474"/>
                <a:gd name="T11" fmla="*/ 102 h 464"/>
                <a:gd name="T12" fmla="*/ 456 w 474"/>
                <a:gd name="T13" fmla="*/ 142 h 464"/>
                <a:gd name="T14" fmla="*/ 470 w 474"/>
                <a:gd name="T15" fmla="*/ 184 h 464"/>
                <a:gd name="T16" fmla="*/ 474 w 474"/>
                <a:gd name="T17" fmla="*/ 232 h 464"/>
                <a:gd name="T18" fmla="*/ 474 w 474"/>
                <a:gd name="T19" fmla="*/ 256 h 464"/>
                <a:gd name="T20" fmla="*/ 464 w 474"/>
                <a:gd name="T21" fmla="*/ 300 h 464"/>
                <a:gd name="T22" fmla="*/ 446 w 474"/>
                <a:gd name="T23" fmla="*/ 342 h 464"/>
                <a:gd name="T24" fmla="*/ 420 w 474"/>
                <a:gd name="T25" fmla="*/ 380 h 464"/>
                <a:gd name="T26" fmla="*/ 388 w 474"/>
                <a:gd name="T27" fmla="*/ 410 h 464"/>
                <a:gd name="T28" fmla="*/ 350 w 474"/>
                <a:gd name="T29" fmla="*/ 436 h 464"/>
                <a:gd name="T30" fmla="*/ 308 w 474"/>
                <a:gd name="T31" fmla="*/ 454 h 464"/>
                <a:gd name="T32" fmla="*/ 262 w 474"/>
                <a:gd name="T33" fmla="*/ 462 h 464"/>
                <a:gd name="T34" fmla="*/ 238 w 474"/>
                <a:gd name="T35" fmla="*/ 464 h 464"/>
                <a:gd name="T36" fmla="*/ 190 w 474"/>
                <a:gd name="T37" fmla="*/ 458 h 464"/>
                <a:gd name="T38" fmla="*/ 146 w 474"/>
                <a:gd name="T39" fmla="*/ 446 h 464"/>
                <a:gd name="T40" fmla="*/ 104 w 474"/>
                <a:gd name="T41" fmla="*/ 424 h 464"/>
                <a:gd name="T42" fmla="*/ 70 w 474"/>
                <a:gd name="T43" fmla="*/ 396 h 464"/>
                <a:gd name="T44" fmla="*/ 40 w 474"/>
                <a:gd name="T45" fmla="*/ 362 h 464"/>
                <a:gd name="T46" fmla="*/ 18 w 474"/>
                <a:gd name="T47" fmla="*/ 322 h 464"/>
                <a:gd name="T48" fmla="*/ 6 w 474"/>
                <a:gd name="T49" fmla="*/ 278 h 464"/>
                <a:gd name="T50" fmla="*/ 0 w 474"/>
                <a:gd name="T51" fmla="*/ 232 h 464"/>
                <a:gd name="T52" fmla="*/ 2 w 474"/>
                <a:gd name="T53" fmla="*/ 208 h 464"/>
                <a:gd name="T54" fmla="*/ 10 w 474"/>
                <a:gd name="T55" fmla="*/ 162 h 464"/>
                <a:gd name="T56" fmla="*/ 28 w 474"/>
                <a:gd name="T57" fmla="*/ 122 h 464"/>
                <a:gd name="T58" fmla="*/ 54 w 474"/>
                <a:gd name="T59" fmla="*/ 84 h 464"/>
                <a:gd name="T60" fmla="*/ 86 w 474"/>
                <a:gd name="T61" fmla="*/ 52 h 464"/>
                <a:gd name="T62" fmla="*/ 124 w 474"/>
                <a:gd name="T63" fmla="*/ 28 h 464"/>
                <a:gd name="T64" fmla="*/ 168 w 474"/>
                <a:gd name="T65" fmla="*/ 10 h 464"/>
                <a:gd name="T66" fmla="*/ 214 w 474"/>
                <a:gd name="T67" fmla="*/ 0 h 464"/>
                <a:gd name="T68" fmla="*/ 238 w 474"/>
                <a:gd name="T69" fmla="*/ 0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74" h="464">
                  <a:moveTo>
                    <a:pt x="238" y="0"/>
                  </a:moveTo>
                  <a:lnTo>
                    <a:pt x="238" y="0"/>
                  </a:lnTo>
                  <a:lnTo>
                    <a:pt x="262" y="0"/>
                  </a:lnTo>
                  <a:lnTo>
                    <a:pt x="286" y="4"/>
                  </a:lnTo>
                  <a:lnTo>
                    <a:pt x="308" y="10"/>
                  </a:lnTo>
                  <a:lnTo>
                    <a:pt x="330" y="18"/>
                  </a:lnTo>
                  <a:lnTo>
                    <a:pt x="350" y="28"/>
                  </a:lnTo>
                  <a:lnTo>
                    <a:pt x="370" y="40"/>
                  </a:lnTo>
                  <a:lnTo>
                    <a:pt x="388" y="52"/>
                  </a:lnTo>
                  <a:lnTo>
                    <a:pt x="404" y="68"/>
                  </a:lnTo>
                  <a:lnTo>
                    <a:pt x="420" y="84"/>
                  </a:lnTo>
                  <a:lnTo>
                    <a:pt x="434" y="102"/>
                  </a:lnTo>
                  <a:lnTo>
                    <a:pt x="446" y="122"/>
                  </a:lnTo>
                  <a:lnTo>
                    <a:pt x="456" y="142"/>
                  </a:lnTo>
                  <a:lnTo>
                    <a:pt x="464" y="162"/>
                  </a:lnTo>
                  <a:lnTo>
                    <a:pt x="470" y="184"/>
                  </a:lnTo>
                  <a:lnTo>
                    <a:pt x="474" y="208"/>
                  </a:lnTo>
                  <a:lnTo>
                    <a:pt x="474" y="232"/>
                  </a:lnTo>
                  <a:lnTo>
                    <a:pt x="474" y="232"/>
                  </a:lnTo>
                  <a:lnTo>
                    <a:pt x="474" y="256"/>
                  </a:lnTo>
                  <a:lnTo>
                    <a:pt x="470" y="278"/>
                  </a:lnTo>
                  <a:lnTo>
                    <a:pt x="464" y="300"/>
                  </a:lnTo>
                  <a:lnTo>
                    <a:pt x="456" y="322"/>
                  </a:lnTo>
                  <a:lnTo>
                    <a:pt x="446" y="342"/>
                  </a:lnTo>
                  <a:lnTo>
                    <a:pt x="434" y="362"/>
                  </a:lnTo>
                  <a:lnTo>
                    <a:pt x="420" y="380"/>
                  </a:lnTo>
                  <a:lnTo>
                    <a:pt x="404" y="396"/>
                  </a:lnTo>
                  <a:lnTo>
                    <a:pt x="388" y="410"/>
                  </a:lnTo>
                  <a:lnTo>
                    <a:pt x="370" y="424"/>
                  </a:lnTo>
                  <a:lnTo>
                    <a:pt x="350" y="436"/>
                  </a:lnTo>
                  <a:lnTo>
                    <a:pt x="330" y="446"/>
                  </a:lnTo>
                  <a:lnTo>
                    <a:pt x="308" y="454"/>
                  </a:lnTo>
                  <a:lnTo>
                    <a:pt x="286" y="458"/>
                  </a:lnTo>
                  <a:lnTo>
                    <a:pt x="262" y="462"/>
                  </a:lnTo>
                  <a:lnTo>
                    <a:pt x="238" y="464"/>
                  </a:lnTo>
                  <a:lnTo>
                    <a:pt x="238" y="464"/>
                  </a:lnTo>
                  <a:lnTo>
                    <a:pt x="214" y="462"/>
                  </a:lnTo>
                  <a:lnTo>
                    <a:pt x="190" y="458"/>
                  </a:lnTo>
                  <a:lnTo>
                    <a:pt x="168" y="454"/>
                  </a:lnTo>
                  <a:lnTo>
                    <a:pt x="146" y="446"/>
                  </a:lnTo>
                  <a:lnTo>
                    <a:pt x="124" y="436"/>
                  </a:lnTo>
                  <a:lnTo>
                    <a:pt x="104" y="424"/>
                  </a:lnTo>
                  <a:lnTo>
                    <a:pt x="86" y="410"/>
                  </a:lnTo>
                  <a:lnTo>
                    <a:pt x="70" y="396"/>
                  </a:lnTo>
                  <a:lnTo>
                    <a:pt x="54" y="380"/>
                  </a:lnTo>
                  <a:lnTo>
                    <a:pt x="40" y="362"/>
                  </a:lnTo>
                  <a:lnTo>
                    <a:pt x="28" y="342"/>
                  </a:lnTo>
                  <a:lnTo>
                    <a:pt x="18" y="322"/>
                  </a:lnTo>
                  <a:lnTo>
                    <a:pt x="10" y="300"/>
                  </a:lnTo>
                  <a:lnTo>
                    <a:pt x="6" y="278"/>
                  </a:lnTo>
                  <a:lnTo>
                    <a:pt x="2" y="256"/>
                  </a:lnTo>
                  <a:lnTo>
                    <a:pt x="0" y="232"/>
                  </a:lnTo>
                  <a:lnTo>
                    <a:pt x="0" y="232"/>
                  </a:lnTo>
                  <a:lnTo>
                    <a:pt x="2" y="208"/>
                  </a:lnTo>
                  <a:lnTo>
                    <a:pt x="6" y="184"/>
                  </a:lnTo>
                  <a:lnTo>
                    <a:pt x="10" y="162"/>
                  </a:lnTo>
                  <a:lnTo>
                    <a:pt x="18" y="142"/>
                  </a:lnTo>
                  <a:lnTo>
                    <a:pt x="28" y="122"/>
                  </a:lnTo>
                  <a:lnTo>
                    <a:pt x="40" y="102"/>
                  </a:lnTo>
                  <a:lnTo>
                    <a:pt x="54" y="84"/>
                  </a:lnTo>
                  <a:lnTo>
                    <a:pt x="70" y="68"/>
                  </a:lnTo>
                  <a:lnTo>
                    <a:pt x="86" y="52"/>
                  </a:lnTo>
                  <a:lnTo>
                    <a:pt x="104" y="40"/>
                  </a:lnTo>
                  <a:lnTo>
                    <a:pt x="124" y="28"/>
                  </a:lnTo>
                  <a:lnTo>
                    <a:pt x="146" y="18"/>
                  </a:lnTo>
                  <a:lnTo>
                    <a:pt x="168" y="10"/>
                  </a:lnTo>
                  <a:lnTo>
                    <a:pt x="190" y="4"/>
                  </a:lnTo>
                  <a:lnTo>
                    <a:pt x="214" y="0"/>
                  </a:lnTo>
                  <a:lnTo>
                    <a:pt x="238" y="0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FDD1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Freeform 33"/>
            <p:cNvSpPr>
              <a:spLocks/>
            </p:cNvSpPr>
            <p:nvPr/>
          </p:nvSpPr>
          <p:spPr bwMode="auto">
            <a:xfrm>
              <a:off x="3649663" y="5526088"/>
              <a:ext cx="730250" cy="711200"/>
            </a:xfrm>
            <a:custGeom>
              <a:avLst/>
              <a:gdLst>
                <a:gd name="T0" fmla="*/ 230 w 460"/>
                <a:gd name="T1" fmla="*/ 0 h 448"/>
                <a:gd name="T2" fmla="*/ 276 w 460"/>
                <a:gd name="T3" fmla="*/ 6 h 448"/>
                <a:gd name="T4" fmla="*/ 320 w 460"/>
                <a:gd name="T5" fmla="*/ 18 h 448"/>
                <a:gd name="T6" fmla="*/ 358 w 460"/>
                <a:gd name="T7" fmla="*/ 40 h 448"/>
                <a:gd name="T8" fmla="*/ 392 w 460"/>
                <a:gd name="T9" fmla="*/ 66 h 448"/>
                <a:gd name="T10" fmla="*/ 420 w 460"/>
                <a:gd name="T11" fmla="*/ 100 h 448"/>
                <a:gd name="T12" fmla="*/ 442 w 460"/>
                <a:gd name="T13" fmla="*/ 138 h 448"/>
                <a:gd name="T14" fmla="*/ 456 w 460"/>
                <a:gd name="T15" fmla="*/ 180 h 448"/>
                <a:gd name="T16" fmla="*/ 460 w 460"/>
                <a:gd name="T17" fmla="*/ 224 h 448"/>
                <a:gd name="T18" fmla="*/ 458 w 460"/>
                <a:gd name="T19" fmla="*/ 248 h 448"/>
                <a:gd name="T20" fmla="*/ 450 w 460"/>
                <a:gd name="T21" fmla="*/ 292 h 448"/>
                <a:gd name="T22" fmla="*/ 432 w 460"/>
                <a:gd name="T23" fmla="*/ 332 h 448"/>
                <a:gd name="T24" fmla="*/ 408 w 460"/>
                <a:gd name="T25" fmla="*/ 368 h 448"/>
                <a:gd name="T26" fmla="*/ 376 w 460"/>
                <a:gd name="T27" fmla="*/ 398 h 448"/>
                <a:gd name="T28" fmla="*/ 340 w 460"/>
                <a:gd name="T29" fmla="*/ 422 h 448"/>
                <a:gd name="T30" fmla="*/ 298 w 460"/>
                <a:gd name="T31" fmla="*/ 438 h 448"/>
                <a:gd name="T32" fmla="*/ 254 w 460"/>
                <a:gd name="T33" fmla="*/ 448 h 448"/>
                <a:gd name="T34" fmla="*/ 230 w 460"/>
                <a:gd name="T35" fmla="*/ 448 h 448"/>
                <a:gd name="T36" fmla="*/ 184 w 460"/>
                <a:gd name="T37" fmla="*/ 444 h 448"/>
                <a:gd name="T38" fmla="*/ 140 w 460"/>
                <a:gd name="T39" fmla="*/ 432 h 448"/>
                <a:gd name="T40" fmla="*/ 102 w 460"/>
                <a:gd name="T41" fmla="*/ 410 h 448"/>
                <a:gd name="T42" fmla="*/ 68 w 460"/>
                <a:gd name="T43" fmla="*/ 384 h 448"/>
                <a:gd name="T44" fmla="*/ 40 w 460"/>
                <a:gd name="T45" fmla="*/ 350 h 448"/>
                <a:gd name="T46" fmla="*/ 18 w 460"/>
                <a:gd name="T47" fmla="*/ 312 h 448"/>
                <a:gd name="T48" fmla="*/ 4 w 460"/>
                <a:gd name="T49" fmla="*/ 270 h 448"/>
                <a:gd name="T50" fmla="*/ 0 w 460"/>
                <a:gd name="T51" fmla="*/ 224 h 448"/>
                <a:gd name="T52" fmla="*/ 2 w 460"/>
                <a:gd name="T53" fmla="*/ 202 h 448"/>
                <a:gd name="T54" fmla="*/ 10 w 460"/>
                <a:gd name="T55" fmla="*/ 158 h 448"/>
                <a:gd name="T56" fmla="*/ 28 w 460"/>
                <a:gd name="T57" fmla="*/ 118 h 448"/>
                <a:gd name="T58" fmla="*/ 52 w 460"/>
                <a:gd name="T59" fmla="*/ 82 h 448"/>
                <a:gd name="T60" fmla="*/ 84 w 460"/>
                <a:gd name="T61" fmla="*/ 52 h 448"/>
                <a:gd name="T62" fmla="*/ 120 w 460"/>
                <a:gd name="T63" fmla="*/ 28 h 448"/>
                <a:gd name="T64" fmla="*/ 162 w 460"/>
                <a:gd name="T65" fmla="*/ 12 h 448"/>
                <a:gd name="T66" fmla="*/ 206 w 460"/>
                <a:gd name="T67" fmla="*/ 2 h 448"/>
                <a:gd name="T68" fmla="*/ 230 w 460"/>
                <a:gd name="T69" fmla="*/ 0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60" h="448">
                  <a:moveTo>
                    <a:pt x="230" y="0"/>
                  </a:moveTo>
                  <a:lnTo>
                    <a:pt x="230" y="0"/>
                  </a:lnTo>
                  <a:lnTo>
                    <a:pt x="254" y="2"/>
                  </a:lnTo>
                  <a:lnTo>
                    <a:pt x="276" y="6"/>
                  </a:lnTo>
                  <a:lnTo>
                    <a:pt x="298" y="12"/>
                  </a:lnTo>
                  <a:lnTo>
                    <a:pt x="320" y="18"/>
                  </a:lnTo>
                  <a:lnTo>
                    <a:pt x="340" y="28"/>
                  </a:lnTo>
                  <a:lnTo>
                    <a:pt x="358" y="40"/>
                  </a:lnTo>
                  <a:lnTo>
                    <a:pt x="376" y="52"/>
                  </a:lnTo>
                  <a:lnTo>
                    <a:pt x="392" y="66"/>
                  </a:lnTo>
                  <a:lnTo>
                    <a:pt x="408" y="82"/>
                  </a:lnTo>
                  <a:lnTo>
                    <a:pt x="420" y="100"/>
                  </a:lnTo>
                  <a:lnTo>
                    <a:pt x="432" y="118"/>
                  </a:lnTo>
                  <a:lnTo>
                    <a:pt x="442" y="138"/>
                  </a:lnTo>
                  <a:lnTo>
                    <a:pt x="450" y="158"/>
                  </a:lnTo>
                  <a:lnTo>
                    <a:pt x="456" y="180"/>
                  </a:lnTo>
                  <a:lnTo>
                    <a:pt x="458" y="202"/>
                  </a:lnTo>
                  <a:lnTo>
                    <a:pt x="460" y="224"/>
                  </a:lnTo>
                  <a:lnTo>
                    <a:pt x="460" y="224"/>
                  </a:lnTo>
                  <a:lnTo>
                    <a:pt x="458" y="248"/>
                  </a:lnTo>
                  <a:lnTo>
                    <a:pt x="456" y="270"/>
                  </a:lnTo>
                  <a:lnTo>
                    <a:pt x="450" y="292"/>
                  </a:lnTo>
                  <a:lnTo>
                    <a:pt x="442" y="312"/>
                  </a:lnTo>
                  <a:lnTo>
                    <a:pt x="432" y="332"/>
                  </a:lnTo>
                  <a:lnTo>
                    <a:pt x="420" y="350"/>
                  </a:lnTo>
                  <a:lnTo>
                    <a:pt x="408" y="368"/>
                  </a:lnTo>
                  <a:lnTo>
                    <a:pt x="392" y="384"/>
                  </a:lnTo>
                  <a:lnTo>
                    <a:pt x="376" y="398"/>
                  </a:lnTo>
                  <a:lnTo>
                    <a:pt x="358" y="410"/>
                  </a:lnTo>
                  <a:lnTo>
                    <a:pt x="340" y="422"/>
                  </a:lnTo>
                  <a:lnTo>
                    <a:pt x="320" y="432"/>
                  </a:lnTo>
                  <a:lnTo>
                    <a:pt x="298" y="438"/>
                  </a:lnTo>
                  <a:lnTo>
                    <a:pt x="276" y="444"/>
                  </a:lnTo>
                  <a:lnTo>
                    <a:pt x="254" y="448"/>
                  </a:lnTo>
                  <a:lnTo>
                    <a:pt x="230" y="448"/>
                  </a:lnTo>
                  <a:lnTo>
                    <a:pt x="230" y="448"/>
                  </a:lnTo>
                  <a:lnTo>
                    <a:pt x="206" y="448"/>
                  </a:lnTo>
                  <a:lnTo>
                    <a:pt x="184" y="444"/>
                  </a:lnTo>
                  <a:lnTo>
                    <a:pt x="162" y="438"/>
                  </a:lnTo>
                  <a:lnTo>
                    <a:pt x="140" y="432"/>
                  </a:lnTo>
                  <a:lnTo>
                    <a:pt x="120" y="422"/>
                  </a:lnTo>
                  <a:lnTo>
                    <a:pt x="102" y="410"/>
                  </a:lnTo>
                  <a:lnTo>
                    <a:pt x="84" y="398"/>
                  </a:lnTo>
                  <a:lnTo>
                    <a:pt x="68" y="384"/>
                  </a:lnTo>
                  <a:lnTo>
                    <a:pt x="52" y="368"/>
                  </a:lnTo>
                  <a:lnTo>
                    <a:pt x="40" y="350"/>
                  </a:lnTo>
                  <a:lnTo>
                    <a:pt x="28" y="332"/>
                  </a:lnTo>
                  <a:lnTo>
                    <a:pt x="18" y="312"/>
                  </a:lnTo>
                  <a:lnTo>
                    <a:pt x="10" y="292"/>
                  </a:lnTo>
                  <a:lnTo>
                    <a:pt x="4" y="270"/>
                  </a:lnTo>
                  <a:lnTo>
                    <a:pt x="2" y="248"/>
                  </a:lnTo>
                  <a:lnTo>
                    <a:pt x="0" y="224"/>
                  </a:lnTo>
                  <a:lnTo>
                    <a:pt x="0" y="224"/>
                  </a:lnTo>
                  <a:lnTo>
                    <a:pt x="2" y="202"/>
                  </a:lnTo>
                  <a:lnTo>
                    <a:pt x="4" y="180"/>
                  </a:lnTo>
                  <a:lnTo>
                    <a:pt x="10" y="158"/>
                  </a:lnTo>
                  <a:lnTo>
                    <a:pt x="18" y="138"/>
                  </a:lnTo>
                  <a:lnTo>
                    <a:pt x="28" y="118"/>
                  </a:lnTo>
                  <a:lnTo>
                    <a:pt x="40" y="100"/>
                  </a:lnTo>
                  <a:lnTo>
                    <a:pt x="52" y="82"/>
                  </a:lnTo>
                  <a:lnTo>
                    <a:pt x="68" y="66"/>
                  </a:lnTo>
                  <a:lnTo>
                    <a:pt x="84" y="52"/>
                  </a:lnTo>
                  <a:lnTo>
                    <a:pt x="102" y="40"/>
                  </a:lnTo>
                  <a:lnTo>
                    <a:pt x="120" y="28"/>
                  </a:lnTo>
                  <a:lnTo>
                    <a:pt x="140" y="18"/>
                  </a:lnTo>
                  <a:lnTo>
                    <a:pt x="162" y="12"/>
                  </a:lnTo>
                  <a:lnTo>
                    <a:pt x="184" y="6"/>
                  </a:lnTo>
                  <a:lnTo>
                    <a:pt x="206" y="2"/>
                  </a:lnTo>
                  <a:lnTo>
                    <a:pt x="230" y="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FBD1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Freeform 34"/>
            <p:cNvSpPr>
              <a:spLocks/>
            </p:cNvSpPr>
            <p:nvPr/>
          </p:nvSpPr>
          <p:spPr bwMode="auto">
            <a:xfrm>
              <a:off x="3662363" y="5538788"/>
              <a:ext cx="704850" cy="685800"/>
            </a:xfrm>
            <a:custGeom>
              <a:avLst/>
              <a:gdLst>
                <a:gd name="T0" fmla="*/ 222 w 444"/>
                <a:gd name="T1" fmla="*/ 0 h 432"/>
                <a:gd name="T2" fmla="*/ 268 w 444"/>
                <a:gd name="T3" fmla="*/ 4 h 432"/>
                <a:gd name="T4" fmla="*/ 308 w 444"/>
                <a:gd name="T5" fmla="*/ 18 h 432"/>
                <a:gd name="T6" fmla="*/ 346 w 444"/>
                <a:gd name="T7" fmla="*/ 38 h 432"/>
                <a:gd name="T8" fmla="*/ 380 w 444"/>
                <a:gd name="T9" fmla="*/ 64 h 432"/>
                <a:gd name="T10" fmla="*/ 406 w 444"/>
                <a:gd name="T11" fmla="*/ 96 h 432"/>
                <a:gd name="T12" fmla="*/ 428 w 444"/>
                <a:gd name="T13" fmla="*/ 132 h 432"/>
                <a:gd name="T14" fmla="*/ 440 w 444"/>
                <a:gd name="T15" fmla="*/ 172 h 432"/>
                <a:gd name="T16" fmla="*/ 444 w 444"/>
                <a:gd name="T17" fmla="*/ 216 h 432"/>
                <a:gd name="T18" fmla="*/ 444 w 444"/>
                <a:gd name="T19" fmla="*/ 238 h 432"/>
                <a:gd name="T20" fmla="*/ 434 w 444"/>
                <a:gd name="T21" fmla="*/ 280 h 432"/>
                <a:gd name="T22" fmla="*/ 418 w 444"/>
                <a:gd name="T23" fmla="*/ 318 h 432"/>
                <a:gd name="T24" fmla="*/ 394 w 444"/>
                <a:gd name="T25" fmla="*/ 354 h 432"/>
                <a:gd name="T26" fmla="*/ 364 w 444"/>
                <a:gd name="T27" fmla="*/ 382 h 432"/>
                <a:gd name="T28" fmla="*/ 328 w 444"/>
                <a:gd name="T29" fmla="*/ 406 h 432"/>
                <a:gd name="T30" fmla="*/ 288 w 444"/>
                <a:gd name="T31" fmla="*/ 422 h 432"/>
                <a:gd name="T32" fmla="*/ 246 w 444"/>
                <a:gd name="T33" fmla="*/ 430 h 432"/>
                <a:gd name="T34" fmla="*/ 222 w 444"/>
                <a:gd name="T35" fmla="*/ 432 h 432"/>
                <a:gd name="T36" fmla="*/ 178 w 444"/>
                <a:gd name="T37" fmla="*/ 428 h 432"/>
                <a:gd name="T38" fmla="*/ 136 w 444"/>
                <a:gd name="T39" fmla="*/ 414 h 432"/>
                <a:gd name="T40" fmla="*/ 98 w 444"/>
                <a:gd name="T41" fmla="*/ 394 h 432"/>
                <a:gd name="T42" fmla="*/ 66 w 444"/>
                <a:gd name="T43" fmla="*/ 368 h 432"/>
                <a:gd name="T44" fmla="*/ 38 w 444"/>
                <a:gd name="T45" fmla="*/ 336 h 432"/>
                <a:gd name="T46" fmla="*/ 18 w 444"/>
                <a:gd name="T47" fmla="*/ 300 h 432"/>
                <a:gd name="T48" fmla="*/ 4 w 444"/>
                <a:gd name="T49" fmla="*/ 260 h 432"/>
                <a:gd name="T50" fmla="*/ 0 w 444"/>
                <a:gd name="T51" fmla="*/ 216 h 432"/>
                <a:gd name="T52" fmla="*/ 0 w 444"/>
                <a:gd name="T53" fmla="*/ 194 h 432"/>
                <a:gd name="T54" fmla="*/ 10 w 444"/>
                <a:gd name="T55" fmla="*/ 152 h 432"/>
                <a:gd name="T56" fmla="*/ 26 w 444"/>
                <a:gd name="T57" fmla="*/ 114 h 432"/>
                <a:gd name="T58" fmla="*/ 50 w 444"/>
                <a:gd name="T59" fmla="*/ 78 h 432"/>
                <a:gd name="T60" fmla="*/ 80 w 444"/>
                <a:gd name="T61" fmla="*/ 50 h 432"/>
                <a:gd name="T62" fmla="*/ 116 w 444"/>
                <a:gd name="T63" fmla="*/ 26 h 432"/>
                <a:gd name="T64" fmla="*/ 156 w 444"/>
                <a:gd name="T65" fmla="*/ 10 h 432"/>
                <a:gd name="T66" fmla="*/ 200 w 444"/>
                <a:gd name="T67" fmla="*/ 2 h 432"/>
                <a:gd name="T68" fmla="*/ 222 w 444"/>
                <a:gd name="T69" fmla="*/ 0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44" h="432">
                  <a:moveTo>
                    <a:pt x="222" y="0"/>
                  </a:moveTo>
                  <a:lnTo>
                    <a:pt x="222" y="0"/>
                  </a:lnTo>
                  <a:lnTo>
                    <a:pt x="246" y="2"/>
                  </a:lnTo>
                  <a:lnTo>
                    <a:pt x="268" y="4"/>
                  </a:lnTo>
                  <a:lnTo>
                    <a:pt x="288" y="10"/>
                  </a:lnTo>
                  <a:lnTo>
                    <a:pt x="308" y="18"/>
                  </a:lnTo>
                  <a:lnTo>
                    <a:pt x="328" y="26"/>
                  </a:lnTo>
                  <a:lnTo>
                    <a:pt x="346" y="38"/>
                  </a:lnTo>
                  <a:lnTo>
                    <a:pt x="364" y="50"/>
                  </a:lnTo>
                  <a:lnTo>
                    <a:pt x="380" y="64"/>
                  </a:lnTo>
                  <a:lnTo>
                    <a:pt x="394" y="78"/>
                  </a:lnTo>
                  <a:lnTo>
                    <a:pt x="406" y="96"/>
                  </a:lnTo>
                  <a:lnTo>
                    <a:pt x="418" y="114"/>
                  </a:lnTo>
                  <a:lnTo>
                    <a:pt x="428" y="132"/>
                  </a:lnTo>
                  <a:lnTo>
                    <a:pt x="434" y="152"/>
                  </a:lnTo>
                  <a:lnTo>
                    <a:pt x="440" y="172"/>
                  </a:lnTo>
                  <a:lnTo>
                    <a:pt x="444" y="194"/>
                  </a:lnTo>
                  <a:lnTo>
                    <a:pt x="444" y="216"/>
                  </a:lnTo>
                  <a:lnTo>
                    <a:pt x="444" y="216"/>
                  </a:lnTo>
                  <a:lnTo>
                    <a:pt x="444" y="238"/>
                  </a:lnTo>
                  <a:lnTo>
                    <a:pt x="440" y="260"/>
                  </a:lnTo>
                  <a:lnTo>
                    <a:pt x="434" y="280"/>
                  </a:lnTo>
                  <a:lnTo>
                    <a:pt x="428" y="300"/>
                  </a:lnTo>
                  <a:lnTo>
                    <a:pt x="418" y="318"/>
                  </a:lnTo>
                  <a:lnTo>
                    <a:pt x="406" y="336"/>
                  </a:lnTo>
                  <a:lnTo>
                    <a:pt x="394" y="354"/>
                  </a:lnTo>
                  <a:lnTo>
                    <a:pt x="380" y="368"/>
                  </a:lnTo>
                  <a:lnTo>
                    <a:pt x="364" y="382"/>
                  </a:lnTo>
                  <a:lnTo>
                    <a:pt x="346" y="394"/>
                  </a:lnTo>
                  <a:lnTo>
                    <a:pt x="328" y="406"/>
                  </a:lnTo>
                  <a:lnTo>
                    <a:pt x="308" y="414"/>
                  </a:lnTo>
                  <a:lnTo>
                    <a:pt x="288" y="422"/>
                  </a:lnTo>
                  <a:lnTo>
                    <a:pt x="268" y="428"/>
                  </a:lnTo>
                  <a:lnTo>
                    <a:pt x="246" y="430"/>
                  </a:lnTo>
                  <a:lnTo>
                    <a:pt x="222" y="432"/>
                  </a:lnTo>
                  <a:lnTo>
                    <a:pt x="222" y="432"/>
                  </a:lnTo>
                  <a:lnTo>
                    <a:pt x="200" y="430"/>
                  </a:lnTo>
                  <a:lnTo>
                    <a:pt x="178" y="428"/>
                  </a:lnTo>
                  <a:lnTo>
                    <a:pt x="156" y="422"/>
                  </a:lnTo>
                  <a:lnTo>
                    <a:pt x="136" y="414"/>
                  </a:lnTo>
                  <a:lnTo>
                    <a:pt x="116" y="406"/>
                  </a:lnTo>
                  <a:lnTo>
                    <a:pt x="98" y="394"/>
                  </a:lnTo>
                  <a:lnTo>
                    <a:pt x="80" y="382"/>
                  </a:lnTo>
                  <a:lnTo>
                    <a:pt x="66" y="368"/>
                  </a:lnTo>
                  <a:lnTo>
                    <a:pt x="50" y="354"/>
                  </a:lnTo>
                  <a:lnTo>
                    <a:pt x="38" y="336"/>
                  </a:lnTo>
                  <a:lnTo>
                    <a:pt x="26" y="318"/>
                  </a:lnTo>
                  <a:lnTo>
                    <a:pt x="18" y="300"/>
                  </a:lnTo>
                  <a:lnTo>
                    <a:pt x="10" y="280"/>
                  </a:lnTo>
                  <a:lnTo>
                    <a:pt x="4" y="260"/>
                  </a:lnTo>
                  <a:lnTo>
                    <a:pt x="0" y="238"/>
                  </a:lnTo>
                  <a:lnTo>
                    <a:pt x="0" y="216"/>
                  </a:lnTo>
                  <a:lnTo>
                    <a:pt x="0" y="216"/>
                  </a:lnTo>
                  <a:lnTo>
                    <a:pt x="0" y="194"/>
                  </a:lnTo>
                  <a:lnTo>
                    <a:pt x="4" y="172"/>
                  </a:lnTo>
                  <a:lnTo>
                    <a:pt x="10" y="152"/>
                  </a:lnTo>
                  <a:lnTo>
                    <a:pt x="18" y="132"/>
                  </a:lnTo>
                  <a:lnTo>
                    <a:pt x="26" y="114"/>
                  </a:lnTo>
                  <a:lnTo>
                    <a:pt x="38" y="96"/>
                  </a:lnTo>
                  <a:lnTo>
                    <a:pt x="50" y="78"/>
                  </a:lnTo>
                  <a:lnTo>
                    <a:pt x="66" y="64"/>
                  </a:lnTo>
                  <a:lnTo>
                    <a:pt x="80" y="50"/>
                  </a:lnTo>
                  <a:lnTo>
                    <a:pt x="98" y="38"/>
                  </a:lnTo>
                  <a:lnTo>
                    <a:pt x="116" y="26"/>
                  </a:lnTo>
                  <a:lnTo>
                    <a:pt x="136" y="18"/>
                  </a:lnTo>
                  <a:lnTo>
                    <a:pt x="156" y="10"/>
                  </a:lnTo>
                  <a:lnTo>
                    <a:pt x="178" y="4"/>
                  </a:lnTo>
                  <a:lnTo>
                    <a:pt x="200" y="2"/>
                  </a:lnTo>
                  <a:lnTo>
                    <a:pt x="222" y="0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FCD4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Freeform 35"/>
            <p:cNvSpPr>
              <a:spLocks/>
            </p:cNvSpPr>
            <p:nvPr/>
          </p:nvSpPr>
          <p:spPr bwMode="auto">
            <a:xfrm>
              <a:off x="3675063" y="5551488"/>
              <a:ext cx="682625" cy="657225"/>
            </a:xfrm>
            <a:custGeom>
              <a:avLst/>
              <a:gdLst>
                <a:gd name="T0" fmla="*/ 214 w 430"/>
                <a:gd name="T1" fmla="*/ 0 h 414"/>
                <a:gd name="T2" fmla="*/ 258 w 430"/>
                <a:gd name="T3" fmla="*/ 4 h 414"/>
                <a:gd name="T4" fmla="*/ 298 w 430"/>
                <a:gd name="T5" fmla="*/ 16 h 414"/>
                <a:gd name="T6" fmla="*/ 334 w 430"/>
                <a:gd name="T7" fmla="*/ 36 h 414"/>
                <a:gd name="T8" fmla="*/ 366 w 430"/>
                <a:gd name="T9" fmla="*/ 60 h 414"/>
                <a:gd name="T10" fmla="*/ 394 w 430"/>
                <a:gd name="T11" fmla="*/ 92 h 414"/>
                <a:gd name="T12" fmla="*/ 412 w 430"/>
                <a:gd name="T13" fmla="*/ 126 h 414"/>
                <a:gd name="T14" fmla="*/ 426 w 430"/>
                <a:gd name="T15" fmla="*/ 166 h 414"/>
                <a:gd name="T16" fmla="*/ 430 w 430"/>
                <a:gd name="T17" fmla="*/ 208 h 414"/>
                <a:gd name="T18" fmla="*/ 428 w 430"/>
                <a:gd name="T19" fmla="*/ 228 h 414"/>
                <a:gd name="T20" fmla="*/ 420 w 430"/>
                <a:gd name="T21" fmla="*/ 268 h 414"/>
                <a:gd name="T22" fmla="*/ 404 w 430"/>
                <a:gd name="T23" fmla="*/ 306 h 414"/>
                <a:gd name="T24" fmla="*/ 380 w 430"/>
                <a:gd name="T25" fmla="*/ 340 h 414"/>
                <a:gd name="T26" fmla="*/ 352 w 430"/>
                <a:gd name="T27" fmla="*/ 368 h 414"/>
                <a:gd name="T28" fmla="*/ 318 w 430"/>
                <a:gd name="T29" fmla="*/ 390 h 414"/>
                <a:gd name="T30" fmla="*/ 278 w 430"/>
                <a:gd name="T31" fmla="*/ 406 h 414"/>
                <a:gd name="T32" fmla="*/ 236 w 430"/>
                <a:gd name="T33" fmla="*/ 414 h 414"/>
                <a:gd name="T34" fmla="*/ 214 w 430"/>
                <a:gd name="T35" fmla="*/ 414 h 414"/>
                <a:gd name="T36" fmla="*/ 172 w 430"/>
                <a:gd name="T37" fmla="*/ 410 h 414"/>
                <a:gd name="T38" fmla="*/ 132 w 430"/>
                <a:gd name="T39" fmla="*/ 398 h 414"/>
                <a:gd name="T40" fmla="*/ 94 w 430"/>
                <a:gd name="T41" fmla="*/ 380 h 414"/>
                <a:gd name="T42" fmla="*/ 62 w 430"/>
                <a:gd name="T43" fmla="*/ 354 h 414"/>
                <a:gd name="T44" fmla="*/ 36 w 430"/>
                <a:gd name="T45" fmla="*/ 324 h 414"/>
                <a:gd name="T46" fmla="*/ 16 w 430"/>
                <a:gd name="T47" fmla="*/ 288 h 414"/>
                <a:gd name="T48" fmla="*/ 4 w 430"/>
                <a:gd name="T49" fmla="*/ 250 h 414"/>
                <a:gd name="T50" fmla="*/ 0 w 430"/>
                <a:gd name="T51" fmla="*/ 208 h 414"/>
                <a:gd name="T52" fmla="*/ 0 w 430"/>
                <a:gd name="T53" fmla="*/ 186 h 414"/>
                <a:gd name="T54" fmla="*/ 10 w 430"/>
                <a:gd name="T55" fmla="*/ 146 h 414"/>
                <a:gd name="T56" fmla="*/ 26 w 430"/>
                <a:gd name="T57" fmla="*/ 108 h 414"/>
                <a:gd name="T58" fmla="*/ 48 w 430"/>
                <a:gd name="T59" fmla="*/ 76 h 414"/>
                <a:gd name="T60" fmla="*/ 78 w 430"/>
                <a:gd name="T61" fmla="*/ 48 h 414"/>
                <a:gd name="T62" fmla="*/ 112 w 430"/>
                <a:gd name="T63" fmla="*/ 24 h 414"/>
                <a:gd name="T64" fmla="*/ 150 w 430"/>
                <a:gd name="T65" fmla="*/ 10 h 414"/>
                <a:gd name="T66" fmla="*/ 192 w 430"/>
                <a:gd name="T67" fmla="*/ 0 h 414"/>
                <a:gd name="T68" fmla="*/ 214 w 430"/>
                <a:gd name="T69" fmla="*/ 0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30" h="414">
                  <a:moveTo>
                    <a:pt x="214" y="0"/>
                  </a:moveTo>
                  <a:lnTo>
                    <a:pt x="214" y="0"/>
                  </a:lnTo>
                  <a:lnTo>
                    <a:pt x="236" y="0"/>
                  </a:lnTo>
                  <a:lnTo>
                    <a:pt x="258" y="4"/>
                  </a:lnTo>
                  <a:lnTo>
                    <a:pt x="278" y="10"/>
                  </a:lnTo>
                  <a:lnTo>
                    <a:pt x="298" y="16"/>
                  </a:lnTo>
                  <a:lnTo>
                    <a:pt x="318" y="24"/>
                  </a:lnTo>
                  <a:lnTo>
                    <a:pt x="334" y="36"/>
                  </a:lnTo>
                  <a:lnTo>
                    <a:pt x="352" y="48"/>
                  </a:lnTo>
                  <a:lnTo>
                    <a:pt x="366" y="60"/>
                  </a:lnTo>
                  <a:lnTo>
                    <a:pt x="380" y="76"/>
                  </a:lnTo>
                  <a:lnTo>
                    <a:pt x="394" y="92"/>
                  </a:lnTo>
                  <a:lnTo>
                    <a:pt x="404" y="108"/>
                  </a:lnTo>
                  <a:lnTo>
                    <a:pt x="412" y="126"/>
                  </a:lnTo>
                  <a:lnTo>
                    <a:pt x="420" y="146"/>
                  </a:lnTo>
                  <a:lnTo>
                    <a:pt x="426" y="166"/>
                  </a:lnTo>
                  <a:lnTo>
                    <a:pt x="428" y="186"/>
                  </a:lnTo>
                  <a:lnTo>
                    <a:pt x="430" y="208"/>
                  </a:lnTo>
                  <a:lnTo>
                    <a:pt x="430" y="208"/>
                  </a:lnTo>
                  <a:lnTo>
                    <a:pt x="428" y="228"/>
                  </a:lnTo>
                  <a:lnTo>
                    <a:pt x="426" y="250"/>
                  </a:lnTo>
                  <a:lnTo>
                    <a:pt x="420" y="268"/>
                  </a:lnTo>
                  <a:lnTo>
                    <a:pt x="412" y="288"/>
                  </a:lnTo>
                  <a:lnTo>
                    <a:pt x="404" y="306"/>
                  </a:lnTo>
                  <a:lnTo>
                    <a:pt x="394" y="324"/>
                  </a:lnTo>
                  <a:lnTo>
                    <a:pt x="380" y="340"/>
                  </a:lnTo>
                  <a:lnTo>
                    <a:pt x="366" y="354"/>
                  </a:lnTo>
                  <a:lnTo>
                    <a:pt x="352" y="368"/>
                  </a:lnTo>
                  <a:lnTo>
                    <a:pt x="334" y="380"/>
                  </a:lnTo>
                  <a:lnTo>
                    <a:pt x="318" y="390"/>
                  </a:lnTo>
                  <a:lnTo>
                    <a:pt x="298" y="398"/>
                  </a:lnTo>
                  <a:lnTo>
                    <a:pt x="278" y="406"/>
                  </a:lnTo>
                  <a:lnTo>
                    <a:pt x="258" y="410"/>
                  </a:lnTo>
                  <a:lnTo>
                    <a:pt x="236" y="414"/>
                  </a:lnTo>
                  <a:lnTo>
                    <a:pt x="214" y="414"/>
                  </a:lnTo>
                  <a:lnTo>
                    <a:pt x="214" y="414"/>
                  </a:lnTo>
                  <a:lnTo>
                    <a:pt x="192" y="414"/>
                  </a:lnTo>
                  <a:lnTo>
                    <a:pt x="172" y="410"/>
                  </a:lnTo>
                  <a:lnTo>
                    <a:pt x="150" y="406"/>
                  </a:lnTo>
                  <a:lnTo>
                    <a:pt x="132" y="398"/>
                  </a:lnTo>
                  <a:lnTo>
                    <a:pt x="112" y="390"/>
                  </a:lnTo>
                  <a:lnTo>
                    <a:pt x="94" y="380"/>
                  </a:lnTo>
                  <a:lnTo>
                    <a:pt x="78" y="368"/>
                  </a:lnTo>
                  <a:lnTo>
                    <a:pt x="62" y="354"/>
                  </a:lnTo>
                  <a:lnTo>
                    <a:pt x="48" y="340"/>
                  </a:lnTo>
                  <a:lnTo>
                    <a:pt x="36" y="324"/>
                  </a:lnTo>
                  <a:lnTo>
                    <a:pt x="26" y="306"/>
                  </a:lnTo>
                  <a:lnTo>
                    <a:pt x="16" y="288"/>
                  </a:lnTo>
                  <a:lnTo>
                    <a:pt x="10" y="268"/>
                  </a:lnTo>
                  <a:lnTo>
                    <a:pt x="4" y="250"/>
                  </a:lnTo>
                  <a:lnTo>
                    <a:pt x="0" y="228"/>
                  </a:lnTo>
                  <a:lnTo>
                    <a:pt x="0" y="208"/>
                  </a:lnTo>
                  <a:lnTo>
                    <a:pt x="0" y="208"/>
                  </a:lnTo>
                  <a:lnTo>
                    <a:pt x="0" y="186"/>
                  </a:lnTo>
                  <a:lnTo>
                    <a:pt x="4" y="166"/>
                  </a:lnTo>
                  <a:lnTo>
                    <a:pt x="10" y="146"/>
                  </a:lnTo>
                  <a:lnTo>
                    <a:pt x="16" y="126"/>
                  </a:lnTo>
                  <a:lnTo>
                    <a:pt x="26" y="108"/>
                  </a:lnTo>
                  <a:lnTo>
                    <a:pt x="36" y="92"/>
                  </a:lnTo>
                  <a:lnTo>
                    <a:pt x="48" y="76"/>
                  </a:lnTo>
                  <a:lnTo>
                    <a:pt x="62" y="60"/>
                  </a:lnTo>
                  <a:lnTo>
                    <a:pt x="78" y="48"/>
                  </a:lnTo>
                  <a:lnTo>
                    <a:pt x="94" y="36"/>
                  </a:lnTo>
                  <a:lnTo>
                    <a:pt x="112" y="24"/>
                  </a:lnTo>
                  <a:lnTo>
                    <a:pt x="132" y="16"/>
                  </a:lnTo>
                  <a:lnTo>
                    <a:pt x="150" y="10"/>
                  </a:lnTo>
                  <a:lnTo>
                    <a:pt x="172" y="4"/>
                  </a:lnTo>
                  <a:lnTo>
                    <a:pt x="192" y="0"/>
                  </a:lnTo>
                  <a:lnTo>
                    <a:pt x="214" y="0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rgbClr val="FCD6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Freeform 36"/>
            <p:cNvSpPr>
              <a:spLocks/>
            </p:cNvSpPr>
            <p:nvPr/>
          </p:nvSpPr>
          <p:spPr bwMode="auto">
            <a:xfrm>
              <a:off x="3687763" y="5564188"/>
              <a:ext cx="660400" cy="631825"/>
            </a:xfrm>
            <a:custGeom>
              <a:avLst/>
              <a:gdLst>
                <a:gd name="T0" fmla="*/ 208 w 416"/>
                <a:gd name="T1" fmla="*/ 0 h 398"/>
                <a:gd name="T2" fmla="*/ 250 w 416"/>
                <a:gd name="T3" fmla="*/ 4 h 398"/>
                <a:gd name="T4" fmla="*/ 288 w 416"/>
                <a:gd name="T5" fmla="*/ 14 h 398"/>
                <a:gd name="T6" fmla="*/ 324 w 416"/>
                <a:gd name="T7" fmla="*/ 34 h 398"/>
                <a:gd name="T8" fmla="*/ 354 w 416"/>
                <a:gd name="T9" fmla="*/ 58 h 398"/>
                <a:gd name="T10" fmla="*/ 380 w 416"/>
                <a:gd name="T11" fmla="*/ 88 h 398"/>
                <a:gd name="T12" fmla="*/ 398 w 416"/>
                <a:gd name="T13" fmla="*/ 120 h 398"/>
                <a:gd name="T14" fmla="*/ 410 w 416"/>
                <a:gd name="T15" fmla="*/ 158 h 398"/>
                <a:gd name="T16" fmla="*/ 416 w 416"/>
                <a:gd name="T17" fmla="*/ 198 h 398"/>
                <a:gd name="T18" fmla="*/ 414 w 416"/>
                <a:gd name="T19" fmla="*/ 218 h 398"/>
                <a:gd name="T20" fmla="*/ 406 w 416"/>
                <a:gd name="T21" fmla="*/ 258 h 398"/>
                <a:gd name="T22" fmla="*/ 390 w 416"/>
                <a:gd name="T23" fmla="*/ 294 h 398"/>
                <a:gd name="T24" fmla="*/ 368 w 416"/>
                <a:gd name="T25" fmla="*/ 326 h 398"/>
                <a:gd name="T26" fmla="*/ 340 w 416"/>
                <a:gd name="T27" fmla="*/ 352 h 398"/>
                <a:gd name="T28" fmla="*/ 306 w 416"/>
                <a:gd name="T29" fmla="*/ 374 h 398"/>
                <a:gd name="T30" fmla="*/ 268 w 416"/>
                <a:gd name="T31" fmla="*/ 390 h 398"/>
                <a:gd name="T32" fmla="*/ 228 w 416"/>
                <a:gd name="T33" fmla="*/ 398 h 398"/>
                <a:gd name="T34" fmla="*/ 208 w 416"/>
                <a:gd name="T35" fmla="*/ 398 h 398"/>
                <a:gd name="T36" fmla="*/ 166 w 416"/>
                <a:gd name="T37" fmla="*/ 394 h 398"/>
                <a:gd name="T38" fmla="*/ 126 w 416"/>
                <a:gd name="T39" fmla="*/ 382 h 398"/>
                <a:gd name="T40" fmla="*/ 92 w 416"/>
                <a:gd name="T41" fmla="*/ 364 h 398"/>
                <a:gd name="T42" fmla="*/ 60 w 416"/>
                <a:gd name="T43" fmla="*/ 340 h 398"/>
                <a:gd name="T44" fmla="*/ 34 w 416"/>
                <a:gd name="T45" fmla="*/ 310 h 398"/>
                <a:gd name="T46" fmla="*/ 16 w 416"/>
                <a:gd name="T47" fmla="*/ 276 h 398"/>
                <a:gd name="T48" fmla="*/ 4 w 416"/>
                <a:gd name="T49" fmla="*/ 238 h 398"/>
                <a:gd name="T50" fmla="*/ 0 w 416"/>
                <a:gd name="T51" fmla="*/ 198 h 398"/>
                <a:gd name="T52" fmla="*/ 0 w 416"/>
                <a:gd name="T53" fmla="*/ 178 h 398"/>
                <a:gd name="T54" fmla="*/ 8 w 416"/>
                <a:gd name="T55" fmla="*/ 140 h 398"/>
                <a:gd name="T56" fmla="*/ 24 w 416"/>
                <a:gd name="T57" fmla="*/ 104 h 398"/>
                <a:gd name="T58" fmla="*/ 46 w 416"/>
                <a:gd name="T59" fmla="*/ 72 h 398"/>
                <a:gd name="T60" fmla="*/ 76 w 416"/>
                <a:gd name="T61" fmla="*/ 44 h 398"/>
                <a:gd name="T62" fmla="*/ 108 w 416"/>
                <a:gd name="T63" fmla="*/ 24 h 398"/>
                <a:gd name="T64" fmla="*/ 146 w 416"/>
                <a:gd name="T65" fmla="*/ 8 h 398"/>
                <a:gd name="T66" fmla="*/ 186 w 416"/>
                <a:gd name="T67" fmla="*/ 0 h 398"/>
                <a:gd name="T68" fmla="*/ 208 w 416"/>
                <a:gd name="T69" fmla="*/ 0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16" h="398">
                  <a:moveTo>
                    <a:pt x="208" y="0"/>
                  </a:moveTo>
                  <a:lnTo>
                    <a:pt x="208" y="0"/>
                  </a:lnTo>
                  <a:lnTo>
                    <a:pt x="228" y="0"/>
                  </a:lnTo>
                  <a:lnTo>
                    <a:pt x="250" y="4"/>
                  </a:lnTo>
                  <a:lnTo>
                    <a:pt x="268" y="8"/>
                  </a:lnTo>
                  <a:lnTo>
                    <a:pt x="288" y="14"/>
                  </a:lnTo>
                  <a:lnTo>
                    <a:pt x="306" y="24"/>
                  </a:lnTo>
                  <a:lnTo>
                    <a:pt x="324" y="34"/>
                  </a:lnTo>
                  <a:lnTo>
                    <a:pt x="340" y="44"/>
                  </a:lnTo>
                  <a:lnTo>
                    <a:pt x="354" y="58"/>
                  </a:lnTo>
                  <a:lnTo>
                    <a:pt x="368" y="72"/>
                  </a:lnTo>
                  <a:lnTo>
                    <a:pt x="380" y="88"/>
                  </a:lnTo>
                  <a:lnTo>
                    <a:pt x="390" y="104"/>
                  </a:lnTo>
                  <a:lnTo>
                    <a:pt x="398" y="120"/>
                  </a:lnTo>
                  <a:lnTo>
                    <a:pt x="406" y="140"/>
                  </a:lnTo>
                  <a:lnTo>
                    <a:pt x="410" y="158"/>
                  </a:lnTo>
                  <a:lnTo>
                    <a:pt x="414" y="178"/>
                  </a:lnTo>
                  <a:lnTo>
                    <a:pt x="416" y="198"/>
                  </a:lnTo>
                  <a:lnTo>
                    <a:pt x="416" y="198"/>
                  </a:lnTo>
                  <a:lnTo>
                    <a:pt x="414" y="218"/>
                  </a:lnTo>
                  <a:lnTo>
                    <a:pt x="410" y="238"/>
                  </a:lnTo>
                  <a:lnTo>
                    <a:pt x="406" y="258"/>
                  </a:lnTo>
                  <a:lnTo>
                    <a:pt x="398" y="276"/>
                  </a:lnTo>
                  <a:lnTo>
                    <a:pt x="390" y="294"/>
                  </a:lnTo>
                  <a:lnTo>
                    <a:pt x="380" y="310"/>
                  </a:lnTo>
                  <a:lnTo>
                    <a:pt x="368" y="326"/>
                  </a:lnTo>
                  <a:lnTo>
                    <a:pt x="354" y="340"/>
                  </a:lnTo>
                  <a:lnTo>
                    <a:pt x="340" y="352"/>
                  </a:lnTo>
                  <a:lnTo>
                    <a:pt x="324" y="364"/>
                  </a:lnTo>
                  <a:lnTo>
                    <a:pt x="306" y="374"/>
                  </a:lnTo>
                  <a:lnTo>
                    <a:pt x="288" y="382"/>
                  </a:lnTo>
                  <a:lnTo>
                    <a:pt x="268" y="390"/>
                  </a:lnTo>
                  <a:lnTo>
                    <a:pt x="250" y="394"/>
                  </a:lnTo>
                  <a:lnTo>
                    <a:pt x="228" y="398"/>
                  </a:lnTo>
                  <a:lnTo>
                    <a:pt x="208" y="398"/>
                  </a:lnTo>
                  <a:lnTo>
                    <a:pt x="208" y="398"/>
                  </a:lnTo>
                  <a:lnTo>
                    <a:pt x="186" y="398"/>
                  </a:lnTo>
                  <a:lnTo>
                    <a:pt x="166" y="394"/>
                  </a:lnTo>
                  <a:lnTo>
                    <a:pt x="146" y="390"/>
                  </a:lnTo>
                  <a:lnTo>
                    <a:pt x="126" y="382"/>
                  </a:lnTo>
                  <a:lnTo>
                    <a:pt x="108" y="374"/>
                  </a:lnTo>
                  <a:lnTo>
                    <a:pt x="92" y="364"/>
                  </a:lnTo>
                  <a:lnTo>
                    <a:pt x="76" y="352"/>
                  </a:lnTo>
                  <a:lnTo>
                    <a:pt x="60" y="340"/>
                  </a:lnTo>
                  <a:lnTo>
                    <a:pt x="46" y="326"/>
                  </a:lnTo>
                  <a:lnTo>
                    <a:pt x="34" y="310"/>
                  </a:lnTo>
                  <a:lnTo>
                    <a:pt x="24" y="294"/>
                  </a:lnTo>
                  <a:lnTo>
                    <a:pt x="16" y="276"/>
                  </a:lnTo>
                  <a:lnTo>
                    <a:pt x="8" y="258"/>
                  </a:lnTo>
                  <a:lnTo>
                    <a:pt x="4" y="238"/>
                  </a:lnTo>
                  <a:lnTo>
                    <a:pt x="0" y="218"/>
                  </a:lnTo>
                  <a:lnTo>
                    <a:pt x="0" y="198"/>
                  </a:lnTo>
                  <a:lnTo>
                    <a:pt x="0" y="198"/>
                  </a:lnTo>
                  <a:lnTo>
                    <a:pt x="0" y="178"/>
                  </a:lnTo>
                  <a:lnTo>
                    <a:pt x="4" y="158"/>
                  </a:lnTo>
                  <a:lnTo>
                    <a:pt x="8" y="140"/>
                  </a:lnTo>
                  <a:lnTo>
                    <a:pt x="16" y="120"/>
                  </a:lnTo>
                  <a:lnTo>
                    <a:pt x="24" y="104"/>
                  </a:lnTo>
                  <a:lnTo>
                    <a:pt x="34" y="88"/>
                  </a:lnTo>
                  <a:lnTo>
                    <a:pt x="46" y="72"/>
                  </a:lnTo>
                  <a:lnTo>
                    <a:pt x="60" y="58"/>
                  </a:lnTo>
                  <a:lnTo>
                    <a:pt x="76" y="44"/>
                  </a:lnTo>
                  <a:lnTo>
                    <a:pt x="92" y="34"/>
                  </a:lnTo>
                  <a:lnTo>
                    <a:pt x="108" y="24"/>
                  </a:lnTo>
                  <a:lnTo>
                    <a:pt x="126" y="14"/>
                  </a:lnTo>
                  <a:lnTo>
                    <a:pt x="146" y="8"/>
                  </a:lnTo>
                  <a:lnTo>
                    <a:pt x="166" y="4"/>
                  </a:lnTo>
                  <a:lnTo>
                    <a:pt x="186" y="0"/>
                  </a:lnTo>
                  <a:lnTo>
                    <a:pt x="208" y="0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FDDA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Freeform 37"/>
            <p:cNvSpPr>
              <a:spLocks/>
            </p:cNvSpPr>
            <p:nvPr/>
          </p:nvSpPr>
          <p:spPr bwMode="auto">
            <a:xfrm>
              <a:off x="3700463" y="5573713"/>
              <a:ext cx="635000" cy="609600"/>
            </a:xfrm>
            <a:custGeom>
              <a:avLst/>
              <a:gdLst>
                <a:gd name="T0" fmla="*/ 200 w 400"/>
                <a:gd name="T1" fmla="*/ 0 h 384"/>
                <a:gd name="T2" fmla="*/ 240 w 400"/>
                <a:gd name="T3" fmla="*/ 4 h 384"/>
                <a:gd name="T4" fmla="*/ 278 w 400"/>
                <a:gd name="T5" fmla="*/ 16 h 384"/>
                <a:gd name="T6" fmla="*/ 312 w 400"/>
                <a:gd name="T7" fmla="*/ 34 h 384"/>
                <a:gd name="T8" fmla="*/ 342 w 400"/>
                <a:gd name="T9" fmla="*/ 56 h 384"/>
                <a:gd name="T10" fmla="*/ 366 w 400"/>
                <a:gd name="T11" fmla="*/ 84 h 384"/>
                <a:gd name="T12" fmla="*/ 384 w 400"/>
                <a:gd name="T13" fmla="*/ 118 h 384"/>
                <a:gd name="T14" fmla="*/ 396 w 400"/>
                <a:gd name="T15" fmla="*/ 154 h 384"/>
                <a:gd name="T16" fmla="*/ 400 w 400"/>
                <a:gd name="T17" fmla="*/ 192 h 384"/>
                <a:gd name="T18" fmla="*/ 400 w 400"/>
                <a:gd name="T19" fmla="*/ 212 h 384"/>
                <a:gd name="T20" fmla="*/ 392 w 400"/>
                <a:gd name="T21" fmla="*/ 248 h 384"/>
                <a:gd name="T22" fmla="*/ 376 w 400"/>
                <a:gd name="T23" fmla="*/ 282 h 384"/>
                <a:gd name="T24" fmla="*/ 354 w 400"/>
                <a:gd name="T25" fmla="*/ 314 h 384"/>
                <a:gd name="T26" fmla="*/ 328 w 400"/>
                <a:gd name="T27" fmla="*/ 340 h 384"/>
                <a:gd name="T28" fmla="*/ 296 w 400"/>
                <a:gd name="T29" fmla="*/ 360 h 384"/>
                <a:gd name="T30" fmla="*/ 260 w 400"/>
                <a:gd name="T31" fmla="*/ 374 h 384"/>
                <a:gd name="T32" fmla="*/ 220 w 400"/>
                <a:gd name="T33" fmla="*/ 382 h 384"/>
                <a:gd name="T34" fmla="*/ 200 w 400"/>
                <a:gd name="T35" fmla="*/ 384 h 384"/>
                <a:gd name="T36" fmla="*/ 160 w 400"/>
                <a:gd name="T37" fmla="*/ 380 h 384"/>
                <a:gd name="T38" fmla="*/ 122 w 400"/>
                <a:gd name="T39" fmla="*/ 368 h 384"/>
                <a:gd name="T40" fmla="*/ 88 w 400"/>
                <a:gd name="T41" fmla="*/ 350 h 384"/>
                <a:gd name="T42" fmla="*/ 58 w 400"/>
                <a:gd name="T43" fmla="*/ 326 h 384"/>
                <a:gd name="T44" fmla="*/ 34 w 400"/>
                <a:gd name="T45" fmla="*/ 298 h 384"/>
                <a:gd name="T46" fmla="*/ 14 w 400"/>
                <a:gd name="T47" fmla="*/ 266 h 384"/>
                <a:gd name="T48" fmla="*/ 4 w 400"/>
                <a:gd name="T49" fmla="*/ 230 h 384"/>
                <a:gd name="T50" fmla="*/ 0 w 400"/>
                <a:gd name="T51" fmla="*/ 192 h 384"/>
                <a:gd name="T52" fmla="*/ 0 w 400"/>
                <a:gd name="T53" fmla="*/ 172 h 384"/>
                <a:gd name="T54" fmla="*/ 8 w 400"/>
                <a:gd name="T55" fmla="*/ 134 h 384"/>
                <a:gd name="T56" fmla="*/ 24 w 400"/>
                <a:gd name="T57" fmla="*/ 100 h 384"/>
                <a:gd name="T58" fmla="*/ 46 w 400"/>
                <a:gd name="T59" fmla="*/ 70 h 384"/>
                <a:gd name="T60" fmla="*/ 72 w 400"/>
                <a:gd name="T61" fmla="*/ 44 h 384"/>
                <a:gd name="T62" fmla="*/ 104 w 400"/>
                <a:gd name="T63" fmla="*/ 24 h 384"/>
                <a:gd name="T64" fmla="*/ 140 w 400"/>
                <a:gd name="T65" fmla="*/ 8 h 384"/>
                <a:gd name="T66" fmla="*/ 180 w 400"/>
                <a:gd name="T67" fmla="*/ 2 h 384"/>
                <a:gd name="T68" fmla="*/ 200 w 400"/>
                <a:gd name="T69" fmla="*/ 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0" h="384">
                  <a:moveTo>
                    <a:pt x="200" y="0"/>
                  </a:moveTo>
                  <a:lnTo>
                    <a:pt x="200" y="0"/>
                  </a:lnTo>
                  <a:lnTo>
                    <a:pt x="220" y="2"/>
                  </a:lnTo>
                  <a:lnTo>
                    <a:pt x="240" y="4"/>
                  </a:lnTo>
                  <a:lnTo>
                    <a:pt x="260" y="8"/>
                  </a:lnTo>
                  <a:lnTo>
                    <a:pt x="278" y="16"/>
                  </a:lnTo>
                  <a:lnTo>
                    <a:pt x="296" y="24"/>
                  </a:lnTo>
                  <a:lnTo>
                    <a:pt x="312" y="34"/>
                  </a:lnTo>
                  <a:lnTo>
                    <a:pt x="328" y="44"/>
                  </a:lnTo>
                  <a:lnTo>
                    <a:pt x="342" y="56"/>
                  </a:lnTo>
                  <a:lnTo>
                    <a:pt x="354" y="70"/>
                  </a:lnTo>
                  <a:lnTo>
                    <a:pt x="366" y="84"/>
                  </a:lnTo>
                  <a:lnTo>
                    <a:pt x="376" y="100"/>
                  </a:lnTo>
                  <a:lnTo>
                    <a:pt x="384" y="118"/>
                  </a:lnTo>
                  <a:lnTo>
                    <a:pt x="392" y="134"/>
                  </a:lnTo>
                  <a:lnTo>
                    <a:pt x="396" y="154"/>
                  </a:lnTo>
                  <a:lnTo>
                    <a:pt x="400" y="172"/>
                  </a:lnTo>
                  <a:lnTo>
                    <a:pt x="400" y="192"/>
                  </a:lnTo>
                  <a:lnTo>
                    <a:pt x="400" y="192"/>
                  </a:lnTo>
                  <a:lnTo>
                    <a:pt x="400" y="212"/>
                  </a:lnTo>
                  <a:lnTo>
                    <a:pt x="396" y="230"/>
                  </a:lnTo>
                  <a:lnTo>
                    <a:pt x="392" y="248"/>
                  </a:lnTo>
                  <a:lnTo>
                    <a:pt x="384" y="266"/>
                  </a:lnTo>
                  <a:lnTo>
                    <a:pt x="376" y="282"/>
                  </a:lnTo>
                  <a:lnTo>
                    <a:pt x="366" y="298"/>
                  </a:lnTo>
                  <a:lnTo>
                    <a:pt x="354" y="314"/>
                  </a:lnTo>
                  <a:lnTo>
                    <a:pt x="342" y="326"/>
                  </a:lnTo>
                  <a:lnTo>
                    <a:pt x="328" y="340"/>
                  </a:lnTo>
                  <a:lnTo>
                    <a:pt x="312" y="350"/>
                  </a:lnTo>
                  <a:lnTo>
                    <a:pt x="296" y="360"/>
                  </a:lnTo>
                  <a:lnTo>
                    <a:pt x="278" y="368"/>
                  </a:lnTo>
                  <a:lnTo>
                    <a:pt x="260" y="374"/>
                  </a:lnTo>
                  <a:lnTo>
                    <a:pt x="240" y="380"/>
                  </a:lnTo>
                  <a:lnTo>
                    <a:pt x="220" y="382"/>
                  </a:lnTo>
                  <a:lnTo>
                    <a:pt x="200" y="384"/>
                  </a:lnTo>
                  <a:lnTo>
                    <a:pt x="200" y="384"/>
                  </a:lnTo>
                  <a:lnTo>
                    <a:pt x="180" y="382"/>
                  </a:lnTo>
                  <a:lnTo>
                    <a:pt x="160" y="380"/>
                  </a:lnTo>
                  <a:lnTo>
                    <a:pt x="140" y="374"/>
                  </a:lnTo>
                  <a:lnTo>
                    <a:pt x="122" y="368"/>
                  </a:lnTo>
                  <a:lnTo>
                    <a:pt x="104" y="360"/>
                  </a:lnTo>
                  <a:lnTo>
                    <a:pt x="88" y="350"/>
                  </a:lnTo>
                  <a:lnTo>
                    <a:pt x="72" y="340"/>
                  </a:lnTo>
                  <a:lnTo>
                    <a:pt x="58" y="326"/>
                  </a:lnTo>
                  <a:lnTo>
                    <a:pt x="46" y="314"/>
                  </a:lnTo>
                  <a:lnTo>
                    <a:pt x="34" y="298"/>
                  </a:lnTo>
                  <a:lnTo>
                    <a:pt x="24" y="282"/>
                  </a:lnTo>
                  <a:lnTo>
                    <a:pt x="14" y="266"/>
                  </a:lnTo>
                  <a:lnTo>
                    <a:pt x="8" y="248"/>
                  </a:lnTo>
                  <a:lnTo>
                    <a:pt x="4" y="230"/>
                  </a:lnTo>
                  <a:lnTo>
                    <a:pt x="0" y="212"/>
                  </a:lnTo>
                  <a:lnTo>
                    <a:pt x="0" y="192"/>
                  </a:lnTo>
                  <a:lnTo>
                    <a:pt x="0" y="192"/>
                  </a:lnTo>
                  <a:lnTo>
                    <a:pt x="0" y="172"/>
                  </a:lnTo>
                  <a:lnTo>
                    <a:pt x="4" y="154"/>
                  </a:lnTo>
                  <a:lnTo>
                    <a:pt x="8" y="134"/>
                  </a:lnTo>
                  <a:lnTo>
                    <a:pt x="14" y="118"/>
                  </a:lnTo>
                  <a:lnTo>
                    <a:pt x="24" y="100"/>
                  </a:lnTo>
                  <a:lnTo>
                    <a:pt x="34" y="84"/>
                  </a:lnTo>
                  <a:lnTo>
                    <a:pt x="46" y="70"/>
                  </a:lnTo>
                  <a:lnTo>
                    <a:pt x="58" y="56"/>
                  </a:lnTo>
                  <a:lnTo>
                    <a:pt x="72" y="44"/>
                  </a:lnTo>
                  <a:lnTo>
                    <a:pt x="88" y="34"/>
                  </a:lnTo>
                  <a:lnTo>
                    <a:pt x="104" y="24"/>
                  </a:lnTo>
                  <a:lnTo>
                    <a:pt x="122" y="16"/>
                  </a:lnTo>
                  <a:lnTo>
                    <a:pt x="140" y="8"/>
                  </a:lnTo>
                  <a:lnTo>
                    <a:pt x="160" y="4"/>
                  </a:lnTo>
                  <a:lnTo>
                    <a:pt x="180" y="2"/>
                  </a:lnTo>
                  <a:lnTo>
                    <a:pt x="200" y="0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rgbClr val="FDDC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Freeform 38"/>
            <p:cNvSpPr>
              <a:spLocks/>
            </p:cNvSpPr>
            <p:nvPr/>
          </p:nvSpPr>
          <p:spPr bwMode="auto">
            <a:xfrm>
              <a:off x="3709988" y="5586413"/>
              <a:ext cx="615950" cy="581025"/>
            </a:xfrm>
            <a:custGeom>
              <a:avLst/>
              <a:gdLst>
                <a:gd name="T0" fmla="*/ 194 w 388"/>
                <a:gd name="T1" fmla="*/ 0 h 366"/>
                <a:gd name="T2" fmla="*/ 232 w 388"/>
                <a:gd name="T3" fmla="*/ 4 h 366"/>
                <a:gd name="T4" fmla="*/ 270 w 388"/>
                <a:gd name="T5" fmla="*/ 14 h 366"/>
                <a:gd name="T6" fmla="*/ 302 w 388"/>
                <a:gd name="T7" fmla="*/ 32 h 366"/>
                <a:gd name="T8" fmla="*/ 330 w 388"/>
                <a:gd name="T9" fmla="*/ 54 h 366"/>
                <a:gd name="T10" fmla="*/ 354 w 388"/>
                <a:gd name="T11" fmla="*/ 80 h 366"/>
                <a:gd name="T12" fmla="*/ 372 w 388"/>
                <a:gd name="T13" fmla="*/ 112 h 366"/>
                <a:gd name="T14" fmla="*/ 384 w 388"/>
                <a:gd name="T15" fmla="*/ 146 h 366"/>
                <a:gd name="T16" fmla="*/ 388 w 388"/>
                <a:gd name="T17" fmla="*/ 182 h 366"/>
                <a:gd name="T18" fmla="*/ 386 w 388"/>
                <a:gd name="T19" fmla="*/ 202 h 366"/>
                <a:gd name="T20" fmla="*/ 378 w 388"/>
                <a:gd name="T21" fmla="*/ 238 h 366"/>
                <a:gd name="T22" fmla="*/ 364 w 388"/>
                <a:gd name="T23" fmla="*/ 270 h 366"/>
                <a:gd name="T24" fmla="*/ 344 w 388"/>
                <a:gd name="T25" fmla="*/ 300 h 366"/>
                <a:gd name="T26" fmla="*/ 316 w 388"/>
                <a:gd name="T27" fmla="*/ 324 h 366"/>
                <a:gd name="T28" fmla="*/ 286 w 388"/>
                <a:gd name="T29" fmla="*/ 344 h 366"/>
                <a:gd name="T30" fmla="*/ 252 w 388"/>
                <a:gd name="T31" fmla="*/ 358 h 366"/>
                <a:gd name="T32" fmla="*/ 214 w 388"/>
                <a:gd name="T33" fmla="*/ 366 h 366"/>
                <a:gd name="T34" fmla="*/ 194 w 388"/>
                <a:gd name="T35" fmla="*/ 366 h 366"/>
                <a:gd name="T36" fmla="*/ 156 w 388"/>
                <a:gd name="T37" fmla="*/ 362 h 366"/>
                <a:gd name="T38" fmla="*/ 120 w 388"/>
                <a:gd name="T39" fmla="*/ 352 h 366"/>
                <a:gd name="T40" fmla="*/ 86 w 388"/>
                <a:gd name="T41" fmla="*/ 334 h 366"/>
                <a:gd name="T42" fmla="*/ 58 w 388"/>
                <a:gd name="T43" fmla="*/ 312 h 366"/>
                <a:gd name="T44" fmla="*/ 34 w 388"/>
                <a:gd name="T45" fmla="*/ 286 h 366"/>
                <a:gd name="T46" fmla="*/ 16 w 388"/>
                <a:gd name="T47" fmla="*/ 254 h 366"/>
                <a:gd name="T48" fmla="*/ 4 w 388"/>
                <a:gd name="T49" fmla="*/ 220 h 366"/>
                <a:gd name="T50" fmla="*/ 0 w 388"/>
                <a:gd name="T51" fmla="*/ 182 h 366"/>
                <a:gd name="T52" fmla="*/ 2 w 388"/>
                <a:gd name="T53" fmla="*/ 164 h 366"/>
                <a:gd name="T54" fmla="*/ 10 w 388"/>
                <a:gd name="T55" fmla="*/ 128 h 366"/>
                <a:gd name="T56" fmla="*/ 24 w 388"/>
                <a:gd name="T57" fmla="*/ 96 h 366"/>
                <a:gd name="T58" fmla="*/ 46 w 388"/>
                <a:gd name="T59" fmla="*/ 66 h 366"/>
                <a:gd name="T60" fmla="*/ 72 w 388"/>
                <a:gd name="T61" fmla="*/ 42 h 366"/>
                <a:gd name="T62" fmla="*/ 102 w 388"/>
                <a:gd name="T63" fmla="*/ 22 h 366"/>
                <a:gd name="T64" fmla="*/ 136 w 388"/>
                <a:gd name="T65" fmla="*/ 8 h 366"/>
                <a:gd name="T66" fmla="*/ 174 w 388"/>
                <a:gd name="T67" fmla="*/ 0 h 366"/>
                <a:gd name="T68" fmla="*/ 194 w 388"/>
                <a:gd name="T69" fmla="*/ 0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88" h="366">
                  <a:moveTo>
                    <a:pt x="194" y="0"/>
                  </a:moveTo>
                  <a:lnTo>
                    <a:pt x="194" y="0"/>
                  </a:lnTo>
                  <a:lnTo>
                    <a:pt x="214" y="0"/>
                  </a:lnTo>
                  <a:lnTo>
                    <a:pt x="232" y="4"/>
                  </a:lnTo>
                  <a:lnTo>
                    <a:pt x="252" y="8"/>
                  </a:lnTo>
                  <a:lnTo>
                    <a:pt x="270" y="14"/>
                  </a:lnTo>
                  <a:lnTo>
                    <a:pt x="286" y="22"/>
                  </a:lnTo>
                  <a:lnTo>
                    <a:pt x="302" y="32"/>
                  </a:lnTo>
                  <a:lnTo>
                    <a:pt x="316" y="42"/>
                  </a:lnTo>
                  <a:lnTo>
                    <a:pt x="330" y="54"/>
                  </a:lnTo>
                  <a:lnTo>
                    <a:pt x="344" y="66"/>
                  </a:lnTo>
                  <a:lnTo>
                    <a:pt x="354" y="80"/>
                  </a:lnTo>
                  <a:lnTo>
                    <a:pt x="364" y="96"/>
                  </a:lnTo>
                  <a:lnTo>
                    <a:pt x="372" y="112"/>
                  </a:lnTo>
                  <a:lnTo>
                    <a:pt x="378" y="128"/>
                  </a:lnTo>
                  <a:lnTo>
                    <a:pt x="384" y="146"/>
                  </a:lnTo>
                  <a:lnTo>
                    <a:pt x="386" y="164"/>
                  </a:lnTo>
                  <a:lnTo>
                    <a:pt x="388" y="182"/>
                  </a:lnTo>
                  <a:lnTo>
                    <a:pt x="388" y="182"/>
                  </a:lnTo>
                  <a:lnTo>
                    <a:pt x="386" y="202"/>
                  </a:lnTo>
                  <a:lnTo>
                    <a:pt x="384" y="220"/>
                  </a:lnTo>
                  <a:lnTo>
                    <a:pt x="378" y="238"/>
                  </a:lnTo>
                  <a:lnTo>
                    <a:pt x="372" y="254"/>
                  </a:lnTo>
                  <a:lnTo>
                    <a:pt x="364" y="270"/>
                  </a:lnTo>
                  <a:lnTo>
                    <a:pt x="354" y="286"/>
                  </a:lnTo>
                  <a:lnTo>
                    <a:pt x="344" y="300"/>
                  </a:lnTo>
                  <a:lnTo>
                    <a:pt x="330" y="312"/>
                  </a:lnTo>
                  <a:lnTo>
                    <a:pt x="316" y="324"/>
                  </a:lnTo>
                  <a:lnTo>
                    <a:pt x="302" y="334"/>
                  </a:lnTo>
                  <a:lnTo>
                    <a:pt x="286" y="344"/>
                  </a:lnTo>
                  <a:lnTo>
                    <a:pt x="270" y="352"/>
                  </a:lnTo>
                  <a:lnTo>
                    <a:pt x="252" y="358"/>
                  </a:lnTo>
                  <a:lnTo>
                    <a:pt x="232" y="362"/>
                  </a:lnTo>
                  <a:lnTo>
                    <a:pt x="214" y="366"/>
                  </a:lnTo>
                  <a:lnTo>
                    <a:pt x="194" y="366"/>
                  </a:lnTo>
                  <a:lnTo>
                    <a:pt x="194" y="366"/>
                  </a:lnTo>
                  <a:lnTo>
                    <a:pt x="174" y="366"/>
                  </a:lnTo>
                  <a:lnTo>
                    <a:pt x="156" y="362"/>
                  </a:lnTo>
                  <a:lnTo>
                    <a:pt x="136" y="358"/>
                  </a:lnTo>
                  <a:lnTo>
                    <a:pt x="120" y="352"/>
                  </a:lnTo>
                  <a:lnTo>
                    <a:pt x="102" y="344"/>
                  </a:lnTo>
                  <a:lnTo>
                    <a:pt x="86" y="334"/>
                  </a:lnTo>
                  <a:lnTo>
                    <a:pt x="72" y="324"/>
                  </a:lnTo>
                  <a:lnTo>
                    <a:pt x="58" y="312"/>
                  </a:lnTo>
                  <a:lnTo>
                    <a:pt x="46" y="300"/>
                  </a:lnTo>
                  <a:lnTo>
                    <a:pt x="34" y="286"/>
                  </a:lnTo>
                  <a:lnTo>
                    <a:pt x="24" y="270"/>
                  </a:lnTo>
                  <a:lnTo>
                    <a:pt x="16" y="254"/>
                  </a:lnTo>
                  <a:lnTo>
                    <a:pt x="10" y="238"/>
                  </a:lnTo>
                  <a:lnTo>
                    <a:pt x="4" y="220"/>
                  </a:lnTo>
                  <a:lnTo>
                    <a:pt x="2" y="202"/>
                  </a:lnTo>
                  <a:lnTo>
                    <a:pt x="0" y="182"/>
                  </a:lnTo>
                  <a:lnTo>
                    <a:pt x="0" y="182"/>
                  </a:lnTo>
                  <a:lnTo>
                    <a:pt x="2" y="164"/>
                  </a:lnTo>
                  <a:lnTo>
                    <a:pt x="4" y="146"/>
                  </a:lnTo>
                  <a:lnTo>
                    <a:pt x="10" y="128"/>
                  </a:lnTo>
                  <a:lnTo>
                    <a:pt x="16" y="112"/>
                  </a:lnTo>
                  <a:lnTo>
                    <a:pt x="24" y="96"/>
                  </a:lnTo>
                  <a:lnTo>
                    <a:pt x="34" y="80"/>
                  </a:lnTo>
                  <a:lnTo>
                    <a:pt x="46" y="66"/>
                  </a:lnTo>
                  <a:lnTo>
                    <a:pt x="58" y="54"/>
                  </a:lnTo>
                  <a:lnTo>
                    <a:pt x="72" y="42"/>
                  </a:lnTo>
                  <a:lnTo>
                    <a:pt x="86" y="32"/>
                  </a:lnTo>
                  <a:lnTo>
                    <a:pt x="102" y="22"/>
                  </a:lnTo>
                  <a:lnTo>
                    <a:pt x="120" y="14"/>
                  </a:lnTo>
                  <a:lnTo>
                    <a:pt x="136" y="8"/>
                  </a:lnTo>
                  <a:lnTo>
                    <a:pt x="156" y="4"/>
                  </a:lnTo>
                  <a:lnTo>
                    <a:pt x="174" y="0"/>
                  </a:lnTo>
                  <a:lnTo>
                    <a:pt x="194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FED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Freeform 39"/>
            <p:cNvSpPr>
              <a:spLocks/>
            </p:cNvSpPr>
            <p:nvPr/>
          </p:nvSpPr>
          <p:spPr bwMode="auto">
            <a:xfrm>
              <a:off x="3722688" y="5599113"/>
              <a:ext cx="590550" cy="555625"/>
            </a:xfrm>
            <a:custGeom>
              <a:avLst/>
              <a:gdLst>
                <a:gd name="T0" fmla="*/ 186 w 372"/>
                <a:gd name="T1" fmla="*/ 0 h 350"/>
                <a:gd name="T2" fmla="*/ 224 w 372"/>
                <a:gd name="T3" fmla="*/ 2 h 350"/>
                <a:gd name="T4" fmla="*/ 258 w 372"/>
                <a:gd name="T5" fmla="*/ 12 h 350"/>
                <a:gd name="T6" fmla="*/ 290 w 372"/>
                <a:gd name="T7" fmla="*/ 30 h 350"/>
                <a:gd name="T8" fmla="*/ 318 w 372"/>
                <a:gd name="T9" fmla="*/ 50 h 350"/>
                <a:gd name="T10" fmla="*/ 340 w 372"/>
                <a:gd name="T11" fmla="*/ 76 h 350"/>
                <a:gd name="T12" fmla="*/ 358 w 372"/>
                <a:gd name="T13" fmla="*/ 106 h 350"/>
                <a:gd name="T14" fmla="*/ 368 w 372"/>
                <a:gd name="T15" fmla="*/ 138 h 350"/>
                <a:gd name="T16" fmla="*/ 372 w 372"/>
                <a:gd name="T17" fmla="*/ 174 h 350"/>
                <a:gd name="T18" fmla="*/ 372 w 372"/>
                <a:gd name="T19" fmla="*/ 192 h 350"/>
                <a:gd name="T20" fmla="*/ 364 w 372"/>
                <a:gd name="T21" fmla="*/ 226 h 350"/>
                <a:gd name="T22" fmla="*/ 350 w 372"/>
                <a:gd name="T23" fmla="*/ 258 h 350"/>
                <a:gd name="T24" fmla="*/ 330 w 372"/>
                <a:gd name="T25" fmla="*/ 286 h 350"/>
                <a:gd name="T26" fmla="*/ 304 w 372"/>
                <a:gd name="T27" fmla="*/ 310 h 350"/>
                <a:gd name="T28" fmla="*/ 276 w 372"/>
                <a:gd name="T29" fmla="*/ 328 h 350"/>
                <a:gd name="T30" fmla="*/ 242 w 372"/>
                <a:gd name="T31" fmla="*/ 342 h 350"/>
                <a:gd name="T32" fmla="*/ 206 w 372"/>
                <a:gd name="T33" fmla="*/ 348 h 350"/>
                <a:gd name="T34" fmla="*/ 186 w 372"/>
                <a:gd name="T35" fmla="*/ 350 h 350"/>
                <a:gd name="T36" fmla="*/ 150 w 372"/>
                <a:gd name="T37" fmla="*/ 346 h 350"/>
                <a:gd name="T38" fmla="*/ 114 w 372"/>
                <a:gd name="T39" fmla="*/ 336 h 350"/>
                <a:gd name="T40" fmla="*/ 82 w 372"/>
                <a:gd name="T41" fmla="*/ 320 h 350"/>
                <a:gd name="T42" fmla="*/ 56 w 372"/>
                <a:gd name="T43" fmla="*/ 298 h 350"/>
                <a:gd name="T44" fmla="*/ 32 w 372"/>
                <a:gd name="T45" fmla="*/ 272 h 350"/>
                <a:gd name="T46" fmla="*/ 16 w 372"/>
                <a:gd name="T47" fmla="*/ 242 h 350"/>
                <a:gd name="T48" fmla="*/ 4 w 372"/>
                <a:gd name="T49" fmla="*/ 210 h 350"/>
                <a:gd name="T50" fmla="*/ 0 w 372"/>
                <a:gd name="T51" fmla="*/ 174 h 350"/>
                <a:gd name="T52" fmla="*/ 2 w 372"/>
                <a:gd name="T53" fmla="*/ 156 h 350"/>
                <a:gd name="T54" fmla="*/ 10 w 372"/>
                <a:gd name="T55" fmla="*/ 122 h 350"/>
                <a:gd name="T56" fmla="*/ 24 w 372"/>
                <a:gd name="T57" fmla="*/ 90 h 350"/>
                <a:gd name="T58" fmla="*/ 44 w 372"/>
                <a:gd name="T59" fmla="*/ 62 h 350"/>
                <a:gd name="T60" fmla="*/ 68 w 372"/>
                <a:gd name="T61" fmla="*/ 40 h 350"/>
                <a:gd name="T62" fmla="*/ 98 w 372"/>
                <a:gd name="T63" fmla="*/ 20 h 350"/>
                <a:gd name="T64" fmla="*/ 132 w 372"/>
                <a:gd name="T65" fmla="*/ 6 h 350"/>
                <a:gd name="T66" fmla="*/ 168 w 372"/>
                <a:gd name="T67" fmla="*/ 0 h 350"/>
                <a:gd name="T68" fmla="*/ 186 w 372"/>
                <a:gd name="T69" fmla="*/ 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72" h="350">
                  <a:moveTo>
                    <a:pt x="186" y="0"/>
                  </a:moveTo>
                  <a:lnTo>
                    <a:pt x="186" y="0"/>
                  </a:lnTo>
                  <a:lnTo>
                    <a:pt x="206" y="0"/>
                  </a:lnTo>
                  <a:lnTo>
                    <a:pt x="224" y="2"/>
                  </a:lnTo>
                  <a:lnTo>
                    <a:pt x="242" y="6"/>
                  </a:lnTo>
                  <a:lnTo>
                    <a:pt x="258" y="12"/>
                  </a:lnTo>
                  <a:lnTo>
                    <a:pt x="276" y="20"/>
                  </a:lnTo>
                  <a:lnTo>
                    <a:pt x="290" y="30"/>
                  </a:lnTo>
                  <a:lnTo>
                    <a:pt x="304" y="40"/>
                  </a:lnTo>
                  <a:lnTo>
                    <a:pt x="318" y="50"/>
                  </a:lnTo>
                  <a:lnTo>
                    <a:pt x="330" y="62"/>
                  </a:lnTo>
                  <a:lnTo>
                    <a:pt x="340" y="76"/>
                  </a:lnTo>
                  <a:lnTo>
                    <a:pt x="350" y="90"/>
                  </a:lnTo>
                  <a:lnTo>
                    <a:pt x="358" y="106"/>
                  </a:lnTo>
                  <a:lnTo>
                    <a:pt x="364" y="122"/>
                  </a:lnTo>
                  <a:lnTo>
                    <a:pt x="368" y="138"/>
                  </a:lnTo>
                  <a:lnTo>
                    <a:pt x="372" y="156"/>
                  </a:lnTo>
                  <a:lnTo>
                    <a:pt x="372" y="174"/>
                  </a:lnTo>
                  <a:lnTo>
                    <a:pt x="372" y="174"/>
                  </a:lnTo>
                  <a:lnTo>
                    <a:pt x="372" y="192"/>
                  </a:lnTo>
                  <a:lnTo>
                    <a:pt x="368" y="210"/>
                  </a:lnTo>
                  <a:lnTo>
                    <a:pt x="364" y="226"/>
                  </a:lnTo>
                  <a:lnTo>
                    <a:pt x="358" y="242"/>
                  </a:lnTo>
                  <a:lnTo>
                    <a:pt x="350" y="258"/>
                  </a:lnTo>
                  <a:lnTo>
                    <a:pt x="340" y="272"/>
                  </a:lnTo>
                  <a:lnTo>
                    <a:pt x="330" y="286"/>
                  </a:lnTo>
                  <a:lnTo>
                    <a:pt x="318" y="298"/>
                  </a:lnTo>
                  <a:lnTo>
                    <a:pt x="304" y="310"/>
                  </a:lnTo>
                  <a:lnTo>
                    <a:pt x="290" y="320"/>
                  </a:lnTo>
                  <a:lnTo>
                    <a:pt x="276" y="328"/>
                  </a:lnTo>
                  <a:lnTo>
                    <a:pt x="258" y="336"/>
                  </a:lnTo>
                  <a:lnTo>
                    <a:pt x="242" y="342"/>
                  </a:lnTo>
                  <a:lnTo>
                    <a:pt x="224" y="346"/>
                  </a:lnTo>
                  <a:lnTo>
                    <a:pt x="206" y="348"/>
                  </a:lnTo>
                  <a:lnTo>
                    <a:pt x="186" y="350"/>
                  </a:lnTo>
                  <a:lnTo>
                    <a:pt x="186" y="350"/>
                  </a:lnTo>
                  <a:lnTo>
                    <a:pt x="168" y="348"/>
                  </a:lnTo>
                  <a:lnTo>
                    <a:pt x="150" y="346"/>
                  </a:lnTo>
                  <a:lnTo>
                    <a:pt x="132" y="342"/>
                  </a:lnTo>
                  <a:lnTo>
                    <a:pt x="114" y="336"/>
                  </a:lnTo>
                  <a:lnTo>
                    <a:pt x="98" y="328"/>
                  </a:lnTo>
                  <a:lnTo>
                    <a:pt x="82" y="320"/>
                  </a:lnTo>
                  <a:lnTo>
                    <a:pt x="68" y="310"/>
                  </a:lnTo>
                  <a:lnTo>
                    <a:pt x="56" y="298"/>
                  </a:lnTo>
                  <a:lnTo>
                    <a:pt x="44" y="286"/>
                  </a:lnTo>
                  <a:lnTo>
                    <a:pt x="32" y="272"/>
                  </a:lnTo>
                  <a:lnTo>
                    <a:pt x="24" y="258"/>
                  </a:lnTo>
                  <a:lnTo>
                    <a:pt x="16" y="242"/>
                  </a:lnTo>
                  <a:lnTo>
                    <a:pt x="10" y="226"/>
                  </a:lnTo>
                  <a:lnTo>
                    <a:pt x="4" y="210"/>
                  </a:lnTo>
                  <a:lnTo>
                    <a:pt x="2" y="192"/>
                  </a:lnTo>
                  <a:lnTo>
                    <a:pt x="0" y="174"/>
                  </a:lnTo>
                  <a:lnTo>
                    <a:pt x="0" y="174"/>
                  </a:lnTo>
                  <a:lnTo>
                    <a:pt x="2" y="156"/>
                  </a:lnTo>
                  <a:lnTo>
                    <a:pt x="4" y="138"/>
                  </a:lnTo>
                  <a:lnTo>
                    <a:pt x="10" y="122"/>
                  </a:lnTo>
                  <a:lnTo>
                    <a:pt x="16" y="106"/>
                  </a:lnTo>
                  <a:lnTo>
                    <a:pt x="24" y="90"/>
                  </a:lnTo>
                  <a:lnTo>
                    <a:pt x="32" y="76"/>
                  </a:lnTo>
                  <a:lnTo>
                    <a:pt x="44" y="62"/>
                  </a:lnTo>
                  <a:lnTo>
                    <a:pt x="56" y="50"/>
                  </a:lnTo>
                  <a:lnTo>
                    <a:pt x="68" y="40"/>
                  </a:lnTo>
                  <a:lnTo>
                    <a:pt x="82" y="30"/>
                  </a:lnTo>
                  <a:lnTo>
                    <a:pt x="98" y="20"/>
                  </a:lnTo>
                  <a:lnTo>
                    <a:pt x="114" y="12"/>
                  </a:lnTo>
                  <a:lnTo>
                    <a:pt x="132" y="6"/>
                  </a:lnTo>
                  <a:lnTo>
                    <a:pt x="150" y="2"/>
                  </a:lnTo>
                  <a:lnTo>
                    <a:pt x="168" y="0"/>
                  </a:lnTo>
                  <a:lnTo>
                    <a:pt x="186" y="0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rgbClr val="FBDE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Freeform 40"/>
            <p:cNvSpPr>
              <a:spLocks/>
            </p:cNvSpPr>
            <p:nvPr/>
          </p:nvSpPr>
          <p:spPr bwMode="auto">
            <a:xfrm>
              <a:off x="3735388" y="5608638"/>
              <a:ext cx="568325" cy="530225"/>
            </a:xfrm>
            <a:custGeom>
              <a:avLst/>
              <a:gdLst>
                <a:gd name="T0" fmla="*/ 178 w 358"/>
                <a:gd name="T1" fmla="*/ 0 h 334"/>
                <a:gd name="T2" fmla="*/ 214 w 358"/>
                <a:gd name="T3" fmla="*/ 4 h 334"/>
                <a:gd name="T4" fmla="*/ 248 w 358"/>
                <a:gd name="T5" fmla="*/ 14 h 334"/>
                <a:gd name="T6" fmla="*/ 278 w 358"/>
                <a:gd name="T7" fmla="*/ 28 h 334"/>
                <a:gd name="T8" fmla="*/ 306 w 358"/>
                <a:gd name="T9" fmla="*/ 50 h 334"/>
                <a:gd name="T10" fmla="*/ 326 w 358"/>
                <a:gd name="T11" fmla="*/ 74 h 334"/>
                <a:gd name="T12" fmla="*/ 344 w 358"/>
                <a:gd name="T13" fmla="*/ 102 h 334"/>
                <a:gd name="T14" fmla="*/ 354 w 358"/>
                <a:gd name="T15" fmla="*/ 134 h 334"/>
                <a:gd name="T16" fmla="*/ 358 w 358"/>
                <a:gd name="T17" fmla="*/ 168 h 334"/>
                <a:gd name="T18" fmla="*/ 356 w 358"/>
                <a:gd name="T19" fmla="*/ 184 h 334"/>
                <a:gd name="T20" fmla="*/ 350 w 358"/>
                <a:gd name="T21" fmla="*/ 218 h 334"/>
                <a:gd name="T22" fmla="*/ 336 w 358"/>
                <a:gd name="T23" fmla="*/ 246 h 334"/>
                <a:gd name="T24" fmla="*/ 316 w 358"/>
                <a:gd name="T25" fmla="*/ 274 h 334"/>
                <a:gd name="T26" fmla="*/ 292 w 358"/>
                <a:gd name="T27" fmla="*/ 296 h 334"/>
                <a:gd name="T28" fmla="*/ 264 w 358"/>
                <a:gd name="T29" fmla="*/ 314 h 334"/>
                <a:gd name="T30" fmla="*/ 232 w 358"/>
                <a:gd name="T31" fmla="*/ 326 h 334"/>
                <a:gd name="T32" fmla="*/ 198 w 358"/>
                <a:gd name="T33" fmla="*/ 334 h 334"/>
                <a:gd name="T34" fmla="*/ 178 w 358"/>
                <a:gd name="T35" fmla="*/ 334 h 334"/>
                <a:gd name="T36" fmla="*/ 144 w 358"/>
                <a:gd name="T37" fmla="*/ 332 h 334"/>
                <a:gd name="T38" fmla="*/ 110 w 358"/>
                <a:gd name="T39" fmla="*/ 322 h 334"/>
                <a:gd name="T40" fmla="*/ 80 w 358"/>
                <a:gd name="T41" fmla="*/ 306 h 334"/>
                <a:gd name="T42" fmla="*/ 52 w 358"/>
                <a:gd name="T43" fmla="*/ 286 h 334"/>
                <a:gd name="T44" fmla="*/ 32 w 358"/>
                <a:gd name="T45" fmla="*/ 260 h 334"/>
                <a:gd name="T46" fmla="*/ 14 w 358"/>
                <a:gd name="T47" fmla="*/ 232 h 334"/>
                <a:gd name="T48" fmla="*/ 4 w 358"/>
                <a:gd name="T49" fmla="*/ 202 h 334"/>
                <a:gd name="T50" fmla="*/ 0 w 358"/>
                <a:gd name="T51" fmla="*/ 168 h 334"/>
                <a:gd name="T52" fmla="*/ 2 w 358"/>
                <a:gd name="T53" fmla="*/ 150 h 334"/>
                <a:gd name="T54" fmla="*/ 8 w 358"/>
                <a:gd name="T55" fmla="*/ 118 h 334"/>
                <a:gd name="T56" fmla="*/ 22 w 358"/>
                <a:gd name="T57" fmla="*/ 88 h 334"/>
                <a:gd name="T58" fmla="*/ 42 w 358"/>
                <a:gd name="T59" fmla="*/ 62 h 334"/>
                <a:gd name="T60" fmla="*/ 66 w 358"/>
                <a:gd name="T61" fmla="*/ 38 h 334"/>
                <a:gd name="T62" fmla="*/ 94 w 358"/>
                <a:gd name="T63" fmla="*/ 20 h 334"/>
                <a:gd name="T64" fmla="*/ 126 w 358"/>
                <a:gd name="T65" fmla="*/ 8 h 334"/>
                <a:gd name="T66" fmla="*/ 160 w 358"/>
                <a:gd name="T67" fmla="*/ 2 h 334"/>
                <a:gd name="T68" fmla="*/ 178 w 358"/>
                <a:gd name="T69" fmla="*/ 0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58" h="334">
                  <a:moveTo>
                    <a:pt x="178" y="0"/>
                  </a:moveTo>
                  <a:lnTo>
                    <a:pt x="178" y="0"/>
                  </a:lnTo>
                  <a:lnTo>
                    <a:pt x="198" y="2"/>
                  </a:lnTo>
                  <a:lnTo>
                    <a:pt x="214" y="4"/>
                  </a:lnTo>
                  <a:lnTo>
                    <a:pt x="232" y="8"/>
                  </a:lnTo>
                  <a:lnTo>
                    <a:pt x="248" y="14"/>
                  </a:lnTo>
                  <a:lnTo>
                    <a:pt x="264" y="20"/>
                  </a:lnTo>
                  <a:lnTo>
                    <a:pt x="278" y="28"/>
                  </a:lnTo>
                  <a:lnTo>
                    <a:pt x="292" y="38"/>
                  </a:lnTo>
                  <a:lnTo>
                    <a:pt x="306" y="50"/>
                  </a:lnTo>
                  <a:lnTo>
                    <a:pt x="316" y="62"/>
                  </a:lnTo>
                  <a:lnTo>
                    <a:pt x="326" y="74"/>
                  </a:lnTo>
                  <a:lnTo>
                    <a:pt x="336" y="88"/>
                  </a:lnTo>
                  <a:lnTo>
                    <a:pt x="344" y="102"/>
                  </a:lnTo>
                  <a:lnTo>
                    <a:pt x="350" y="118"/>
                  </a:lnTo>
                  <a:lnTo>
                    <a:pt x="354" y="134"/>
                  </a:lnTo>
                  <a:lnTo>
                    <a:pt x="356" y="150"/>
                  </a:lnTo>
                  <a:lnTo>
                    <a:pt x="358" y="168"/>
                  </a:lnTo>
                  <a:lnTo>
                    <a:pt x="358" y="168"/>
                  </a:lnTo>
                  <a:lnTo>
                    <a:pt x="356" y="184"/>
                  </a:lnTo>
                  <a:lnTo>
                    <a:pt x="354" y="202"/>
                  </a:lnTo>
                  <a:lnTo>
                    <a:pt x="350" y="218"/>
                  </a:lnTo>
                  <a:lnTo>
                    <a:pt x="344" y="232"/>
                  </a:lnTo>
                  <a:lnTo>
                    <a:pt x="336" y="246"/>
                  </a:lnTo>
                  <a:lnTo>
                    <a:pt x="326" y="260"/>
                  </a:lnTo>
                  <a:lnTo>
                    <a:pt x="316" y="274"/>
                  </a:lnTo>
                  <a:lnTo>
                    <a:pt x="306" y="286"/>
                  </a:lnTo>
                  <a:lnTo>
                    <a:pt x="292" y="296"/>
                  </a:lnTo>
                  <a:lnTo>
                    <a:pt x="278" y="306"/>
                  </a:lnTo>
                  <a:lnTo>
                    <a:pt x="264" y="314"/>
                  </a:lnTo>
                  <a:lnTo>
                    <a:pt x="248" y="322"/>
                  </a:lnTo>
                  <a:lnTo>
                    <a:pt x="232" y="326"/>
                  </a:lnTo>
                  <a:lnTo>
                    <a:pt x="214" y="332"/>
                  </a:lnTo>
                  <a:lnTo>
                    <a:pt x="198" y="334"/>
                  </a:lnTo>
                  <a:lnTo>
                    <a:pt x="178" y="334"/>
                  </a:lnTo>
                  <a:lnTo>
                    <a:pt x="178" y="334"/>
                  </a:lnTo>
                  <a:lnTo>
                    <a:pt x="160" y="334"/>
                  </a:lnTo>
                  <a:lnTo>
                    <a:pt x="144" y="332"/>
                  </a:lnTo>
                  <a:lnTo>
                    <a:pt x="126" y="326"/>
                  </a:lnTo>
                  <a:lnTo>
                    <a:pt x="110" y="322"/>
                  </a:lnTo>
                  <a:lnTo>
                    <a:pt x="94" y="314"/>
                  </a:lnTo>
                  <a:lnTo>
                    <a:pt x="80" y="306"/>
                  </a:lnTo>
                  <a:lnTo>
                    <a:pt x="66" y="296"/>
                  </a:lnTo>
                  <a:lnTo>
                    <a:pt x="52" y="286"/>
                  </a:lnTo>
                  <a:lnTo>
                    <a:pt x="42" y="274"/>
                  </a:lnTo>
                  <a:lnTo>
                    <a:pt x="32" y="260"/>
                  </a:lnTo>
                  <a:lnTo>
                    <a:pt x="22" y="246"/>
                  </a:lnTo>
                  <a:lnTo>
                    <a:pt x="14" y="232"/>
                  </a:lnTo>
                  <a:lnTo>
                    <a:pt x="8" y="218"/>
                  </a:lnTo>
                  <a:lnTo>
                    <a:pt x="4" y="202"/>
                  </a:lnTo>
                  <a:lnTo>
                    <a:pt x="2" y="184"/>
                  </a:lnTo>
                  <a:lnTo>
                    <a:pt x="0" y="168"/>
                  </a:lnTo>
                  <a:lnTo>
                    <a:pt x="0" y="168"/>
                  </a:lnTo>
                  <a:lnTo>
                    <a:pt x="2" y="150"/>
                  </a:lnTo>
                  <a:lnTo>
                    <a:pt x="4" y="134"/>
                  </a:lnTo>
                  <a:lnTo>
                    <a:pt x="8" y="118"/>
                  </a:lnTo>
                  <a:lnTo>
                    <a:pt x="14" y="102"/>
                  </a:lnTo>
                  <a:lnTo>
                    <a:pt x="22" y="88"/>
                  </a:lnTo>
                  <a:lnTo>
                    <a:pt x="32" y="74"/>
                  </a:lnTo>
                  <a:lnTo>
                    <a:pt x="42" y="62"/>
                  </a:lnTo>
                  <a:lnTo>
                    <a:pt x="52" y="50"/>
                  </a:lnTo>
                  <a:lnTo>
                    <a:pt x="66" y="38"/>
                  </a:lnTo>
                  <a:lnTo>
                    <a:pt x="80" y="28"/>
                  </a:lnTo>
                  <a:lnTo>
                    <a:pt x="94" y="20"/>
                  </a:lnTo>
                  <a:lnTo>
                    <a:pt x="110" y="14"/>
                  </a:lnTo>
                  <a:lnTo>
                    <a:pt x="126" y="8"/>
                  </a:lnTo>
                  <a:lnTo>
                    <a:pt x="144" y="4"/>
                  </a:lnTo>
                  <a:lnTo>
                    <a:pt x="160" y="2"/>
                  </a:lnTo>
                  <a:lnTo>
                    <a:pt x="178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FCE2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Freeform 41"/>
            <p:cNvSpPr>
              <a:spLocks/>
            </p:cNvSpPr>
            <p:nvPr/>
          </p:nvSpPr>
          <p:spPr bwMode="auto">
            <a:xfrm>
              <a:off x="3748088" y="5621338"/>
              <a:ext cx="542925" cy="504825"/>
            </a:xfrm>
            <a:custGeom>
              <a:avLst/>
              <a:gdLst>
                <a:gd name="T0" fmla="*/ 172 w 342"/>
                <a:gd name="T1" fmla="*/ 0 h 318"/>
                <a:gd name="T2" fmla="*/ 206 w 342"/>
                <a:gd name="T3" fmla="*/ 2 h 318"/>
                <a:gd name="T4" fmla="*/ 238 w 342"/>
                <a:gd name="T5" fmla="*/ 12 h 318"/>
                <a:gd name="T6" fmla="*/ 268 w 342"/>
                <a:gd name="T7" fmla="*/ 26 h 318"/>
                <a:gd name="T8" fmla="*/ 292 w 342"/>
                <a:gd name="T9" fmla="*/ 46 h 318"/>
                <a:gd name="T10" fmla="*/ 314 w 342"/>
                <a:gd name="T11" fmla="*/ 70 h 318"/>
                <a:gd name="T12" fmla="*/ 330 w 342"/>
                <a:gd name="T13" fmla="*/ 96 h 318"/>
                <a:gd name="T14" fmla="*/ 340 w 342"/>
                <a:gd name="T15" fmla="*/ 126 h 318"/>
                <a:gd name="T16" fmla="*/ 342 w 342"/>
                <a:gd name="T17" fmla="*/ 158 h 318"/>
                <a:gd name="T18" fmla="*/ 342 w 342"/>
                <a:gd name="T19" fmla="*/ 174 h 318"/>
                <a:gd name="T20" fmla="*/ 334 w 342"/>
                <a:gd name="T21" fmla="*/ 206 h 318"/>
                <a:gd name="T22" fmla="*/ 322 w 342"/>
                <a:gd name="T23" fmla="*/ 234 h 318"/>
                <a:gd name="T24" fmla="*/ 304 w 342"/>
                <a:gd name="T25" fmla="*/ 260 h 318"/>
                <a:gd name="T26" fmla="*/ 280 w 342"/>
                <a:gd name="T27" fmla="*/ 282 h 318"/>
                <a:gd name="T28" fmla="*/ 252 w 342"/>
                <a:gd name="T29" fmla="*/ 298 h 318"/>
                <a:gd name="T30" fmla="*/ 222 w 342"/>
                <a:gd name="T31" fmla="*/ 310 h 318"/>
                <a:gd name="T32" fmla="*/ 188 w 342"/>
                <a:gd name="T33" fmla="*/ 316 h 318"/>
                <a:gd name="T34" fmla="*/ 172 w 342"/>
                <a:gd name="T35" fmla="*/ 318 h 318"/>
                <a:gd name="T36" fmla="*/ 138 w 342"/>
                <a:gd name="T37" fmla="*/ 314 h 318"/>
                <a:gd name="T38" fmla="*/ 104 w 342"/>
                <a:gd name="T39" fmla="*/ 306 h 318"/>
                <a:gd name="T40" fmla="*/ 76 w 342"/>
                <a:gd name="T41" fmla="*/ 290 h 318"/>
                <a:gd name="T42" fmla="*/ 50 w 342"/>
                <a:gd name="T43" fmla="*/ 270 h 318"/>
                <a:gd name="T44" fmla="*/ 30 w 342"/>
                <a:gd name="T45" fmla="*/ 248 h 318"/>
                <a:gd name="T46" fmla="*/ 14 w 342"/>
                <a:gd name="T47" fmla="*/ 220 h 318"/>
                <a:gd name="T48" fmla="*/ 4 w 342"/>
                <a:gd name="T49" fmla="*/ 190 h 318"/>
                <a:gd name="T50" fmla="*/ 0 w 342"/>
                <a:gd name="T51" fmla="*/ 158 h 318"/>
                <a:gd name="T52" fmla="*/ 2 w 342"/>
                <a:gd name="T53" fmla="*/ 142 h 318"/>
                <a:gd name="T54" fmla="*/ 8 w 342"/>
                <a:gd name="T55" fmla="*/ 112 h 318"/>
                <a:gd name="T56" fmla="*/ 20 w 342"/>
                <a:gd name="T57" fmla="*/ 84 h 318"/>
                <a:gd name="T58" fmla="*/ 40 w 342"/>
                <a:gd name="T59" fmla="*/ 58 h 318"/>
                <a:gd name="T60" fmla="*/ 62 w 342"/>
                <a:gd name="T61" fmla="*/ 36 h 318"/>
                <a:gd name="T62" fmla="*/ 90 w 342"/>
                <a:gd name="T63" fmla="*/ 18 h 318"/>
                <a:gd name="T64" fmla="*/ 120 w 342"/>
                <a:gd name="T65" fmla="*/ 6 h 318"/>
                <a:gd name="T66" fmla="*/ 154 w 342"/>
                <a:gd name="T67" fmla="*/ 0 h 318"/>
                <a:gd name="T68" fmla="*/ 172 w 342"/>
                <a:gd name="T69" fmla="*/ 0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42" h="318">
                  <a:moveTo>
                    <a:pt x="172" y="0"/>
                  </a:moveTo>
                  <a:lnTo>
                    <a:pt x="172" y="0"/>
                  </a:lnTo>
                  <a:lnTo>
                    <a:pt x="188" y="0"/>
                  </a:lnTo>
                  <a:lnTo>
                    <a:pt x="206" y="2"/>
                  </a:lnTo>
                  <a:lnTo>
                    <a:pt x="222" y="6"/>
                  </a:lnTo>
                  <a:lnTo>
                    <a:pt x="238" y="12"/>
                  </a:lnTo>
                  <a:lnTo>
                    <a:pt x="252" y="18"/>
                  </a:lnTo>
                  <a:lnTo>
                    <a:pt x="268" y="26"/>
                  </a:lnTo>
                  <a:lnTo>
                    <a:pt x="280" y="36"/>
                  </a:lnTo>
                  <a:lnTo>
                    <a:pt x="292" y="46"/>
                  </a:lnTo>
                  <a:lnTo>
                    <a:pt x="304" y="58"/>
                  </a:lnTo>
                  <a:lnTo>
                    <a:pt x="314" y="70"/>
                  </a:lnTo>
                  <a:lnTo>
                    <a:pt x="322" y="84"/>
                  </a:lnTo>
                  <a:lnTo>
                    <a:pt x="330" y="96"/>
                  </a:lnTo>
                  <a:lnTo>
                    <a:pt x="334" y="112"/>
                  </a:lnTo>
                  <a:lnTo>
                    <a:pt x="340" y="126"/>
                  </a:lnTo>
                  <a:lnTo>
                    <a:pt x="342" y="142"/>
                  </a:lnTo>
                  <a:lnTo>
                    <a:pt x="342" y="158"/>
                  </a:lnTo>
                  <a:lnTo>
                    <a:pt x="342" y="158"/>
                  </a:lnTo>
                  <a:lnTo>
                    <a:pt x="342" y="174"/>
                  </a:lnTo>
                  <a:lnTo>
                    <a:pt x="340" y="190"/>
                  </a:lnTo>
                  <a:lnTo>
                    <a:pt x="334" y="206"/>
                  </a:lnTo>
                  <a:lnTo>
                    <a:pt x="330" y="220"/>
                  </a:lnTo>
                  <a:lnTo>
                    <a:pt x="322" y="234"/>
                  </a:lnTo>
                  <a:lnTo>
                    <a:pt x="314" y="248"/>
                  </a:lnTo>
                  <a:lnTo>
                    <a:pt x="304" y="260"/>
                  </a:lnTo>
                  <a:lnTo>
                    <a:pt x="292" y="270"/>
                  </a:lnTo>
                  <a:lnTo>
                    <a:pt x="280" y="282"/>
                  </a:lnTo>
                  <a:lnTo>
                    <a:pt x="268" y="290"/>
                  </a:lnTo>
                  <a:lnTo>
                    <a:pt x="252" y="298"/>
                  </a:lnTo>
                  <a:lnTo>
                    <a:pt x="238" y="306"/>
                  </a:lnTo>
                  <a:lnTo>
                    <a:pt x="222" y="310"/>
                  </a:lnTo>
                  <a:lnTo>
                    <a:pt x="206" y="314"/>
                  </a:lnTo>
                  <a:lnTo>
                    <a:pt x="188" y="316"/>
                  </a:lnTo>
                  <a:lnTo>
                    <a:pt x="172" y="318"/>
                  </a:lnTo>
                  <a:lnTo>
                    <a:pt x="172" y="318"/>
                  </a:lnTo>
                  <a:lnTo>
                    <a:pt x="154" y="316"/>
                  </a:lnTo>
                  <a:lnTo>
                    <a:pt x="138" y="314"/>
                  </a:lnTo>
                  <a:lnTo>
                    <a:pt x="120" y="310"/>
                  </a:lnTo>
                  <a:lnTo>
                    <a:pt x="104" y="306"/>
                  </a:lnTo>
                  <a:lnTo>
                    <a:pt x="90" y="298"/>
                  </a:lnTo>
                  <a:lnTo>
                    <a:pt x="76" y="290"/>
                  </a:lnTo>
                  <a:lnTo>
                    <a:pt x="62" y="282"/>
                  </a:lnTo>
                  <a:lnTo>
                    <a:pt x="50" y="270"/>
                  </a:lnTo>
                  <a:lnTo>
                    <a:pt x="40" y="260"/>
                  </a:lnTo>
                  <a:lnTo>
                    <a:pt x="30" y="248"/>
                  </a:lnTo>
                  <a:lnTo>
                    <a:pt x="20" y="234"/>
                  </a:lnTo>
                  <a:lnTo>
                    <a:pt x="14" y="220"/>
                  </a:lnTo>
                  <a:lnTo>
                    <a:pt x="8" y="206"/>
                  </a:lnTo>
                  <a:lnTo>
                    <a:pt x="4" y="190"/>
                  </a:lnTo>
                  <a:lnTo>
                    <a:pt x="2" y="174"/>
                  </a:lnTo>
                  <a:lnTo>
                    <a:pt x="0" y="158"/>
                  </a:lnTo>
                  <a:lnTo>
                    <a:pt x="0" y="158"/>
                  </a:lnTo>
                  <a:lnTo>
                    <a:pt x="2" y="142"/>
                  </a:lnTo>
                  <a:lnTo>
                    <a:pt x="4" y="126"/>
                  </a:lnTo>
                  <a:lnTo>
                    <a:pt x="8" y="112"/>
                  </a:lnTo>
                  <a:lnTo>
                    <a:pt x="14" y="96"/>
                  </a:lnTo>
                  <a:lnTo>
                    <a:pt x="20" y="84"/>
                  </a:lnTo>
                  <a:lnTo>
                    <a:pt x="30" y="70"/>
                  </a:lnTo>
                  <a:lnTo>
                    <a:pt x="40" y="58"/>
                  </a:lnTo>
                  <a:lnTo>
                    <a:pt x="50" y="46"/>
                  </a:lnTo>
                  <a:lnTo>
                    <a:pt x="62" y="36"/>
                  </a:lnTo>
                  <a:lnTo>
                    <a:pt x="76" y="26"/>
                  </a:lnTo>
                  <a:lnTo>
                    <a:pt x="90" y="18"/>
                  </a:lnTo>
                  <a:lnTo>
                    <a:pt x="104" y="12"/>
                  </a:lnTo>
                  <a:lnTo>
                    <a:pt x="120" y="6"/>
                  </a:lnTo>
                  <a:lnTo>
                    <a:pt x="138" y="2"/>
                  </a:lnTo>
                  <a:lnTo>
                    <a:pt x="154" y="0"/>
                  </a:lnTo>
                  <a:lnTo>
                    <a:pt x="172" y="0"/>
                  </a:lnTo>
                  <a:lnTo>
                    <a:pt x="172" y="0"/>
                  </a:lnTo>
                  <a:close/>
                </a:path>
              </a:pathLst>
            </a:custGeom>
            <a:solidFill>
              <a:srgbClr val="FCE4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Freeform 42"/>
            <p:cNvSpPr>
              <a:spLocks/>
            </p:cNvSpPr>
            <p:nvPr/>
          </p:nvSpPr>
          <p:spPr bwMode="auto">
            <a:xfrm>
              <a:off x="3760788" y="5634038"/>
              <a:ext cx="520700" cy="476250"/>
            </a:xfrm>
            <a:custGeom>
              <a:avLst/>
              <a:gdLst>
                <a:gd name="T0" fmla="*/ 164 w 328"/>
                <a:gd name="T1" fmla="*/ 0 h 300"/>
                <a:gd name="T2" fmla="*/ 196 w 328"/>
                <a:gd name="T3" fmla="*/ 2 h 300"/>
                <a:gd name="T4" fmla="*/ 228 w 328"/>
                <a:gd name="T5" fmla="*/ 10 h 300"/>
                <a:gd name="T6" fmla="*/ 256 w 328"/>
                <a:gd name="T7" fmla="*/ 24 h 300"/>
                <a:gd name="T8" fmla="*/ 280 w 328"/>
                <a:gd name="T9" fmla="*/ 44 h 300"/>
                <a:gd name="T10" fmla="*/ 300 w 328"/>
                <a:gd name="T11" fmla="*/ 66 h 300"/>
                <a:gd name="T12" fmla="*/ 314 w 328"/>
                <a:gd name="T13" fmla="*/ 92 h 300"/>
                <a:gd name="T14" fmla="*/ 324 w 328"/>
                <a:gd name="T15" fmla="*/ 120 h 300"/>
                <a:gd name="T16" fmla="*/ 328 w 328"/>
                <a:gd name="T17" fmla="*/ 150 h 300"/>
                <a:gd name="T18" fmla="*/ 326 w 328"/>
                <a:gd name="T19" fmla="*/ 166 h 300"/>
                <a:gd name="T20" fmla="*/ 320 w 328"/>
                <a:gd name="T21" fmla="*/ 194 h 300"/>
                <a:gd name="T22" fmla="*/ 308 w 328"/>
                <a:gd name="T23" fmla="*/ 222 h 300"/>
                <a:gd name="T24" fmla="*/ 290 w 328"/>
                <a:gd name="T25" fmla="*/ 246 h 300"/>
                <a:gd name="T26" fmla="*/ 268 w 328"/>
                <a:gd name="T27" fmla="*/ 266 h 300"/>
                <a:gd name="T28" fmla="*/ 242 w 328"/>
                <a:gd name="T29" fmla="*/ 282 h 300"/>
                <a:gd name="T30" fmla="*/ 212 w 328"/>
                <a:gd name="T31" fmla="*/ 294 h 300"/>
                <a:gd name="T32" fmla="*/ 180 w 328"/>
                <a:gd name="T33" fmla="*/ 300 h 300"/>
                <a:gd name="T34" fmla="*/ 164 w 328"/>
                <a:gd name="T35" fmla="*/ 300 h 300"/>
                <a:gd name="T36" fmla="*/ 130 w 328"/>
                <a:gd name="T37" fmla="*/ 298 h 300"/>
                <a:gd name="T38" fmla="*/ 100 w 328"/>
                <a:gd name="T39" fmla="*/ 288 h 300"/>
                <a:gd name="T40" fmla="*/ 72 w 328"/>
                <a:gd name="T41" fmla="*/ 274 h 300"/>
                <a:gd name="T42" fmla="*/ 48 w 328"/>
                <a:gd name="T43" fmla="*/ 256 h 300"/>
                <a:gd name="T44" fmla="*/ 28 w 328"/>
                <a:gd name="T45" fmla="*/ 234 h 300"/>
                <a:gd name="T46" fmla="*/ 12 w 328"/>
                <a:gd name="T47" fmla="*/ 208 h 300"/>
                <a:gd name="T48" fmla="*/ 4 w 328"/>
                <a:gd name="T49" fmla="*/ 180 h 300"/>
                <a:gd name="T50" fmla="*/ 0 w 328"/>
                <a:gd name="T51" fmla="*/ 150 h 300"/>
                <a:gd name="T52" fmla="*/ 0 w 328"/>
                <a:gd name="T53" fmla="*/ 134 h 300"/>
                <a:gd name="T54" fmla="*/ 8 w 328"/>
                <a:gd name="T55" fmla="*/ 106 h 300"/>
                <a:gd name="T56" fmla="*/ 20 w 328"/>
                <a:gd name="T57" fmla="*/ 78 h 300"/>
                <a:gd name="T58" fmla="*/ 38 w 328"/>
                <a:gd name="T59" fmla="*/ 54 h 300"/>
                <a:gd name="T60" fmla="*/ 60 w 328"/>
                <a:gd name="T61" fmla="*/ 34 h 300"/>
                <a:gd name="T62" fmla="*/ 86 w 328"/>
                <a:gd name="T63" fmla="*/ 18 h 300"/>
                <a:gd name="T64" fmla="*/ 116 w 328"/>
                <a:gd name="T65" fmla="*/ 6 h 300"/>
                <a:gd name="T66" fmla="*/ 148 w 328"/>
                <a:gd name="T67" fmla="*/ 0 h 300"/>
                <a:gd name="T68" fmla="*/ 164 w 328"/>
                <a:gd name="T69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28" h="300">
                  <a:moveTo>
                    <a:pt x="164" y="0"/>
                  </a:moveTo>
                  <a:lnTo>
                    <a:pt x="164" y="0"/>
                  </a:lnTo>
                  <a:lnTo>
                    <a:pt x="180" y="0"/>
                  </a:lnTo>
                  <a:lnTo>
                    <a:pt x="196" y="2"/>
                  </a:lnTo>
                  <a:lnTo>
                    <a:pt x="212" y="6"/>
                  </a:lnTo>
                  <a:lnTo>
                    <a:pt x="228" y="10"/>
                  </a:lnTo>
                  <a:lnTo>
                    <a:pt x="242" y="18"/>
                  </a:lnTo>
                  <a:lnTo>
                    <a:pt x="256" y="24"/>
                  </a:lnTo>
                  <a:lnTo>
                    <a:pt x="268" y="34"/>
                  </a:lnTo>
                  <a:lnTo>
                    <a:pt x="280" y="44"/>
                  </a:lnTo>
                  <a:lnTo>
                    <a:pt x="290" y="54"/>
                  </a:lnTo>
                  <a:lnTo>
                    <a:pt x="300" y="66"/>
                  </a:lnTo>
                  <a:lnTo>
                    <a:pt x="308" y="78"/>
                  </a:lnTo>
                  <a:lnTo>
                    <a:pt x="314" y="92"/>
                  </a:lnTo>
                  <a:lnTo>
                    <a:pt x="320" y="106"/>
                  </a:lnTo>
                  <a:lnTo>
                    <a:pt x="324" y="120"/>
                  </a:lnTo>
                  <a:lnTo>
                    <a:pt x="326" y="134"/>
                  </a:lnTo>
                  <a:lnTo>
                    <a:pt x="328" y="150"/>
                  </a:lnTo>
                  <a:lnTo>
                    <a:pt x="328" y="150"/>
                  </a:lnTo>
                  <a:lnTo>
                    <a:pt x="326" y="166"/>
                  </a:lnTo>
                  <a:lnTo>
                    <a:pt x="324" y="180"/>
                  </a:lnTo>
                  <a:lnTo>
                    <a:pt x="320" y="194"/>
                  </a:lnTo>
                  <a:lnTo>
                    <a:pt x="314" y="208"/>
                  </a:lnTo>
                  <a:lnTo>
                    <a:pt x="308" y="222"/>
                  </a:lnTo>
                  <a:lnTo>
                    <a:pt x="300" y="234"/>
                  </a:lnTo>
                  <a:lnTo>
                    <a:pt x="290" y="246"/>
                  </a:lnTo>
                  <a:lnTo>
                    <a:pt x="280" y="256"/>
                  </a:lnTo>
                  <a:lnTo>
                    <a:pt x="268" y="266"/>
                  </a:lnTo>
                  <a:lnTo>
                    <a:pt x="256" y="274"/>
                  </a:lnTo>
                  <a:lnTo>
                    <a:pt x="242" y="282"/>
                  </a:lnTo>
                  <a:lnTo>
                    <a:pt x="228" y="288"/>
                  </a:lnTo>
                  <a:lnTo>
                    <a:pt x="212" y="294"/>
                  </a:lnTo>
                  <a:lnTo>
                    <a:pt x="196" y="298"/>
                  </a:lnTo>
                  <a:lnTo>
                    <a:pt x="180" y="300"/>
                  </a:lnTo>
                  <a:lnTo>
                    <a:pt x="164" y="300"/>
                  </a:lnTo>
                  <a:lnTo>
                    <a:pt x="164" y="300"/>
                  </a:lnTo>
                  <a:lnTo>
                    <a:pt x="148" y="300"/>
                  </a:lnTo>
                  <a:lnTo>
                    <a:pt x="130" y="298"/>
                  </a:lnTo>
                  <a:lnTo>
                    <a:pt x="116" y="294"/>
                  </a:lnTo>
                  <a:lnTo>
                    <a:pt x="100" y="288"/>
                  </a:lnTo>
                  <a:lnTo>
                    <a:pt x="86" y="282"/>
                  </a:lnTo>
                  <a:lnTo>
                    <a:pt x="72" y="274"/>
                  </a:lnTo>
                  <a:lnTo>
                    <a:pt x="60" y="266"/>
                  </a:lnTo>
                  <a:lnTo>
                    <a:pt x="48" y="256"/>
                  </a:lnTo>
                  <a:lnTo>
                    <a:pt x="38" y="246"/>
                  </a:lnTo>
                  <a:lnTo>
                    <a:pt x="28" y="234"/>
                  </a:lnTo>
                  <a:lnTo>
                    <a:pt x="20" y="222"/>
                  </a:lnTo>
                  <a:lnTo>
                    <a:pt x="12" y="208"/>
                  </a:lnTo>
                  <a:lnTo>
                    <a:pt x="8" y="194"/>
                  </a:lnTo>
                  <a:lnTo>
                    <a:pt x="4" y="180"/>
                  </a:lnTo>
                  <a:lnTo>
                    <a:pt x="0" y="166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0" y="134"/>
                  </a:lnTo>
                  <a:lnTo>
                    <a:pt x="4" y="120"/>
                  </a:lnTo>
                  <a:lnTo>
                    <a:pt x="8" y="106"/>
                  </a:lnTo>
                  <a:lnTo>
                    <a:pt x="12" y="92"/>
                  </a:lnTo>
                  <a:lnTo>
                    <a:pt x="20" y="78"/>
                  </a:lnTo>
                  <a:lnTo>
                    <a:pt x="28" y="66"/>
                  </a:lnTo>
                  <a:lnTo>
                    <a:pt x="38" y="54"/>
                  </a:lnTo>
                  <a:lnTo>
                    <a:pt x="48" y="44"/>
                  </a:lnTo>
                  <a:lnTo>
                    <a:pt x="60" y="34"/>
                  </a:lnTo>
                  <a:lnTo>
                    <a:pt x="72" y="24"/>
                  </a:lnTo>
                  <a:lnTo>
                    <a:pt x="86" y="18"/>
                  </a:lnTo>
                  <a:lnTo>
                    <a:pt x="100" y="10"/>
                  </a:lnTo>
                  <a:lnTo>
                    <a:pt x="116" y="6"/>
                  </a:lnTo>
                  <a:lnTo>
                    <a:pt x="130" y="2"/>
                  </a:lnTo>
                  <a:lnTo>
                    <a:pt x="148" y="0"/>
                  </a:lnTo>
                  <a:lnTo>
                    <a:pt x="164" y="0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FDEA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Freeform 43"/>
            <p:cNvSpPr>
              <a:spLocks/>
            </p:cNvSpPr>
            <p:nvPr/>
          </p:nvSpPr>
          <p:spPr bwMode="auto">
            <a:xfrm>
              <a:off x="3709988" y="5621338"/>
              <a:ext cx="257175" cy="241300"/>
            </a:xfrm>
            <a:custGeom>
              <a:avLst/>
              <a:gdLst>
                <a:gd name="T0" fmla="*/ 94 w 162"/>
                <a:gd name="T1" fmla="*/ 134 h 152"/>
                <a:gd name="T2" fmla="*/ 94 w 162"/>
                <a:gd name="T3" fmla="*/ 134 h 152"/>
                <a:gd name="T4" fmla="*/ 106 w 162"/>
                <a:gd name="T5" fmla="*/ 136 h 152"/>
                <a:gd name="T6" fmla="*/ 118 w 162"/>
                <a:gd name="T7" fmla="*/ 138 h 152"/>
                <a:gd name="T8" fmla="*/ 130 w 162"/>
                <a:gd name="T9" fmla="*/ 142 h 152"/>
                <a:gd name="T10" fmla="*/ 140 w 162"/>
                <a:gd name="T11" fmla="*/ 148 h 152"/>
                <a:gd name="T12" fmla="*/ 140 w 162"/>
                <a:gd name="T13" fmla="*/ 148 h 152"/>
                <a:gd name="T14" fmla="*/ 150 w 162"/>
                <a:gd name="T15" fmla="*/ 132 h 152"/>
                <a:gd name="T16" fmla="*/ 158 w 162"/>
                <a:gd name="T17" fmla="*/ 114 h 152"/>
                <a:gd name="T18" fmla="*/ 162 w 162"/>
                <a:gd name="T19" fmla="*/ 92 h 152"/>
                <a:gd name="T20" fmla="*/ 162 w 162"/>
                <a:gd name="T21" fmla="*/ 66 h 152"/>
                <a:gd name="T22" fmla="*/ 162 w 162"/>
                <a:gd name="T23" fmla="*/ 66 h 152"/>
                <a:gd name="T24" fmla="*/ 162 w 162"/>
                <a:gd name="T25" fmla="*/ 66 h 152"/>
                <a:gd name="T26" fmla="*/ 160 w 162"/>
                <a:gd name="T27" fmla="*/ 66 h 152"/>
                <a:gd name="T28" fmla="*/ 158 w 162"/>
                <a:gd name="T29" fmla="*/ 68 h 152"/>
                <a:gd name="T30" fmla="*/ 158 w 162"/>
                <a:gd name="T31" fmla="*/ 66 h 152"/>
                <a:gd name="T32" fmla="*/ 158 w 162"/>
                <a:gd name="T33" fmla="*/ 68 h 152"/>
                <a:gd name="T34" fmla="*/ 156 w 162"/>
                <a:gd name="T35" fmla="*/ 66 h 152"/>
                <a:gd name="T36" fmla="*/ 104 w 162"/>
                <a:gd name="T37" fmla="*/ 62 h 152"/>
                <a:gd name="T38" fmla="*/ 44 w 162"/>
                <a:gd name="T39" fmla="*/ 26 h 152"/>
                <a:gd name="T40" fmla="*/ 18 w 162"/>
                <a:gd name="T41" fmla="*/ 2 h 152"/>
                <a:gd name="T42" fmla="*/ 12 w 162"/>
                <a:gd name="T43" fmla="*/ 0 h 152"/>
                <a:gd name="T44" fmla="*/ 12 w 162"/>
                <a:gd name="T45" fmla="*/ 0 h 152"/>
                <a:gd name="T46" fmla="*/ 6 w 162"/>
                <a:gd name="T47" fmla="*/ 12 h 152"/>
                <a:gd name="T48" fmla="*/ 4 w 162"/>
                <a:gd name="T49" fmla="*/ 26 h 152"/>
                <a:gd name="T50" fmla="*/ 2 w 162"/>
                <a:gd name="T51" fmla="*/ 40 h 152"/>
                <a:gd name="T52" fmla="*/ 0 w 162"/>
                <a:gd name="T53" fmla="*/ 56 h 152"/>
                <a:gd name="T54" fmla="*/ 0 w 162"/>
                <a:gd name="T55" fmla="*/ 56 h 152"/>
                <a:gd name="T56" fmla="*/ 2 w 162"/>
                <a:gd name="T57" fmla="*/ 70 h 152"/>
                <a:gd name="T58" fmla="*/ 4 w 162"/>
                <a:gd name="T59" fmla="*/ 84 h 152"/>
                <a:gd name="T60" fmla="*/ 8 w 162"/>
                <a:gd name="T61" fmla="*/ 98 h 152"/>
                <a:gd name="T62" fmla="*/ 12 w 162"/>
                <a:gd name="T63" fmla="*/ 112 h 152"/>
                <a:gd name="T64" fmla="*/ 18 w 162"/>
                <a:gd name="T65" fmla="*/ 124 h 152"/>
                <a:gd name="T66" fmla="*/ 24 w 162"/>
                <a:gd name="T67" fmla="*/ 134 h 152"/>
                <a:gd name="T68" fmla="*/ 32 w 162"/>
                <a:gd name="T69" fmla="*/ 144 h 152"/>
                <a:gd name="T70" fmla="*/ 40 w 162"/>
                <a:gd name="T71" fmla="*/ 152 h 152"/>
                <a:gd name="T72" fmla="*/ 40 w 162"/>
                <a:gd name="T73" fmla="*/ 152 h 152"/>
                <a:gd name="T74" fmla="*/ 50 w 162"/>
                <a:gd name="T75" fmla="*/ 146 h 152"/>
                <a:gd name="T76" fmla="*/ 64 w 162"/>
                <a:gd name="T77" fmla="*/ 140 h 152"/>
                <a:gd name="T78" fmla="*/ 78 w 162"/>
                <a:gd name="T79" fmla="*/ 136 h 152"/>
                <a:gd name="T80" fmla="*/ 94 w 162"/>
                <a:gd name="T81" fmla="*/ 134 h 152"/>
                <a:gd name="T82" fmla="*/ 94 w 162"/>
                <a:gd name="T83" fmla="*/ 134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62" h="152">
                  <a:moveTo>
                    <a:pt x="94" y="134"/>
                  </a:moveTo>
                  <a:lnTo>
                    <a:pt x="94" y="134"/>
                  </a:lnTo>
                  <a:lnTo>
                    <a:pt x="106" y="136"/>
                  </a:lnTo>
                  <a:lnTo>
                    <a:pt x="118" y="138"/>
                  </a:lnTo>
                  <a:lnTo>
                    <a:pt x="130" y="142"/>
                  </a:lnTo>
                  <a:lnTo>
                    <a:pt x="140" y="148"/>
                  </a:lnTo>
                  <a:lnTo>
                    <a:pt x="140" y="148"/>
                  </a:lnTo>
                  <a:lnTo>
                    <a:pt x="150" y="132"/>
                  </a:lnTo>
                  <a:lnTo>
                    <a:pt x="158" y="114"/>
                  </a:lnTo>
                  <a:lnTo>
                    <a:pt x="162" y="92"/>
                  </a:lnTo>
                  <a:lnTo>
                    <a:pt x="162" y="66"/>
                  </a:lnTo>
                  <a:lnTo>
                    <a:pt x="162" y="66"/>
                  </a:lnTo>
                  <a:lnTo>
                    <a:pt x="162" y="66"/>
                  </a:lnTo>
                  <a:lnTo>
                    <a:pt x="160" y="66"/>
                  </a:lnTo>
                  <a:lnTo>
                    <a:pt x="158" y="68"/>
                  </a:lnTo>
                  <a:lnTo>
                    <a:pt x="158" y="66"/>
                  </a:lnTo>
                  <a:lnTo>
                    <a:pt x="158" y="68"/>
                  </a:lnTo>
                  <a:lnTo>
                    <a:pt x="156" y="66"/>
                  </a:lnTo>
                  <a:lnTo>
                    <a:pt x="104" y="62"/>
                  </a:lnTo>
                  <a:lnTo>
                    <a:pt x="44" y="26"/>
                  </a:lnTo>
                  <a:lnTo>
                    <a:pt x="18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6" y="12"/>
                  </a:lnTo>
                  <a:lnTo>
                    <a:pt x="4" y="26"/>
                  </a:lnTo>
                  <a:lnTo>
                    <a:pt x="2" y="40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2" y="70"/>
                  </a:lnTo>
                  <a:lnTo>
                    <a:pt x="4" y="84"/>
                  </a:lnTo>
                  <a:lnTo>
                    <a:pt x="8" y="98"/>
                  </a:lnTo>
                  <a:lnTo>
                    <a:pt x="12" y="112"/>
                  </a:lnTo>
                  <a:lnTo>
                    <a:pt x="18" y="124"/>
                  </a:lnTo>
                  <a:lnTo>
                    <a:pt x="24" y="134"/>
                  </a:lnTo>
                  <a:lnTo>
                    <a:pt x="32" y="144"/>
                  </a:lnTo>
                  <a:lnTo>
                    <a:pt x="40" y="152"/>
                  </a:lnTo>
                  <a:lnTo>
                    <a:pt x="40" y="152"/>
                  </a:lnTo>
                  <a:lnTo>
                    <a:pt x="50" y="146"/>
                  </a:lnTo>
                  <a:lnTo>
                    <a:pt x="64" y="140"/>
                  </a:lnTo>
                  <a:lnTo>
                    <a:pt x="78" y="136"/>
                  </a:lnTo>
                  <a:lnTo>
                    <a:pt x="94" y="134"/>
                  </a:lnTo>
                  <a:lnTo>
                    <a:pt x="94" y="134"/>
                  </a:lnTo>
                  <a:close/>
                </a:path>
              </a:pathLst>
            </a:custGeom>
            <a:solidFill>
              <a:srgbClr val="FFCD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Freeform 44"/>
            <p:cNvSpPr>
              <a:spLocks/>
            </p:cNvSpPr>
            <p:nvPr/>
          </p:nvSpPr>
          <p:spPr bwMode="auto">
            <a:xfrm>
              <a:off x="3722688" y="5611813"/>
              <a:ext cx="238125" cy="244475"/>
            </a:xfrm>
            <a:custGeom>
              <a:avLst/>
              <a:gdLst>
                <a:gd name="T0" fmla="*/ 86 w 150"/>
                <a:gd name="T1" fmla="*/ 140 h 154"/>
                <a:gd name="T2" fmla="*/ 86 w 150"/>
                <a:gd name="T3" fmla="*/ 140 h 154"/>
                <a:gd name="T4" fmla="*/ 106 w 150"/>
                <a:gd name="T5" fmla="*/ 142 h 154"/>
                <a:gd name="T6" fmla="*/ 124 w 150"/>
                <a:gd name="T7" fmla="*/ 148 h 154"/>
                <a:gd name="T8" fmla="*/ 124 w 150"/>
                <a:gd name="T9" fmla="*/ 148 h 154"/>
                <a:gd name="T10" fmla="*/ 132 w 150"/>
                <a:gd name="T11" fmla="*/ 134 h 154"/>
                <a:gd name="T12" fmla="*/ 140 w 150"/>
                <a:gd name="T13" fmla="*/ 116 h 154"/>
                <a:gd name="T14" fmla="*/ 146 w 150"/>
                <a:gd name="T15" fmla="*/ 96 h 154"/>
                <a:gd name="T16" fmla="*/ 150 w 150"/>
                <a:gd name="T17" fmla="*/ 74 h 154"/>
                <a:gd name="T18" fmla="*/ 150 w 150"/>
                <a:gd name="T19" fmla="*/ 74 h 154"/>
                <a:gd name="T20" fmla="*/ 138 w 150"/>
                <a:gd name="T21" fmla="*/ 72 h 154"/>
                <a:gd name="T22" fmla="*/ 126 w 150"/>
                <a:gd name="T23" fmla="*/ 68 h 154"/>
                <a:gd name="T24" fmla="*/ 114 w 150"/>
                <a:gd name="T25" fmla="*/ 64 h 154"/>
                <a:gd name="T26" fmla="*/ 104 w 150"/>
                <a:gd name="T27" fmla="*/ 56 h 154"/>
                <a:gd name="T28" fmla="*/ 86 w 150"/>
                <a:gd name="T29" fmla="*/ 42 h 154"/>
                <a:gd name="T30" fmla="*/ 70 w 150"/>
                <a:gd name="T31" fmla="*/ 26 h 154"/>
                <a:gd name="T32" fmla="*/ 54 w 150"/>
                <a:gd name="T33" fmla="*/ 12 h 154"/>
                <a:gd name="T34" fmla="*/ 46 w 150"/>
                <a:gd name="T35" fmla="*/ 6 h 154"/>
                <a:gd name="T36" fmla="*/ 38 w 150"/>
                <a:gd name="T37" fmla="*/ 2 h 154"/>
                <a:gd name="T38" fmla="*/ 30 w 150"/>
                <a:gd name="T39" fmla="*/ 0 h 154"/>
                <a:gd name="T40" fmla="*/ 22 w 150"/>
                <a:gd name="T41" fmla="*/ 0 h 154"/>
                <a:gd name="T42" fmla="*/ 12 w 150"/>
                <a:gd name="T43" fmla="*/ 2 h 154"/>
                <a:gd name="T44" fmla="*/ 4 w 150"/>
                <a:gd name="T45" fmla="*/ 8 h 154"/>
                <a:gd name="T46" fmla="*/ 4 w 150"/>
                <a:gd name="T47" fmla="*/ 8 h 154"/>
                <a:gd name="T48" fmla="*/ 0 w 150"/>
                <a:gd name="T49" fmla="*/ 36 h 154"/>
                <a:gd name="T50" fmla="*/ 2 w 150"/>
                <a:gd name="T51" fmla="*/ 64 h 154"/>
                <a:gd name="T52" fmla="*/ 2 w 150"/>
                <a:gd name="T53" fmla="*/ 64 h 154"/>
                <a:gd name="T54" fmla="*/ 8 w 150"/>
                <a:gd name="T55" fmla="*/ 92 h 154"/>
                <a:gd name="T56" fmla="*/ 16 w 150"/>
                <a:gd name="T57" fmla="*/ 116 h 154"/>
                <a:gd name="T58" fmla="*/ 26 w 150"/>
                <a:gd name="T59" fmla="*/ 136 h 154"/>
                <a:gd name="T60" fmla="*/ 40 w 150"/>
                <a:gd name="T61" fmla="*/ 154 h 154"/>
                <a:gd name="T62" fmla="*/ 40 w 150"/>
                <a:gd name="T63" fmla="*/ 154 h 154"/>
                <a:gd name="T64" fmla="*/ 50 w 150"/>
                <a:gd name="T65" fmla="*/ 148 h 154"/>
                <a:gd name="T66" fmla="*/ 60 w 150"/>
                <a:gd name="T67" fmla="*/ 144 h 154"/>
                <a:gd name="T68" fmla="*/ 72 w 150"/>
                <a:gd name="T69" fmla="*/ 142 h 154"/>
                <a:gd name="T70" fmla="*/ 86 w 150"/>
                <a:gd name="T71" fmla="*/ 140 h 154"/>
                <a:gd name="T72" fmla="*/ 86 w 150"/>
                <a:gd name="T73" fmla="*/ 14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0" h="154">
                  <a:moveTo>
                    <a:pt x="86" y="140"/>
                  </a:moveTo>
                  <a:lnTo>
                    <a:pt x="86" y="140"/>
                  </a:lnTo>
                  <a:lnTo>
                    <a:pt x="106" y="142"/>
                  </a:lnTo>
                  <a:lnTo>
                    <a:pt x="124" y="148"/>
                  </a:lnTo>
                  <a:lnTo>
                    <a:pt x="124" y="148"/>
                  </a:lnTo>
                  <a:lnTo>
                    <a:pt x="132" y="134"/>
                  </a:lnTo>
                  <a:lnTo>
                    <a:pt x="140" y="116"/>
                  </a:lnTo>
                  <a:lnTo>
                    <a:pt x="146" y="96"/>
                  </a:lnTo>
                  <a:lnTo>
                    <a:pt x="150" y="74"/>
                  </a:lnTo>
                  <a:lnTo>
                    <a:pt x="150" y="74"/>
                  </a:lnTo>
                  <a:lnTo>
                    <a:pt x="138" y="72"/>
                  </a:lnTo>
                  <a:lnTo>
                    <a:pt x="126" y="68"/>
                  </a:lnTo>
                  <a:lnTo>
                    <a:pt x="114" y="64"/>
                  </a:lnTo>
                  <a:lnTo>
                    <a:pt x="104" y="56"/>
                  </a:lnTo>
                  <a:lnTo>
                    <a:pt x="86" y="42"/>
                  </a:lnTo>
                  <a:lnTo>
                    <a:pt x="70" y="26"/>
                  </a:lnTo>
                  <a:lnTo>
                    <a:pt x="54" y="12"/>
                  </a:lnTo>
                  <a:lnTo>
                    <a:pt x="46" y="6"/>
                  </a:lnTo>
                  <a:lnTo>
                    <a:pt x="38" y="2"/>
                  </a:lnTo>
                  <a:lnTo>
                    <a:pt x="30" y="0"/>
                  </a:lnTo>
                  <a:lnTo>
                    <a:pt x="22" y="0"/>
                  </a:lnTo>
                  <a:lnTo>
                    <a:pt x="12" y="2"/>
                  </a:lnTo>
                  <a:lnTo>
                    <a:pt x="4" y="8"/>
                  </a:lnTo>
                  <a:lnTo>
                    <a:pt x="4" y="8"/>
                  </a:lnTo>
                  <a:lnTo>
                    <a:pt x="0" y="36"/>
                  </a:lnTo>
                  <a:lnTo>
                    <a:pt x="2" y="64"/>
                  </a:lnTo>
                  <a:lnTo>
                    <a:pt x="2" y="64"/>
                  </a:lnTo>
                  <a:lnTo>
                    <a:pt x="8" y="92"/>
                  </a:lnTo>
                  <a:lnTo>
                    <a:pt x="16" y="116"/>
                  </a:lnTo>
                  <a:lnTo>
                    <a:pt x="26" y="136"/>
                  </a:lnTo>
                  <a:lnTo>
                    <a:pt x="40" y="154"/>
                  </a:lnTo>
                  <a:lnTo>
                    <a:pt x="40" y="154"/>
                  </a:lnTo>
                  <a:lnTo>
                    <a:pt x="50" y="148"/>
                  </a:lnTo>
                  <a:lnTo>
                    <a:pt x="60" y="144"/>
                  </a:lnTo>
                  <a:lnTo>
                    <a:pt x="72" y="142"/>
                  </a:lnTo>
                  <a:lnTo>
                    <a:pt x="86" y="140"/>
                  </a:lnTo>
                  <a:lnTo>
                    <a:pt x="86" y="140"/>
                  </a:lnTo>
                  <a:close/>
                </a:path>
              </a:pathLst>
            </a:custGeom>
            <a:solidFill>
              <a:srgbClr val="F68B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Freeform 45"/>
            <p:cNvSpPr>
              <a:spLocks/>
            </p:cNvSpPr>
            <p:nvPr/>
          </p:nvSpPr>
          <p:spPr bwMode="auto">
            <a:xfrm>
              <a:off x="3738563" y="5602288"/>
              <a:ext cx="206375" cy="244475"/>
            </a:xfrm>
            <a:custGeom>
              <a:avLst/>
              <a:gdLst>
                <a:gd name="T0" fmla="*/ 40 w 130"/>
                <a:gd name="T1" fmla="*/ 154 h 154"/>
                <a:gd name="T2" fmla="*/ 40 w 130"/>
                <a:gd name="T3" fmla="*/ 154 h 154"/>
                <a:gd name="T4" fmla="*/ 56 w 130"/>
                <a:gd name="T5" fmla="*/ 148 h 154"/>
                <a:gd name="T6" fmla="*/ 76 w 130"/>
                <a:gd name="T7" fmla="*/ 146 h 154"/>
                <a:gd name="T8" fmla="*/ 76 w 130"/>
                <a:gd name="T9" fmla="*/ 146 h 154"/>
                <a:gd name="T10" fmla="*/ 90 w 130"/>
                <a:gd name="T11" fmla="*/ 148 h 154"/>
                <a:gd name="T12" fmla="*/ 104 w 130"/>
                <a:gd name="T13" fmla="*/ 150 h 154"/>
                <a:gd name="T14" fmla="*/ 104 w 130"/>
                <a:gd name="T15" fmla="*/ 150 h 154"/>
                <a:gd name="T16" fmla="*/ 114 w 130"/>
                <a:gd name="T17" fmla="*/ 138 h 154"/>
                <a:gd name="T18" fmla="*/ 122 w 130"/>
                <a:gd name="T19" fmla="*/ 120 h 154"/>
                <a:gd name="T20" fmla="*/ 128 w 130"/>
                <a:gd name="T21" fmla="*/ 100 h 154"/>
                <a:gd name="T22" fmla="*/ 130 w 130"/>
                <a:gd name="T23" fmla="*/ 78 h 154"/>
                <a:gd name="T24" fmla="*/ 130 w 130"/>
                <a:gd name="T25" fmla="*/ 78 h 154"/>
                <a:gd name="T26" fmla="*/ 116 w 130"/>
                <a:gd name="T27" fmla="*/ 68 h 154"/>
                <a:gd name="T28" fmla="*/ 98 w 130"/>
                <a:gd name="T29" fmla="*/ 54 h 154"/>
                <a:gd name="T30" fmla="*/ 58 w 130"/>
                <a:gd name="T31" fmla="*/ 22 h 154"/>
                <a:gd name="T32" fmla="*/ 38 w 130"/>
                <a:gd name="T33" fmla="*/ 8 h 154"/>
                <a:gd name="T34" fmla="*/ 22 w 130"/>
                <a:gd name="T35" fmla="*/ 0 h 154"/>
                <a:gd name="T36" fmla="*/ 16 w 130"/>
                <a:gd name="T37" fmla="*/ 0 h 154"/>
                <a:gd name="T38" fmla="*/ 10 w 130"/>
                <a:gd name="T39" fmla="*/ 0 h 154"/>
                <a:gd name="T40" fmla="*/ 4 w 130"/>
                <a:gd name="T41" fmla="*/ 4 h 154"/>
                <a:gd name="T42" fmla="*/ 2 w 130"/>
                <a:gd name="T43" fmla="*/ 10 h 154"/>
                <a:gd name="T44" fmla="*/ 2 w 130"/>
                <a:gd name="T45" fmla="*/ 10 h 154"/>
                <a:gd name="T46" fmla="*/ 0 w 130"/>
                <a:gd name="T47" fmla="*/ 36 h 154"/>
                <a:gd name="T48" fmla="*/ 0 w 130"/>
                <a:gd name="T49" fmla="*/ 60 h 154"/>
                <a:gd name="T50" fmla="*/ 0 w 130"/>
                <a:gd name="T51" fmla="*/ 60 h 154"/>
                <a:gd name="T52" fmla="*/ 4 w 130"/>
                <a:gd name="T53" fmla="*/ 90 h 154"/>
                <a:gd name="T54" fmla="*/ 14 w 130"/>
                <a:gd name="T55" fmla="*/ 116 h 154"/>
                <a:gd name="T56" fmla="*/ 20 w 130"/>
                <a:gd name="T57" fmla="*/ 128 h 154"/>
                <a:gd name="T58" fmla="*/ 26 w 130"/>
                <a:gd name="T59" fmla="*/ 138 h 154"/>
                <a:gd name="T60" fmla="*/ 32 w 130"/>
                <a:gd name="T61" fmla="*/ 146 h 154"/>
                <a:gd name="T62" fmla="*/ 40 w 130"/>
                <a:gd name="T63" fmla="*/ 154 h 154"/>
                <a:gd name="T64" fmla="*/ 40 w 130"/>
                <a:gd name="T65" fmla="*/ 154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0" h="154">
                  <a:moveTo>
                    <a:pt x="40" y="154"/>
                  </a:moveTo>
                  <a:lnTo>
                    <a:pt x="40" y="154"/>
                  </a:lnTo>
                  <a:lnTo>
                    <a:pt x="56" y="148"/>
                  </a:lnTo>
                  <a:lnTo>
                    <a:pt x="76" y="146"/>
                  </a:lnTo>
                  <a:lnTo>
                    <a:pt x="76" y="146"/>
                  </a:lnTo>
                  <a:lnTo>
                    <a:pt x="90" y="148"/>
                  </a:lnTo>
                  <a:lnTo>
                    <a:pt x="104" y="150"/>
                  </a:lnTo>
                  <a:lnTo>
                    <a:pt x="104" y="150"/>
                  </a:lnTo>
                  <a:lnTo>
                    <a:pt x="114" y="138"/>
                  </a:lnTo>
                  <a:lnTo>
                    <a:pt x="122" y="120"/>
                  </a:lnTo>
                  <a:lnTo>
                    <a:pt x="128" y="100"/>
                  </a:lnTo>
                  <a:lnTo>
                    <a:pt x="130" y="78"/>
                  </a:lnTo>
                  <a:lnTo>
                    <a:pt x="130" y="78"/>
                  </a:lnTo>
                  <a:lnTo>
                    <a:pt x="116" y="68"/>
                  </a:lnTo>
                  <a:lnTo>
                    <a:pt x="98" y="54"/>
                  </a:lnTo>
                  <a:lnTo>
                    <a:pt x="58" y="22"/>
                  </a:lnTo>
                  <a:lnTo>
                    <a:pt x="38" y="8"/>
                  </a:lnTo>
                  <a:lnTo>
                    <a:pt x="22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4" y="4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0" y="36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4" y="90"/>
                  </a:lnTo>
                  <a:lnTo>
                    <a:pt x="14" y="116"/>
                  </a:lnTo>
                  <a:lnTo>
                    <a:pt x="20" y="128"/>
                  </a:lnTo>
                  <a:lnTo>
                    <a:pt x="26" y="138"/>
                  </a:lnTo>
                  <a:lnTo>
                    <a:pt x="32" y="146"/>
                  </a:lnTo>
                  <a:lnTo>
                    <a:pt x="40" y="154"/>
                  </a:lnTo>
                  <a:lnTo>
                    <a:pt x="40" y="154"/>
                  </a:lnTo>
                  <a:close/>
                </a:path>
              </a:pathLst>
            </a:custGeom>
            <a:solidFill>
              <a:srgbClr val="D2DE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Freeform 46"/>
            <p:cNvSpPr>
              <a:spLocks/>
            </p:cNvSpPr>
            <p:nvPr/>
          </p:nvSpPr>
          <p:spPr bwMode="auto">
            <a:xfrm>
              <a:off x="3751263" y="5741988"/>
              <a:ext cx="187325" cy="104775"/>
            </a:xfrm>
            <a:custGeom>
              <a:avLst/>
              <a:gdLst>
                <a:gd name="T0" fmla="*/ 32 w 118"/>
                <a:gd name="T1" fmla="*/ 66 h 66"/>
                <a:gd name="T2" fmla="*/ 32 w 118"/>
                <a:gd name="T3" fmla="*/ 66 h 66"/>
                <a:gd name="T4" fmla="*/ 48 w 118"/>
                <a:gd name="T5" fmla="*/ 60 h 66"/>
                <a:gd name="T6" fmla="*/ 68 w 118"/>
                <a:gd name="T7" fmla="*/ 58 h 66"/>
                <a:gd name="T8" fmla="*/ 68 w 118"/>
                <a:gd name="T9" fmla="*/ 58 h 66"/>
                <a:gd name="T10" fmla="*/ 82 w 118"/>
                <a:gd name="T11" fmla="*/ 60 h 66"/>
                <a:gd name="T12" fmla="*/ 96 w 118"/>
                <a:gd name="T13" fmla="*/ 62 h 66"/>
                <a:gd name="T14" fmla="*/ 96 w 118"/>
                <a:gd name="T15" fmla="*/ 62 h 66"/>
                <a:gd name="T16" fmla="*/ 102 w 118"/>
                <a:gd name="T17" fmla="*/ 54 h 66"/>
                <a:gd name="T18" fmla="*/ 108 w 118"/>
                <a:gd name="T19" fmla="*/ 42 h 66"/>
                <a:gd name="T20" fmla="*/ 114 w 118"/>
                <a:gd name="T21" fmla="*/ 30 h 66"/>
                <a:gd name="T22" fmla="*/ 118 w 118"/>
                <a:gd name="T23" fmla="*/ 16 h 66"/>
                <a:gd name="T24" fmla="*/ 118 w 118"/>
                <a:gd name="T25" fmla="*/ 16 h 66"/>
                <a:gd name="T26" fmla="*/ 104 w 118"/>
                <a:gd name="T27" fmla="*/ 10 h 66"/>
                <a:gd name="T28" fmla="*/ 90 w 118"/>
                <a:gd name="T29" fmla="*/ 4 h 66"/>
                <a:gd name="T30" fmla="*/ 74 w 118"/>
                <a:gd name="T31" fmla="*/ 0 h 66"/>
                <a:gd name="T32" fmla="*/ 56 w 118"/>
                <a:gd name="T33" fmla="*/ 0 h 66"/>
                <a:gd name="T34" fmla="*/ 56 w 118"/>
                <a:gd name="T35" fmla="*/ 0 h 66"/>
                <a:gd name="T36" fmla="*/ 40 w 118"/>
                <a:gd name="T37" fmla="*/ 0 h 66"/>
                <a:gd name="T38" fmla="*/ 26 w 118"/>
                <a:gd name="T39" fmla="*/ 2 h 66"/>
                <a:gd name="T40" fmla="*/ 12 w 118"/>
                <a:gd name="T41" fmla="*/ 6 h 66"/>
                <a:gd name="T42" fmla="*/ 0 w 118"/>
                <a:gd name="T43" fmla="*/ 12 h 66"/>
                <a:gd name="T44" fmla="*/ 0 w 118"/>
                <a:gd name="T45" fmla="*/ 12 h 66"/>
                <a:gd name="T46" fmla="*/ 6 w 118"/>
                <a:gd name="T47" fmla="*/ 28 h 66"/>
                <a:gd name="T48" fmla="*/ 14 w 118"/>
                <a:gd name="T49" fmla="*/ 44 h 66"/>
                <a:gd name="T50" fmla="*/ 22 w 118"/>
                <a:gd name="T51" fmla="*/ 56 h 66"/>
                <a:gd name="T52" fmla="*/ 32 w 118"/>
                <a:gd name="T53" fmla="*/ 66 h 66"/>
                <a:gd name="T54" fmla="*/ 32 w 118"/>
                <a:gd name="T55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18" h="66">
                  <a:moveTo>
                    <a:pt x="32" y="66"/>
                  </a:moveTo>
                  <a:lnTo>
                    <a:pt x="32" y="66"/>
                  </a:lnTo>
                  <a:lnTo>
                    <a:pt x="48" y="60"/>
                  </a:lnTo>
                  <a:lnTo>
                    <a:pt x="68" y="58"/>
                  </a:lnTo>
                  <a:lnTo>
                    <a:pt x="68" y="58"/>
                  </a:lnTo>
                  <a:lnTo>
                    <a:pt x="82" y="60"/>
                  </a:lnTo>
                  <a:lnTo>
                    <a:pt x="96" y="62"/>
                  </a:lnTo>
                  <a:lnTo>
                    <a:pt x="96" y="62"/>
                  </a:lnTo>
                  <a:lnTo>
                    <a:pt x="102" y="54"/>
                  </a:lnTo>
                  <a:lnTo>
                    <a:pt x="108" y="42"/>
                  </a:lnTo>
                  <a:lnTo>
                    <a:pt x="114" y="30"/>
                  </a:lnTo>
                  <a:lnTo>
                    <a:pt x="118" y="16"/>
                  </a:lnTo>
                  <a:lnTo>
                    <a:pt x="118" y="16"/>
                  </a:lnTo>
                  <a:lnTo>
                    <a:pt x="104" y="10"/>
                  </a:lnTo>
                  <a:lnTo>
                    <a:pt x="90" y="4"/>
                  </a:lnTo>
                  <a:lnTo>
                    <a:pt x="74" y="0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40" y="0"/>
                  </a:lnTo>
                  <a:lnTo>
                    <a:pt x="26" y="2"/>
                  </a:lnTo>
                  <a:lnTo>
                    <a:pt x="12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6" y="28"/>
                  </a:lnTo>
                  <a:lnTo>
                    <a:pt x="14" y="44"/>
                  </a:lnTo>
                  <a:lnTo>
                    <a:pt x="22" y="56"/>
                  </a:lnTo>
                  <a:lnTo>
                    <a:pt x="32" y="66"/>
                  </a:lnTo>
                  <a:lnTo>
                    <a:pt x="32" y="6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Freeform 47"/>
            <p:cNvSpPr>
              <a:spLocks/>
            </p:cNvSpPr>
            <p:nvPr/>
          </p:nvSpPr>
          <p:spPr bwMode="auto">
            <a:xfrm>
              <a:off x="3757613" y="5827713"/>
              <a:ext cx="193675" cy="57150"/>
            </a:xfrm>
            <a:custGeom>
              <a:avLst/>
              <a:gdLst>
                <a:gd name="T0" fmla="*/ 122 w 122"/>
                <a:gd name="T1" fmla="*/ 22 h 36"/>
                <a:gd name="T2" fmla="*/ 122 w 122"/>
                <a:gd name="T3" fmla="*/ 22 h 36"/>
                <a:gd name="T4" fmla="*/ 112 w 122"/>
                <a:gd name="T5" fmla="*/ 14 h 36"/>
                <a:gd name="T6" fmla="*/ 98 w 122"/>
                <a:gd name="T7" fmla="*/ 8 h 36"/>
                <a:gd name="T8" fmla="*/ 82 w 122"/>
                <a:gd name="T9" fmla="*/ 2 h 36"/>
                <a:gd name="T10" fmla="*/ 74 w 122"/>
                <a:gd name="T11" fmla="*/ 0 h 36"/>
                <a:gd name="T12" fmla="*/ 64 w 122"/>
                <a:gd name="T13" fmla="*/ 0 h 36"/>
                <a:gd name="T14" fmla="*/ 54 w 122"/>
                <a:gd name="T15" fmla="*/ 0 h 36"/>
                <a:gd name="T16" fmla="*/ 42 w 122"/>
                <a:gd name="T17" fmla="*/ 4 h 36"/>
                <a:gd name="T18" fmla="*/ 32 w 122"/>
                <a:gd name="T19" fmla="*/ 8 h 36"/>
                <a:gd name="T20" fmla="*/ 20 w 122"/>
                <a:gd name="T21" fmla="*/ 14 h 36"/>
                <a:gd name="T22" fmla="*/ 10 w 122"/>
                <a:gd name="T23" fmla="*/ 24 h 36"/>
                <a:gd name="T24" fmla="*/ 0 w 122"/>
                <a:gd name="T25" fmla="*/ 36 h 36"/>
                <a:gd name="T26" fmla="*/ 0 w 122"/>
                <a:gd name="T27" fmla="*/ 36 h 36"/>
                <a:gd name="T28" fmla="*/ 6 w 122"/>
                <a:gd name="T29" fmla="*/ 28 h 36"/>
                <a:gd name="T30" fmla="*/ 16 w 122"/>
                <a:gd name="T31" fmla="*/ 22 h 36"/>
                <a:gd name="T32" fmla="*/ 30 w 122"/>
                <a:gd name="T33" fmla="*/ 16 h 36"/>
                <a:gd name="T34" fmla="*/ 48 w 122"/>
                <a:gd name="T35" fmla="*/ 10 h 36"/>
                <a:gd name="T36" fmla="*/ 68 w 122"/>
                <a:gd name="T37" fmla="*/ 8 h 36"/>
                <a:gd name="T38" fmla="*/ 82 w 122"/>
                <a:gd name="T39" fmla="*/ 10 h 36"/>
                <a:gd name="T40" fmla="*/ 94 w 122"/>
                <a:gd name="T41" fmla="*/ 12 h 36"/>
                <a:gd name="T42" fmla="*/ 108 w 122"/>
                <a:gd name="T43" fmla="*/ 16 h 36"/>
                <a:gd name="T44" fmla="*/ 122 w 122"/>
                <a:gd name="T45" fmla="*/ 22 h 36"/>
                <a:gd name="T46" fmla="*/ 122 w 122"/>
                <a:gd name="T47" fmla="*/ 2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22" h="36">
                  <a:moveTo>
                    <a:pt x="122" y="22"/>
                  </a:moveTo>
                  <a:lnTo>
                    <a:pt x="122" y="22"/>
                  </a:lnTo>
                  <a:lnTo>
                    <a:pt x="112" y="14"/>
                  </a:lnTo>
                  <a:lnTo>
                    <a:pt x="98" y="8"/>
                  </a:lnTo>
                  <a:lnTo>
                    <a:pt x="82" y="2"/>
                  </a:lnTo>
                  <a:lnTo>
                    <a:pt x="74" y="0"/>
                  </a:lnTo>
                  <a:lnTo>
                    <a:pt x="64" y="0"/>
                  </a:lnTo>
                  <a:lnTo>
                    <a:pt x="54" y="0"/>
                  </a:lnTo>
                  <a:lnTo>
                    <a:pt x="42" y="4"/>
                  </a:lnTo>
                  <a:lnTo>
                    <a:pt x="32" y="8"/>
                  </a:lnTo>
                  <a:lnTo>
                    <a:pt x="20" y="14"/>
                  </a:lnTo>
                  <a:lnTo>
                    <a:pt x="10" y="24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6" y="28"/>
                  </a:lnTo>
                  <a:lnTo>
                    <a:pt x="16" y="22"/>
                  </a:lnTo>
                  <a:lnTo>
                    <a:pt x="30" y="16"/>
                  </a:lnTo>
                  <a:lnTo>
                    <a:pt x="48" y="10"/>
                  </a:lnTo>
                  <a:lnTo>
                    <a:pt x="68" y="8"/>
                  </a:lnTo>
                  <a:lnTo>
                    <a:pt x="82" y="10"/>
                  </a:lnTo>
                  <a:lnTo>
                    <a:pt x="94" y="12"/>
                  </a:lnTo>
                  <a:lnTo>
                    <a:pt x="108" y="16"/>
                  </a:lnTo>
                  <a:lnTo>
                    <a:pt x="122" y="22"/>
                  </a:lnTo>
                  <a:lnTo>
                    <a:pt x="122" y="22"/>
                  </a:lnTo>
                  <a:close/>
                </a:path>
              </a:pathLst>
            </a:custGeom>
            <a:solidFill>
              <a:srgbClr val="FCAF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Freeform 48"/>
            <p:cNvSpPr>
              <a:spLocks/>
            </p:cNvSpPr>
            <p:nvPr/>
          </p:nvSpPr>
          <p:spPr bwMode="auto">
            <a:xfrm>
              <a:off x="3805238" y="5859463"/>
              <a:ext cx="111125" cy="73025"/>
            </a:xfrm>
            <a:custGeom>
              <a:avLst/>
              <a:gdLst>
                <a:gd name="T0" fmla="*/ 70 w 70"/>
                <a:gd name="T1" fmla="*/ 20 h 46"/>
                <a:gd name="T2" fmla="*/ 70 w 70"/>
                <a:gd name="T3" fmla="*/ 20 h 46"/>
                <a:gd name="T4" fmla="*/ 70 w 70"/>
                <a:gd name="T5" fmla="*/ 24 h 46"/>
                <a:gd name="T6" fmla="*/ 68 w 70"/>
                <a:gd name="T7" fmla="*/ 28 h 46"/>
                <a:gd name="T8" fmla="*/ 62 w 70"/>
                <a:gd name="T9" fmla="*/ 36 h 46"/>
                <a:gd name="T10" fmla="*/ 52 w 70"/>
                <a:gd name="T11" fmla="*/ 42 h 46"/>
                <a:gd name="T12" fmla="*/ 38 w 70"/>
                <a:gd name="T13" fmla="*/ 46 h 46"/>
                <a:gd name="T14" fmla="*/ 38 w 70"/>
                <a:gd name="T15" fmla="*/ 46 h 46"/>
                <a:gd name="T16" fmla="*/ 24 w 70"/>
                <a:gd name="T17" fmla="*/ 46 h 46"/>
                <a:gd name="T18" fmla="*/ 12 w 70"/>
                <a:gd name="T19" fmla="*/ 42 h 46"/>
                <a:gd name="T20" fmla="*/ 4 w 70"/>
                <a:gd name="T21" fmla="*/ 36 h 46"/>
                <a:gd name="T22" fmla="*/ 2 w 70"/>
                <a:gd name="T23" fmla="*/ 30 h 46"/>
                <a:gd name="T24" fmla="*/ 0 w 70"/>
                <a:gd name="T25" fmla="*/ 26 h 46"/>
                <a:gd name="T26" fmla="*/ 0 w 70"/>
                <a:gd name="T27" fmla="*/ 26 h 46"/>
                <a:gd name="T28" fmla="*/ 0 w 70"/>
                <a:gd name="T29" fmla="*/ 22 h 46"/>
                <a:gd name="T30" fmla="*/ 2 w 70"/>
                <a:gd name="T31" fmla="*/ 18 h 46"/>
                <a:gd name="T32" fmla="*/ 10 w 70"/>
                <a:gd name="T33" fmla="*/ 10 h 46"/>
                <a:gd name="T34" fmla="*/ 20 w 70"/>
                <a:gd name="T35" fmla="*/ 4 h 46"/>
                <a:gd name="T36" fmla="*/ 34 w 70"/>
                <a:gd name="T37" fmla="*/ 0 h 46"/>
                <a:gd name="T38" fmla="*/ 34 w 70"/>
                <a:gd name="T39" fmla="*/ 0 h 46"/>
                <a:gd name="T40" fmla="*/ 48 w 70"/>
                <a:gd name="T41" fmla="*/ 2 h 46"/>
                <a:gd name="T42" fmla="*/ 58 w 70"/>
                <a:gd name="T43" fmla="*/ 4 h 46"/>
                <a:gd name="T44" fmla="*/ 68 w 70"/>
                <a:gd name="T45" fmla="*/ 12 h 46"/>
                <a:gd name="T46" fmla="*/ 70 w 70"/>
                <a:gd name="T47" fmla="*/ 16 h 46"/>
                <a:gd name="T48" fmla="*/ 70 w 70"/>
                <a:gd name="T49" fmla="*/ 20 h 46"/>
                <a:gd name="T50" fmla="*/ 70 w 70"/>
                <a:gd name="T51" fmla="*/ 2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0" h="46">
                  <a:moveTo>
                    <a:pt x="70" y="20"/>
                  </a:moveTo>
                  <a:lnTo>
                    <a:pt x="70" y="20"/>
                  </a:lnTo>
                  <a:lnTo>
                    <a:pt x="70" y="24"/>
                  </a:lnTo>
                  <a:lnTo>
                    <a:pt x="68" y="28"/>
                  </a:lnTo>
                  <a:lnTo>
                    <a:pt x="62" y="36"/>
                  </a:lnTo>
                  <a:lnTo>
                    <a:pt x="52" y="42"/>
                  </a:lnTo>
                  <a:lnTo>
                    <a:pt x="38" y="46"/>
                  </a:lnTo>
                  <a:lnTo>
                    <a:pt x="38" y="46"/>
                  </a:lnTo>
                  <a:lnTo>
                    <a:pt x="24" y="46"/>
                  </a:lnTo>
                  <a:lnTo>
                    <a:pt x="12" y="42"/>
                  </a:lnTo>
                  <a:lnTo>
                    <a:pt x="4" y="36"/>
                  </a:lnTo>
                  <a:lnTo>
                    <a:pt x="2" y="30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0" y="22"/>
                  </a:lnTo>
                  <a:lnTo>
                    <a:pt x="2" y="18"/>
                  </a:lnTo>
                  <a:lnTo>
                    <a:pt x="10" y="10"/>
                  </a:lnTo>
                  <a:lnTo>
                    <a:pt x="20" y="4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48" y="2"/>
                  </a:lnTo>
                  <a:lnTo>
                    <a:pt x="58" y="4"/>
                  </a:lnTo>
                  <a:lnTo>
                    <a:pt x="68" y="12"/>
                  </a:lnTo>
                  <a:lnTo>
                    <a:pt x="70" y="16"/>
                  </a:lnTo>
                  <a:lnTo>
                    <a:pt x="70" y="20"/>
                  </a:lnTo>
                  <a:lnTo>
                    <a:pt x="70" y="20"/>
                  </a:lnTo>
                  <a:close/>
                </a:path>
              </a:pathLst>
            </a:custGeom>
            <a:solidFill>
              <a:srgbClr val="FFE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Freeform 49"/>
            <p:cNvSpPr>
              <a:spLocks/>
            </p:cNvSpPr>
            <p:nvPr/>
          </p:nvSpPr>
          <p:spPr bwMode="auto">
            <a:xfrm>
              <a:off x="3808413" y="5862638"/>
              <a:ext cx="107950" cy="66675"/>
            </a:xfrm>
            <a:custGeom>
              <a:avLst/>
              <a:gdLst>
                <a:gd name="T0" fmla="*/ 0 w 68"/>
                <a:gd name="T1" fmla="*/ 24 h 42"/>
                <a:gd name="T2" fmla="*/ 0 w 68"/>
                <a:gd name="T3" fmla="*/ 24 h 42"/>
                <a:gd name="T4" fmla="*/ 0 w 68"/>
                <a:gd name="T5" fmla="*/ 20 h 42"/>
                <a:gd name="T6" fmla="*/ 2 w 68"/>
                <a:gd name="T7" fmla="*/ 16 h 42"/>
                <a:gd name="T8" fmla="*/ 8 w 68"/>
                <a:gd name="T9" fmla="*/ 8 h 42"/>
                <a:gd name="T10" fmla="*/ 18 w 68"/>
                <a:gd name="T11" fmla="*/ 2 h 42"/>
                <a:gd name="T12" fmla="*/ 32 w 68"/>
                <a:gd name="T13" fmla="*/ 0 h 42"/>
                <a:gd name="T14" fmla="*/ 32 w 68"/>
                <a:gd name="T15" fmla="*/ 0 h 42"/>
                <a:gd name="T16" fmla="*/ 44 w 68"/>
                <a:gd name="T17" fmla="*/ 0 h 42"/>
                <a:gd name="T18" fmla="*/ 56 w 68"/>
                <a:gd name="T19" fmla="*/ 4 h 42"/>
                <a:gd name="T20" fmla="*/ 64 w 68"/>
                <a:gd name="T21" fmla="*/ 10 h 42"/>
                <a:gd name="T22" fmla="*/ 66 w 68"/>
                <a:gd name="T23" fmla="*/ 14 h 42"/>
                <a:gd name="T24" fmla="*/ 68 w 68"/>
                <a:gd name="T25" fmla="*/ 18 h 42"/>
                <a:gd name="T26" fmla="*/ 68 w 68"/>
                <a:gd name="T27" fmla="*/ 18 h 42"/>
                <a:gd name="T28" fmla="*/ 68 w 68"/>
                <a:gd name="T29" fmla="*/ 22 h 42"/>
                <a:gd name="T30" fmla="*/ 66 w 68"/>
                <a:gd name="T31" fmla="*/ 26 h 42"/>
                <a:gd name="T32" fmla="*/ 60 w 68"/>
                <a:gd name="T33" fmla="*/ 34 h 42"/>
                <a:gd name="T34" fmla="*/ 48 w 68"/>
                <a:gd name="T35" fmla="*/ 40 h 42"/>
                <a:gd name="T36" fmla="*/ 36 w 68"/>
                <a:gd name="T37" fmla="*/ 42 h 42"/>
                <a:gd name="T38" fmla="*/ 36 w 68"/>
                <a:gd name="T39" fmla="*/ 42 h 42"/>
                <a:gd name="T40" fmla="*/ 22 w 68"/>
                <a:gd name="T41" fmla="*/ 42 h 42"/>
                <a:gd name="T42" fmla="*/ 12 w 68"/>
                <a:gd name="T43" fmla="*/ 38 h 42"/>
                <a:gd name="T44" fmla="*/ 4 w 68"/>
                <a:gd name="T45" fmla="*/ 32 h 42"/>
                <a:gd name="T46" fmla="*/ 0 w 68"/>
                <a:gd name="T47" fmla="*/ 28 h 42"/>
                <a:gd name="T48" fmla="*/ 0 w 68"/>
                <a:gd name="T49" fmla="*/ 24 h 42"/>
                <a:gd name="T50" fmla="*/ 0 w 68"/>
                <a:gd name="T51" fmla="*/ 24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8" h="42">
                  <a:moveTo>
                    <a:pt x="0" y="24"/>
                  </a:moveTo>
                  <a:lnTo>
                    <a:pt x="0" y="24"/>
                  </a:lnTo>
                  <a:lnTo>
                    <a:pt x="0" y="20"/>
                  </a:lnTo>
                  <a:lnTo>
                    <a:pt x="2" y="16"/>
                  </a:lnTo>
                  <a:lnTo>
                    <a:pt x="8" y="8"/>
                  </a:lnTo>
                  <a:lnTo>
                    <a:pt x="18" y="2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44" y="0"/>
                  </a:lnTo>
                  <a:lnTo>
                    <a:pt x="56" y="4"/>
                  </a:lnTo>
                  <a:lnTo>
                    <a:pt x="64" y="10"/>
                  </a:lnTo>
                  <a:lnTo>
                    <a:pt x="66" y="14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8" y="22"/>
                  </a:lnTo>
                  <a:lnTo>
                    <a:pt x="66" y="26"/>
                  </a:lnTo>
                  <a:lnTo>
                    <a:pt x="60" y="34"/>
                  </a:lnTo>
                  <a:lnTo>
                    <a:pt x="48" y="40"/>
                  </a:lnTo>
                  <a:lnTo>
                    <a:pt x="36" y="42"/>
                  </a:lnTo>
                  <a:lnTo>
                    <a:pt x="36" y="42"/>
                  </a:lnTo>
                  <a:lnTo>
                    <a:pt x="22" y="42"/>
                  </a:lnTo>
                  <a:lnTo>
                    <a:pt x="12" y="38"/>
                  </a:lnTo>
                  <a:lnTo>
                    <a:pt x="4" y="32"/>
                  </a:lnTo>
                  <a:lnTo>
                    <a:pt x="0" y="28"/>
                  </a:lnTo>
                  <a:lnTo>
                    <a:pt x="0" y="24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FFE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Freeform 50"/>
            <p:cNvSpPr>
              <a:spLocks/>
            </p:cNvSpPr>
            <p:nvPr/>
          </p:nvSpPr>
          <p:spPr bwMode="auto">
            <a:xfrm>
              <a:off x="3808413" y="5862638"/>
              <a:ext cx="104775" cy="66675"/>
            </a:xfrm>
            <a:custGeom>
              <a:avLst/>
              <a:gdLst>
                <a:gd name="T0" fmla="*/ 0 w 66"/>
                <a:gd name="T1" fmla="*/ 24 h 42"/>
                <a:gd name="T2" fmla="*/ 0 w 66"/>
                <a:gd name="T3" fmla="*/ 24 h 42"/>
                <a:gd name="T4" fmla="*/ 2 w 66"/>
                <a:gd name="T5" fmla="*/ 20 h 42"/>
                <a:gd name="T6" fmla="*/ 2 w 66"/>
                <a:gd name="T7" fmla="*/ 16 h 42"/>
                <a:gd name="T8" fmla="*/ 10 w 66"/>
                <a:gd name="T9" fmla="*/ 8 h 42"/>
                <a:gd name="T10" fmla="*/ 18 w 66"/>
                <a:gd name="T11" fmla="*/ 4 h 42"/>
                <a:gd name="T12" fmla="*/ 32 w 66"/>
                <a:gd name="T13" fmla="*/ 0 h 42"/>
                <a:gd name="T14" fmla="*/ 32 w 66"/>
                <a:gd name="T15" fmla="*/ 0 h 42"/>
                <a:gd name="T16" fmla="*/ 44 w 66"/>
                <a:gd name="T17" fmla="*/ 0 h 42"/>
                <a:gd name="T18" fmla="*/ 56 w 66"/>
                <a:gd name="T19" fmla="*/ 4 h 42"/>
                <a:gd name="T20" fmla="*/ 62 w 66"/>
                <a:gd name="T21" fmla="*/ 10 h 42"/>
                <a:gd name="T22" fmla="*/ 66 w 66"/>
                <a:gd name="T23" fmla="*/ 14 h 42"/>
                <a:gd name="T24" fmla="*/ 66 w 66"/>
                <a:gd name="T25" fmla="*/ 18 h 42"/>
                <a:gd name="T26" fmla="*/ 66 w 66"/>
                <a:gd name="T27" fmla="*/ 18 h 42"/>
                <a:gd name="T28" fmla="*/ 66 w 66"/>
                <a:gd name="T29" fmla="*/ 22 h 42"/>
                <a:gd name="T30" fmla="*/ 64 w 66"/>
                <a:gd name="T31" fmla="*/ 26 h 42"/>
                <a:gd name="T32" fmla="*/ 58 w 66"/>
                <a:gd name="T33" fmla="*/ 34 h 42"/>
                <a:gd name="T34" fmla="*/ 48 w 66"/>
                <a:gd name="T35" fmla="*/ 40 h 42"/>
                <a:gd name="T36" fmla="*/ 36 w 66"/>
                <a:gd name="T37" fmla="*/ 42 h 42"/>
                <a:gd name="T38" fmla="*/ 36 w 66"/>
                <a:gd name="T39" fmla="*/ 42 h 42"/>
                <a:gd name="T40" fmla="*/ 22 w 66"/>
                <a:gd name="T41" fmla="*/ 42 h 42"/>
                <a:gd name="T42" fmla="*/ 12 w 66"/>
                <a:gd name="T43" fmla="*/ 38 h 42"/>
                <a:gd name="T44" fmla="*/ 4 w 66"/>
                <a:gd name="T45" fmla="*/ 32 h 42"/>
                <a:gd name="T46" fmla="*/ 2 w 66"/>
                <a:gd name="T47" fmla="*/ 28 h 42"/>
                <a:gd name="T48" fmla="*/ 0 w 66"/>
                <a:gd name="T49" fmla="*/ 24 h 42"/>
                <a:gd name="T50" fmla="*/ 0 w 66"/>
                <a:gd name="T51" fmla="*/ 24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6" h="42">
                  <a:moveTo>
                    <a:pt x="0" y="24"/>
                  </a:moveTo>
                  <a:lnTo>
                    <a:pt x="0" y="24"/>
                  </a:lnTo>
                  <a:lnTo>
                    <a:pt x="2" y="20"/>
                  </a:lnTo>
                  <a:lnTo>
                    <a:pt x="2" y="16"/>
                  </a:lnTo>
                  <a:lnTo>
                    <a:pt x="10" y="8"/>
                  </a:lnTo>
                  <a:lnTo>
                    <a:pt x="18" y="4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44" y="0"/>
                  </a:lnTo>
                  <a:lnTo>
                    <a:pt x="56" y="4"/>
                  </a:lnTo>
                  <a:lnTo>
                    <a:pt x="62" y="10"/>
                  </a:lnTo>
                  <a:lnTo>
                    <a:pt x="66" y="14"/>
                  </a:lnTo>
                  <a:lnTo>
                    <a:pt x="66" y="18"/>
                  </a:lnTo>
                  <a:lnTo>
                    <a:pt x="66" y="18"/>
                  </a:lnTo>
                  <a:lnTo>
                    <a:pt x="66" y="22"/>
                  </a:lnTo>
                  <a:lnTo>
                    <a:pt x="64" y="26"/>
                  </a:lnTo>
                  <a:lnTo>
                    <a:pt x="58" y="34"/>
                  </a:lnTo>
                  <a:lnTo>
                    <a:pt x="48" y="40"/>
                  </a:lnTo>
                  <a:lnTo>
                    <a:pt x="36" y="42"/>
                  </a:lnTo>
                  <a:lnTo>
                    <a:pt x="36" y="42"/>
                  </a:lnTo>
                  <a:lnTo>
                    <a:pt x="22" y="42"/>
                  </a:lnTo>
                  <a:lnTo>
                    <a:pt x="12" y="38"/>
                  </a:lnTo>
                  <a:lnTo>
                    <a:pt x="4" y="32"/>
                  </a:lnTo>
                  <a:lnTo>
                    <a:pt x="2" y="28"/>
                  </a:lnTo>
                  <a:lnTo>
                    <a:pt x="0" y="24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FFE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Freeform 51"/>
            <p:cNvSpPr>
              <a:spLocks/>
            </p:cNvSpPr>
            <p:nvPr/>
          </p:nvSpPr>
          <p:spPr bwMode="auto">
            <a:xfrm>
              <a:off x="3811588" y="5865813"/>
              <a:ext cx="98425" cy="63500"/>
            </a:xfrm>
            <a:custGeom>
              <a:avLst/>
              <a:gdLst>
                <a:gd name="T0" fmla="*/ 0 w 62"/>
                <a:gd name="T1" fmla="*/ 22 h 40"/>
                <a:gd name="T2" fmla="*/ 0 w 62"/>
                <a:gd name="T3" fmla="*/ 22 h 40"/>
                <a:gd name="T4" fmla="*/ 0 w 62"/>
                <a:gd name="T5" fmla="*/ 18 h 40"/>
                <a:gd name="T6" fmla="*/ 2 w 62"/>
                <a:gd name="T7" fmla="*/ 14 h 40"/>
                <a:gd name="T8" fmla="*/ 8 w 62"/>
                <a:gd name="T9" fmla="*/ 8 h 40"/>
                <a:gd name="T10" fmla="*/ 18 w 62"/>
                <a:gd name="T11" fmla="*/ 2 h 40"/>
                <a:gd name="T12" fmla="*/ 30 w 62"/>
                <a:gd name="T13" fmla="*/ 0 h 40"/>
                <a:gd name="T14" fmla="*/ 30 w 62"/>
                <a:gd name="T15" fmla="*/ 0 h 40"/>
                <a:gd name="T16" fmla="*/ 42 w 62"/>
                <a:gd name="T17" fmla="*/ 0 h 40"/>
                <a:gd name="T18" fmla="*/ 52 w 62"/>
                <a:gd name="T19" fmla="*/ 2 h 40"/>
                <a:gd name="T20" fmla="*/ 60 w 62"/>
                <a:gd name="T21" fmla="*/ 8 h 40"/>
                <a:gd name="T22" fmla="*/ 62 w 62"/>
                <a:gd name="T23" fmla="*/ 12 h 40"/>
                <a:gd name="T24" fmla="*/ 62 w 62"/>
                <a:gd name="T25" fmla="*/ 16 h 40"/>
                <a:gd name="T26" fmla="*/ 62 w 62"/>
                <a:gd name="T27" fmla="*/ 16 h 40"/>
                <a:gd name="T28" fmla="*/ 62 w 62"/>
                <a:gd name="T29" fmla="*/ 20 h 40"/>
                <a:gd name="T30" fmla="*/ 62 w 62"/>
                <a:gd name="T31" fmla="*/ 24 h 40"/>
                <a:gd name="T32" fmla="*/ 56 w 62"/>
                <a:gd name="T33" fmla="*/ 32 h 40"/>
                <a:gd name="T34" fmla="*/ 46 w 62"/>
                <a:gd name="T35" fmla="*/ 36 h 40"/>
                <a:gd name="T36" fmla="*/ 34 w 62"/>
                <a:gd name="T37" fmla="*/ 40 h 40"/>
                <a:gd name="T38" fmla="*/ 34 w 62"/>
                <a:gd name="T39" fmla="*/ 40 h 40"/>
                <a:gd name="T40" fmla="*/ 22 w 62"/>
                <a:gd name="T41" fmla="*/ 38 h 40"/>
                <a:gd name="T42" fmla="*/ 10 w 62"/>
                <a:gd name="T43" fmla="*/ 36 h 40"/>
                <a:gd name="T44" fmla="*/ 4 w 62"/>
                <a:gd name="T45" fmla="*/ 30 h 40"/>
                <a:gd name="T46" fmla="*/ 2 w 62"/>
                <a:gd name="T47" fmla="*/ 26 h 40"/>
                <a:gd name="T48" fmla="*/ 0 w 62"/>
                <a:gd name="T49" fmla="*/ 22 h 40"/>
                <a:gd name="T50" fmla="*/ 0 w 62"/>
                <a:gd name="T51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2" h="40">
                  <a:moveTo>
                    <a:pt x="0" y="22"/>
                  </a:moveTo>
                  <a:lnTo>
                    <a:pt x="0" y="22"/>
                  </a:lnTo>
                  <a:lnTo>
                    <a:pt x="0" y="18"/>
                  </a:lnTo>
                  <a:lnTo>
                    <a:pt x="2" y="14"/>
                  </a:lnTo>
                  <a:lnTo>
                    <a:pt x="8" y="8"/>
                  </a:lnTo>
                  <a:lnTo>
                    <a:pt x="18" y="2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42" y="0"/>
                  </a:lnTo>
                  <a:lnTo>
                    <a:pt x="52" y="2"/>
                  </a:lnTo>
                  <a:lnTo>
                    <a:pt x="60" y="8"/>
                  </a:lnTo>
                  <a:lnTo>
                    <a:pt x="62" y="12"/>
                  </a:lnTo>
                  <a:lnTo>
                    <a:pt x="62" y="16"/>
                  </a:lnTo>
                  <a:lnTo>
                    <a:pt x="62" y="16"/>
                  </a:lnTo>
                  <a:lnTo>
                    <a:pt x="62" y="20"/>
                  </a:lnTo>
                  <a:lnTo>
                    <a:pt x="62" y="24"/>
                  </a:lnTo>
                  <a:lnTo>
                    <a:pt x="56" y="32"/>
                  </a:lnTo>
                  <a:lnTo>
                    <a:pt x="46" y="36"/>
                  </a:lnTo>
                  <a:lnTo>
                    <a:pt x="34" y="40"/>
                  </a:lnTo>
                  <a:lnTo>
                    <a:pt x="34" y="40"/>
                  </a:lnTo>
                  <a:lnTo>
                    <a:pt x="22" y="38"/>
                  </a:lnTo>
                  <a:lnTo>
                    <a:pt x="10" y="36"/>
                  </a:lnTo>
                  <a:lnTo>
                    <a:pt x="4" y="30"/>
                  </a:lnTo>
                  <a:lnTo>
                    <a:pt x="2" y="26"/>
                  </a:lnTo>
                  <a:lnTo>
                    <a:pt x="0" y="22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FFE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Freeform 52"/>
            <p:cNvSpPr>
              <a:spLocks/>
            </p:cNvSpPr>
            <p:nvPr/>
          </p:nvSpPr>
          <p:spPr bwMode="auto">
            <a:xfrm>
              <a:off x="3814763" y="5865813"/>
              <a:ext cx="95250" cy="60325"/>
            </a:xfrm>
            <a:custGeom>
              <a:avLst/>
              <a:gdLst>
                <a:gd name="T0" fmla="*/ 0 w 60"/>
                <a:gd name="T1" fmla="*/ 22 h 38"/>
                <a:gd name="T2" fmla="*/ 0 w 60"/>
                <a:gd name="T3" fmla="*/ 22 h 38"/>
                <a:gd name="T4" fmla="*/ 0 w 60"/>
                <a:gd name="T5" fmla="*/ 18 h 38"/>
                <a:gd name="T6" fmla="*/ 2 w 60"/>
                <a:gd name="T7" fmla="*/ 14 h 38"/>
                <a:gd name="T8" fmla="*/ 8 w 60"/>
                <a:gd name="T9" fmla="*/ 8 h 38"/>
                <a:gd name="T10" fmla="*/ 16 w 60"/>
                <a:gd name="T11" fmla="*/ 2 h 38"/>
                <a:gd name="T12" fmla="*/ 28 w 60"/>
                <a:gd name="T13" fmla="*/ 0 h 38"/>
                <a:gd name="T14" fmla="*/ 28 w 60"/>
                <a:gd name="T15" fmla="*/ 0 h 38"/>
                <a:gd name="T16" fmla="*/ 40 w 60"/>
                <a:gd name="T17" fmla="*/ 0 h 38"/>
                <a:gd name="T18" fmla="*/ 50 w 60"/>
                <a:gd name="T19" fmla="*/ 4 h 38"/>
                <a:gd name="T20" fmla="*/ 56 w 60"/>
                <a:gd name="T21" fmla="*/ 8 h 38"/>
                <a:gd name="T22" fmla="*/ 58 w 60"/>
                <a:gd name="T23" fmla="*/ 12 h 38"/>
                <a:gd name="T24" fmla="*/ 60 w 60"/>
                <a:gd name="T25" fmla="*/ 16 h 38"/>
                <a:gd name="T26" fmla="*/ 60 w 60"/>
                <a:gd name="T27" fmla="*/ 16 h 38"/>
                <a:gd name="T28" fmla="*/ 60 w 60"/>
                <a:gd name="T29" fmla="*/ 20 h 38"/>
                <a:gd name="T30" fmla="*/ 58 w 60"/>
                <a:gd name="T31" fmla="*/ 24 h 38"/>
                <a:gd name="T32" fmla="*/ 52 w 60"/>
                <a:gd name="T33" fmla="*/ 30 h 38"/>
                <a:gd name="T34" fmla="*/ 42 w 60"/>
                <a:gd name="T35" fmla="*/ 36 h 38"/>
                <a:gd name="T36" fmla="*/ 32 w 60"/>
                <a:gd name="T37" fmla="*/ 38 h 38"/>
                <a:gd name="T38" fmla="*/ 32 w 60"/>
                <a:gd name="T39" fmla="*/ 38 h 38"/>
                <a:gd name="T40" fmla="*/ 20 w 60"/>
                <a:gd name="T41" fmla="*/ 38 h 38"/>
                <a:gd name="T42" fmla="*/ 10 w 60"/>
                <a:gd name="T43" fmla="*/ 34 h 38"/>
                <a:gd name="T44" fmla="*/ 2 w 60"/>
                <a:gd name="T45" fmla="*/ 30 h 38"/>
                <a:gd name="T46" fmla="*/ 0 w 60"/>
                <a:gd name="T47" fmla="*/ 26 h 38"/>
                <a:gd name="T48" fmla="*/ 0 w 60"/>
                <a:gd name="T49" fmla="*/ 22 h 38"/>
                <a:gd name="T50" fmla="*/ 0 w 60"/>
                <a:gd name="T51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0" h="38">
                  <a:moveTo>
                    <a:pt x="0" y="22"/>
                  </a:moveTo>
                  <a:lnTo>
                    <a:pt x="0" y="22"/>
                  </a:lnTo>
                  <a:lnTo>
                    <a:pt x="0" y="18"/>
                  </a:lnTo>
                  <a:lnTo>
                    <a:pt x="2" y="14"/>
                  </a:lnTo>
                  <a:lnTo>
                    <a:pt x="8" y="8"/>
                  </a:lnTo>
                  <a:lnTo>
                    <a:pt x="16" y="2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40" y="0"/>
                  </a:lnTo>
                  <a:lnTo>
                    <a:pt x="50" y="4"/>
                  </a:lnTo>
                  <a:lnTo>
                    <a:pt x="56" y="8"/>
                  </a:lnTo>
                  <a:lnTo>
                    <a:pt x="58" y="12"/>
                  </a:lnTo>
                  <a:lnTo>
                    <a:pt x="60" y="16"/>
                  </a:lnTo>
                  <a:lnTo>
                    <a:pt x="60" y="16"/>
                  </a:lnTo>
                  <a:lnTo>
                    <a:pt x="60" y="20"/>
                  </a:lnTo>
                  <a:lnTo>
                    <a:pt x="58" y="24"/>
                  </a:lnTo>
                  <a:lnTo>
                    <a:pt x="52" y="30"/>
                  </a:lnTo>
                  <a:lnTo>
                    <a:pt x="42" y="36"/>
                  </a:lnTo>
                  <a:lnTo>
                    <a:pt x="32" y="38"/>
                  </a:lnTo>
                  <a:lnTo>
                    <a:pt x="32" y="38"/>
                  </a:lnTo>
                  <a:lnTo>
                    <a:pt x="20" y="38"/>
                  </a:lnTo>
                  <a:lnTo>
                    <a:pt x="10" y="34"/>
                  </a:lnTo>
                  <a:lnTo>
                    <a:pt x="2" y="30"/>
                  </a:lnTo>
                  <a:lnTo>
                    <a:pt x="0" y="26"/>
                  </a:lnTo>
                  <a:lnTo>
                    <a:pt x="0" y="22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FFE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Freeform 53"/>
            <p:cNvSpPr>
              <a:spLocks/>
            </p:cNvSpPr>
            <p:nvPr/>
          </p:nvSpPr>
          <p:spPr bwMode="auto">
            <a:xfrm>
              <a:off x="3814763" y="5865813"/>
              <a:ext cx="92075" cy="60325"/>
            </a:xfrm>
            <a:custGeom>
              <a:avLst/>
              <a:gdLst>
                <a:gd name="T0" fmla="*/ 0 w 58"/>
                <a:gd name="T1" fmla="*/ 22 h 38"/>
                <a:gd name="T2" fmla="*/ 0 w 58"/>
                <a:gd name="T3" fmla="*/ 22 h 38"/>
                <a:gd name="T4" fmla="*/ 2 w 58"/>
                <a:gd name="T5" fmla="*/ 14 h 38"/>
                <a:gd name="T6" fmla="*/ 8 w 58"/>
                <a:gd name="T7" fmla="*/ 8 h 38"/>
                <a:gd name="T8" fmla="*/ 16 w 58"/>
                <a:gd name="T9" fmla="*/ 4 h 38"/>
                <a:gd name="T10" fmla="*/ 28 w 58"/>
                <a:gd name="T11" fmla="*/ 0 h 38"/>
                <a:gd name="T12" fmla="*/ 28 w 58"/>
                <a:gd name="T13" fmla="*/ 0 h 38"/>
                <a:gd name="T14" fmla="*/ 40 w 58"/>
                <a:gd name="T15" fmla="*/ 2 h 38"/>
                <a:gd name="T16" fmla="*/ 48 w 58"/>
                <a:gd name="T17" fmla="*/ 4 h 38"/>
                <a:gd name="T18" fmla="*/ 56 w 58"/>
                <a:gd name="T19" fmla="*/ 10 h 38"/>
                <a:gd name="T20" fmla="*/ 58 w 58"/>
                <a:gd name="T21" fmla="*/ 16 h 38"/>
                <a:gd name="T22" fmla="*/ 58 w 58"/>
                <a:gd name="T23" fmla="*/ 16 h 38"/>
                <a:gd name="T24" fmla="*/ 56 w 58"/>
                <a:gd name="T25" fmla="*/ 24 h 38"/>
                <a:gd name="T26" fmla="*/ 52 w 58"/>
                <a:gd name="T27" fmla="*/ 30 h 38"/>
                <a:gd name="T28" fmla="*/ 42 w 58"/>
                <a:gd name="T29" fmla="*/ 34 h 38"/>
                <a:gd name="T30" fmla="*/ 32 w 58"/>
                <a:gd name="T31" fmla="*/ 38 h 38"/>
                <a:gd name="T32" fmla="*/ 32 w 58"/>
                <a:gd name="T33" fmla="*/ 38 h 38"/>
                <a:gd name="T34" fmla="*/ 20 w 58"/>
                <a:gd name="T35" fmla="*/ 38 h 38"/>
                <a:gd name="T36" fmla="*/ 10 w 58"/>
                <a:gd name="T37" fmla="*/ 34 h 38"/>
                <a:gd name="T38" fmla="*/ 4 w 58"/>
                <a:gd name="T39" fmla="*/ 28 h 38"/>
                <a:gd name="T40" fmla="*/ 0 w 58"/>
                <a:gd name="T41" fmla="*/ 22 h 38"/>
                <a:gd name="T42" fmla="*/ 0 w 58"/>
                <a:gd name="T43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8" h="38">
                  <a:moveTo>
                    <a:pt x="0" y="22"/>
                  </a:moveTo>
                  <a:lnTo>
                    <a:pt x="0" y="22"/>
                  </a:lnTo>
                  <a:lnTo>
                    <a:pt x="2" y="14"/>
                  </a:lnTo>
                  <a:lnTo>
                    <a:pt x="8" y="8"/>
                  </a:lnTo>
                  <a:lnTo>
                    <a:pt x="16" y="4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40" y="2"/>
                  </a:lnTo>
                  <a:lnTo>
                    <a:pt x="48" y="4"/>
                  </a:lnTo>
                  <a:lnTo>
                    <a:pt x="56" y="10"/>
                  </a:lnTo>
                  <a:lnTo>
                    <a:pt x="58" y="16"/>
                  </a:lnTo>
                  <a:lnTo>
                    <a:pt x="58" y="16"/>
                  </a:lnTo>
                  <a:lnTo>
                    <a:pt x="56" y="24"/>
                  </a:lnTo>
                  <a:lnTo>
                    <a:pt x="52" y="30"/>
                  </a:lnTo>
                  <a:lnTo>
                    <a:pt x="42" y="34"/>
                  </a:lnTo>
                  <a:lnTo>
                    <a:pt x="32" y="38"/>
                  </a:lnTo>
                  <a:lnTo>
                    <a:pt x="32" y="38"/>
                  </a:lnTo>
                  <a:lnTo>
                    <a:pt x="20" y="38"/>
                  </a:lnTo>
                  <a:lnTo>
                    <a:pt x="10" y="34"/>
                  </a:lnTo>
                  <a:lnTo>
                    <a:pt x="4" y="28"/>
                  </a:lnTo>
                  <a:lnTo>
                    <a:pt x="0" y="22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FFE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Freeform 54"/>
            <p:cNvSpPr>
              <a:spLocks/>
            </p:cNvSpPr>
            <p:nvPr/>
          </p:nvSpPr>
          <p:spPr bwMode="auto">
            <a:xfrm>
              <a:off x="3817938" y="5868988"/>
              <a:ext cx="85725" cy="53975"/>
            </a:xfrm>
            <a:custGeom>
              <a:avLst/>
              <a:gdLst>
                <a:gd name="T0" fmla="*/ 0 w 54"/>
                <a:gd name="T1" fmla="*/ 20 h 34"/>
                <a:gd name="T2" fmla="*/ 0 w 54"/>
                <a:gd name="T3" fmla="*/ 20 h 34"/>
                <a:gd name="T4" fmla="*/ 2 w 54"/>
                <a:gd name="T5" fmla="*/ 12 h 34"/>
                <a:gd name="T6" fmla="*/ 6 w 54"/>
                <a:gd name="T7" fmla="*/ 6 h 34"/>
                <a:gd name="T8" fmla="*/ 16 w 54"/>
                <a:gd name="T9" fmla="*/ 2 h 34"/>
                <a:gd name="T10" fmla="*/ 26 w 54"/>
                <a:gd name="T11" fmla="*/ 0 h 34"/>
                <a:gd name="T12" fmla="*/ 26 w 54"/>
                <a:gd name="T13" fmla="*/ 0 h 34"/>
                <a:gd name="T14" fmla="*/ 36 w 54"/>
                <a:gd name="T15" fmla="*/ 0 h 34"/>
                <a:gd name="T16" fmla="*/ 46 w 54"/>
                <a:gd name="T17" fmla="*/ 2 h 34"/>
                <a:gd name="T18" fmla="*/ 52 w 54"/>
                <a:gd name="T19" fmla="*/ 8 h 34"/>
                <a:gd name="T20" fmla="*/ 54 w 54"/>
                <a:gd name="T21" fmla="*/ 14 h 34"/>
                <a:gd name="T22" fmla="*/ 54 w 54"/>
                <a:gd name="T23" fmla="*/ 14 h 34"/>
                <a:gd name="T24" fmla="*/ 54 w 54"/>
                <a:gd name="T25" fmla="*/ 22 h 34"/>
                <a:gd name="T26" fmla="*/ 48 w 54"/>
                <a:gd name="T27" fmla="*/ 28 h 34"/>
                <a:gd name="T28" fmla="*/ 40 w 54"/>
                <a:gd name="T29" fmla="*/ 32 h 34"/>
                <a:gd name="T30" fmla="*/ 30 w 54"/>
                <a:gd name="T31" fmla="*/ 34 h 34"/>
                <a:gd name="T32" fmla="*/ 30 w 54"/>
                <a:gd name="T33" fmla="*/ 34 h 34"/>
                <a:gd name="T34" fmla="*/ 18 w 54"/>
                <a:gd name="T35" fmla="*/ 34 h 34"/>
                <a:gd name="T36" fmla="*/ 10 w 54"/>
                <a:gd name="T37" fmla="*/ 32 h 34"/>
                <a:gd name="T38" fmla="*/ 2 w 54"/>
                <a:gd name="T39" fmla="*/ 26 h 34"/>
                <a:gd name="T40" fmla="*/ 0 w 54"/>
                <a:gd name="T41" fmla="*/ 20 h 34"/>
                <a:gd name="T42" fmla="*/ 0 w 54"/>
                <a:gd name="T43" fmla="*/ 2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4" h="34">
                  <a:moveTo>
                    <a:pt x="0" y="20"/>
                  </a:moveTo>
                  <a:lnTo>
                    <a:pt x="0" y="20"/>
                  </a:lnTo>
                  <a:lnTo>
                    <a:pt x="2" y="12"/>
                  </a:lnTo>
                  <a:lnTo>
                    <a:pt x="6" y="6"/>
                  </a:lnTo>
                  <a:lnTo>
                    <a:pt x="16" y="2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36" y="0"/>
                  </a:lnTo>
                  <a:lnTo>
                    <a:pt x="46" y="2"/>
                  </a:lnTo>
                  <a:lnTo>
                    <a:pt x="52" y="8"/>
                  </a:lnTo>
                  <a:lnTo>
                    <a:pt x="54" y="14"/>
                  </a:lnTo>
                  <a:lnTo>
                    <a:pt x="54" y="14"/>
                  </a:lnTo>
                  <a:lnTo>
                    <a:pt x="54" y="22"/>
                  </a:lnTo>
                  <a:lnTo>
                    <a:pt x="48" y="28"/>
                  </a:lnTo>
                  <a:lnTo>
                    <a:pt x="40" y="32"/>
                  </a:lnTo>
                  <a:lnTo>
                    <a:pt x="30" y="34"/>
                  </a:lnTo>
                  <a:lnTo>
                    <a:pt x="30" y="34"/>
                  </a:lnTo>
                  <a:lnTo>
                    <a:pt x="18" y="34"/>
                  </a:lnTo>
                  <a:lnTo>
                    <a:pt x="10" y="32"/>
                  </a:lnTo>
                  <a:lnTo>
                    <a:pt x="2" y="26"/>
                  </a:lnTo>
                  <a:lnTo>
                    <a:pt x="0" y="2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FFD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55"/>
            <p:cNvSpPr>
              <a:spLocks/>
            </p:cNvSpPr>
            <p:nvPr/>
          </p:nvSpPr>
          <p:spPr bwMode="auto">
            <a:xfrm>
              <a:off x="3821113" y="5868988"/>
              <a:ext cx="82550" cy="53975"/>
            </a:xfrm>
            <a:custGeom>
              <a:avLst/>
              <a:gdLst>
                <a:gd name="T0" fmla="*/ 0 w 52"/>
                <a:gd name="T1" fmla="*/ 20 h 34"/>
                <a:gd name="T2" fmla="*/ 0 w 52"/>
                <a:gd name="T3" fmla="*/ 20 h 34"/>
                <a:gd name="T4" fmla="*/ 0 w 52"/>
                <a:gd name="T5" fmla="*/ 12 h 34"/>
                <a:gd name="T6" fmla="*/ 6 w 52"/>
                <a:gd name="T7" fmla="*/ 8 h 34"/>
                <a:gd name="T8" fmla="*/ 14 w 52"/>
                <a:gd name="T9" fmla="*/ 2 h 34"/>
                <a:gd name="T10" fmla="*/ 24 w 52"/>
                <a:gd name="T11" fmla="*/ 0 h 34"/>
                <a:gd name="T12" fmla="*/ 24 w 52"/>
                <a:gd name="T13" fmla="*/ 0 h 34"/>
                <a:gd name="T14" fmla="*/ 34 w 52"/>
                <a:gd name="T15" fmla="*/ 0 h 34"/>
                <a:gd name="T16" fmla="*/ 42 w 52"/>
                <a:gd name="T17" fmla="*/ 4 h 34"/>
                <a:gd name="T18" fmla="*/ 48 w 52"/>
                <a:gd name="T19" fmla="*/ 8 h 34"/>
                <a:gd name="T20" fmla="*/ 52 w 52"/>
                <a:gd name="T21" fmla="*/ 14 h 34"/>
                <a:gd name="T22" fmla="*/ 52 w 52"/>
                <a:gd name="T23" fmla="*/ 14 h 34"/>
                <a:gd name="T24" fmla="*/ 50 w 52"/>
                <a:gd name="T25" fmla="*/ 22 h 34"/>
                <a:gd name="T26" fmla="*/ 46 w 52"/>
                <a:gd name="T27" fmla="*/ 28 h 34"/>
                <a:gd name="T28" fmla="*/ 38 w 52"/>
                <a:gd name="T29" fmla="*/ 32 h 34"/>
                <a:gd name="T30" fmla="*/ 28 w 52"/>
                <a:gd name="T31" fmla="*/ 34 h 34"/>
                <a:gd name="T32" fmla="*/ 28 w 52"/>
                <a:gd name="T33" fmla="*/ 34 h 34"/>
                <a:gd name="T34" fmla="*/ 16 w 52"/>
                <a:gd name="T35" fmla="*/ 34 h 34"/>
                <a:gd name="T36" fmla="*/ 8 w 52"/>
                <a:gd name="T37" fmla="*/ 30 h 34"/>
                <a:gd name="T38" fmla="*/ 2 w 52"/>
                <a:gd name="T39" fmla="*/ 26 h 34"/>
                <a:gd name="T40" fmla="*/ 0 w 52"/>
                <a:gd name="T41" fmla="*/ 20 h 34"/>
                <a:gd name="T42" fmla="*/ 0 w 52"/>
                <a:gd name="T43" fmla="*/ 2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2" h="34">
                  <a:moveTo>
                    <a:pt x="0" y="20"/>
                  </a:moveTo>
                  <a:lnTo>
                    <a:pt x="0" y="20"/>
                  </a:lnTo>
                  <a:lnTo>
                    <a:pt x="0" y="12"/>
                  </a:lnTo>
                  <a:lnTo>
                    <a:pt x="6" y="8"/>
                  </a:lnTo>
                  <a:lnTo>
                    <a:pt x="14" y="2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34" y="0"/>
                  </a:lnTo>
                  <a:lnTo>
                    <a:pt x="42" y="4"/>
                  </a:lnTo>
                  <a:lnTo>
                    <a:pt x="48" y="8"/>
                  </a:lnTo>
                  <a:lnTo>
                    <a:pt x="52" y="14"/>
                  </a:lnTo>
                  <a:lnTo>
                    <a:pt x="52" y="14"/>
                  </a:lnTo>
                  <a:lnTo>
                    <a:pt x="50" y="22"/>
                  </a:lnTo>
                  <a:lnTo>
                    <a:pt x="46" y="28"/>
                  </a:lnTo>
                  <a:lnTo>
                    <a:pt x="38" y="32"/>
                  </a:lnTo>
                  <a:lnTo>
                    <a:pt x="28" y="34"/>
                  </a:lnTo>
                  <a:lnTo>
                    <a:pt x="28" y="34"/>
                  </a:lnTo>
                  <a:lnTo>
                    <a:pt x="16" y="34"/>
                  </a:lnTo>
                  <a:lnTo>
                    <a:pt x="8" y="30"/>
                  </a:lnTo>
                  <a:lnTo>
                    <a:pt x="2" y="26"/>
                  </a:lnTo>
                  <a:lnTo>
                    <a:pt x="0" y="2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FFD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Freeform 56"/>
            <p:cNvSpPr>
              <a:spLocks/>
            </p:cNvSpPr>
            <p:nvPr/>
          </p:nvSpPr>
          <p:spPr bwMode="auto">
            <a:xfrm>
              <a:off x="3821113" y="5872163"/>
              <a:ext cx="79375" cy="47625"/>
            </a:xfrm>
            <a:custGeom>
              <a:avLst/>
              <a:gdLst>
                <a:gd name="T0" fmla="*/ 0 w 50"/>
                <a:gd name="T1" fmla="*/ 18 h 30"/>
                <a:gd name="T2" fmla="*/ 0 w 50"/>
                <a:gd name="T3" fmla="*/ 18 h 30"/>
                <a:gd name="T4" fmla="*/ 2 w 50"/>
                <a:gd name="T5" fmla="*/ 12 h 30"/>
                <a:gd name="T6" fmla="*/ 6 w 50"/>
                <a:gd name="T7" fmla="*/ 6 h 30"/>
                <a:gd name="T8" fmla="*/ 14 w 50"/>
                <a:gd name="T9" fmla="*/ 2 h 30"/>
                <a:gd name="T10" fmla="*/ 24 w 50"/>
                <a:gd name="T11" fmla="*/ 0 h 30"/>
                <a:gd name="T12" fmla="*/ 24 w 50"/>
                <a:gd name="T13" fmla="*/ 0 h 30"/>
                <a:gd name="T14" fmla="*/ 34 w 50"/>
                <a:gd name="T15" fmla="*/ 0 h 30"/>
                <a:gd name="T16" fmla="*/ 42 w 50"/>
                <a:gd name="T17" fmla="*/ 2 h 30"/>
                <a:gd name="T18" fmla="*/ 48 w 50"/>
                <a:gd name="T19" fmla="*/ 6 h 30"/>
                <a:gd name="T20" fmla="*/ 50 w 50"/>
                <a:gd name="T21" fmla="*/ 12 h 30"/>
                <a:gd name="T22" fmla="*/ 50 w 50"/>
                <a:gd name="T23" fmla="*/ 12 h 30"/>
                <a:gd name="T24" fmla="*/ 48 w 50"/>
                <a:gd name="T25" fmla="*/ 20 h 30"/>
                <a:gd name="T26" fmla="*/ 44 w 50"/>
                <a:gd name="T27" fmla="*/ 24 h 30"/>
                <a:gd name="T28" fmla="*/ 36 w 50"/>
                <a:gd name="T29" fmla="*/ 28 h 30"/>
                <a:gd name="T30" fmla="*/ 28 w 50"/>
                <a:gd name="T31" fmla="*/ 30 h 30"/>
                <a:gd name="T32" fmla="*/ 28 w 50"/>
                <a:gd name="T33" fmla="*/ 30 h 30"/>
                <a:gd name="T34" fmla="*/ 18 w 50"/>
                <a:gd name="T35" fmla="*/ 30 h 30"/>
                <a:gd name="T36" fmla="*/ 10 w 50"/>
                <a:gd name="T37" fmla="*/ 28 h 30"/>
                <a:gd name="T38" fmla="*/ 4 w 50"/>
                <a:gd name="T39" fmla="*/ 24 h 30"/>
                <a:gd name="T40" fmla="*/ 0 w 50"/>
                <a:gd name="T41" fmla="*/ 18 h 30"/>
                <a:gd name="T42" fmla="*/ 0 w 50"/>
                <a:gd name="T43" fmla="*/ 1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0" h="30">
                  <a:moveTo>
                    <a:pt x="0" y="18"/>
                  </a:moveTo>
                  <a:lnTo>
                    <a:pt x="0" y="18"/>
                  </a:lnTo>
                  <a:lnTo>
                    <a:pt x="2" y="12"/>
                  </a:lnTo>
                  <a:lnTo>
                    <a:pt x="6" y="6"/>
                  </a:lnTo>
                  <a:lnTo>
                    <a:pt x="14" y="2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34" y="0"/>
                  </a:lnTo>
                  <a:lnTo>
                    <a:pt x="42" y="2"/>
                  </a:lnTo>
                  <a:lnTo>
                    <a:pt x="48" y="6"/>
                  </a:lnTo>
                  <a:lnTo>
                    <a:pt x="50" y="12"/>
                  </a:lnTo>
                  <a:lnTo>
                    <a:pt x="50" y="12"/>
                  </a:lnTo>
                  <a:lnTo>
                    <a:pt x="48" y="20"/>
                  </a:lnTo>
                  <a:lnTo>
                    <a:pt x="44" y="24"/>
                  </a:lnTo>
                  <a:lnTo>
                    <a:pt x="36" y="28"/>
                  </a:lnTo>
                  <a:lnTo>
                    <a:pt x="28" y="30"/>
                  </a:lnTo>
                  <a:lnTo>
                    <a:pt x="28" y="30"/>
                  </a:lnTo>
                  <a:lnTo>
                    <a:pt x="18" y="30"/>
                  </a:lnTo>
                  <a:lnTo>
                    <a:pt x="10" y="28"/>
                  </a:lnTo>
                  <a:lnTo>
                    <a:pt x="4" y="24"/>
                  </a:lnTo>
                  <a:lnTo>
                    <a:pt x="0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FD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Freeform 57"/>
            <p:cNvSpPr>
              <a:spLocks/>
            </p:cNvSpPr>
            <p:nvPr/>
          </p:nvSpPr>
          <p:spPr bwMode="auto">
            <a:xfrm>
              <a:off x="3824288" y="5872163"/>
              <a:ext cx="73025" cy="47625"/>
            </a:xfrm>
            <a:custGeom>
              <a:avLst/>
              <a:gdLst>
                <a:gd name="T0" fmla="*/ 0 w 46"/>
                <a:gd name="T1" fmla="*/ 18 h 30"/>
                <a:gd name="T2" fmla="*/ 0 w 46"/>
                <a:gd name="T3" fmla="*/ 18 h 30"/>
                <a:gd name="T4" fmla="*/ 2 w 46"/>
                <a:gd name="T5" fmla="*/ 12 h 30"/>
                <a:gd name="T6" fmla="*/ 6 w 46"/>
                <a:gd name="T7" fmla="*/ 6 h 30"/>
                <a:gd name="T8" fmla="*/ 14 w 46"/>
                <a:gd name="T9" fmla="*/ 2 h 30"/>
                <a:gd name="T10" fmla="*/ 22 w 46"/>
                <a:gd name="T11" fmla="*/ 0 h 30"/>
                <a:gd name="T12" fmla="*/ 22 w 46"/>
                <a:gd name="T13" fmla="*/ 0 h 30"/>
                <a:gd name="T14" fmla="*/ 32 w 46"/>
                <a:gd name="T15" fmla="*/ 0 h 30"/>
                <a:gd name="T16" fmla="*/ 40 w 46"/>
                <a:gd name="T17" fmla="*/ 2 h 30"/>
                <a:gd name="T18" fmla="*/ 44 w 46"/>
                <a:gd name="T19" fmla="*/ 8 h 30"/>
                <a:gd name="T20" fmla="*/ 46 w 46"/>
                <a:gd name="T21" fmla="*/ 12 h 30"/>
                <a:gd name="T22" fmla="*/ 46 w 46"/>
                <a:gd name="T23" fmla="*/ 12 h 30"/>
                <a:gd name="T24" fmla="*/ 46 w 46"/>
                <a:gd name="T25" fmla="*/ 18 h 30"/>
                <a:gd name="T26" fmla="*/ 42 w 46"/>
                <a:gd name="T27" fmla="*/ 24 h 30"/>
                <a:gd name="T28" fmla="*/ 34 w 46"/>
                <a:gd name="T29" fmla="*/ 28 h 30"/>
                <a:gd name="T30" fmla="*/ 24 w 46"/>
                <a:gd name="T31" fmla="*/ 30 h 30"/>
                <a:gd name="T32" fmla="*/ 24 w 46"/>
                <a:gd name="T33" fmla="*/ 30 h 30"/>
                <a:gd name="T34" fmla="*/ 16 w 46"/>
                <a:gd name="T35" fmla="*/ 30 h 30"/>
                <a:gd name="T36" fmla="*/ 8 w 46"/>
                <a:gd name="T37" fmla="*/ 28 h 30"/>
                <a:gd name="T38" fmla="*/ 2 w 46"/>
                <a:gd name="T39" fmla="*/ 24 h 30"/>
                <a:gd name="T40" fmla="*/ 0 w 46"/>
                <a:gd name="T41" fmla="*/ 18 h 30"/>
                <a:gd name="T42" fmla="*/ 0 w 46"/>
                <a:gd name="T43" fmla="*/ 1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6" h="30">
                  <a:moveTo>
                    <a:pt x="0" y="18"/>
                  </a:moveTo>
                  <a:lnTo>
                    <a:pt x="0" y="18"/>
                  </a:lnTo>
                  <a:lnTo>
                    <a:pt x="2" y="12"/>
                  </a:lnTo>
                  <a:lnTo>
                    <a:pt x="6" y="6"/>
                  </a:lnTo>
                  <a:lnTo>
                    <a:pt x="14" y="2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32" y="0"/>
                  </a:lnTo>
                  <a:lnTo>
                    <a:pt x="40" y="2"/>
                  </a:lnTo>
                  <a:lnTo>
                    <a:pt x="44" y="8"/>
                  </a:lnTo>
                  <a:lnTo>
                    <a:pt x="46" y="12"/>
                  </a:lnTo>
                  <a:lnTo>
                    <a:pt x="46" y="12"/>
                  </a:lnTo>
                  <a:lnTo>
                    <a:pt x="46" y="18"/>
                  </a:lnTo>
                  <a:lnTo>
                    <a:pt x="42" y="24"/>
                  </a:lnTo>
                  <a:lnTo>
                    <a:pt x="34" y="28"/>
                  </a:lnTo>
                  <a:lnTo>
                    <a:pt x="24" y="30"/>
                  </a:lnTo>
                  <a:lnTo>
                    <a:pt x="24" y="30"/>
                  </a:lnTo>
                  <a:lnTo>
                    <a:pt x="16" y="30"/>
                  </a:lnTo>
                  <a:lnTo>
                    <a:pt x="8" y="28"/>
                  </a:lnTo>
                  <a:lnTo>
                    <a:pt x="2" y="24"/>
                  </a:lnTo>
                  <a:lnTo>
                    <a:pt x="0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FD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Freeform 58"/>
            <p:cNvSpPr>
              <a:spLocks/>
            </p:cNvSpPr>
            <p:nvPr/>
          </p:nvSpPr>
          <p:spPr bwMode="auto">
            <a:xfrm>
              <a:off x="3827463" y="5872163"/>
              <a:ext cx="69850" cy="47625"/>
            </a:xfrm>
            <a:custGeom>
              <a:avLst/>
              <a:gdLst>
                <a:gd name="T0" fmla="*/ 0 w 44"/>
                <a:gd name="T1" fmla="*/ 18 h 30"/>
                <a:gd name="T2" fmla="*/ 0 w 44"/>
                <a:gd name="T3" fmla="*/ 18 h 30"/>
                <a:gd name="T4" fmla="*/ 0 w 44"/>
                <a:gd name="T5" fmla="*/ 12 h 30"/>
                <a:gd name="T6" fmla="*/ 4 w 44"/>
                <a:gd name="T7" fmla="*/ 6 h 30"/>
                <a:gd name="T8" fmla="*/ 12 w 44"/>
                <a:gd name="T9" fmla="*/ 2 h 30"/>
                <a:gd name="T10" fmla="*/ 20 w 44"/>
                <a:gd name="T11" fmla="*/ 0 h 30"/>
                <a:gd name="T12" fmla="*/ 20 w 44"/>
                <a:gd name="T13" fmla="*/ 0 h 30"/>
                <a:gd name="T14" fmla="*/ 28 w 44"/>
                <a:gd name="T15" fmla="*/ 2 h 30"/>
                <a:gd name="T16" fmla="*/ 36 w 44"/>
                <a:gd name="T17" fmla="*/ 4 h 30"/>
                <a:gd name="T18" fmla="*/ 42 w 44"/>
                <a:gd name="T19" fmla="*/ 8 h 30"/>
                <a:gd name="T20" fmla="*/ 44 w 44"/>
                <a:gd name="T21" fmla="*/ 12 h 30"/>
                <a:gd name="T22" fmla="*/ 44 w 44"/>
                <a:gd name="T23" fmla="*/ 12 h 30"/>
                <a:gd name="T24" fmla="*/ 42 w 44"/>
                <a:gd name="T25" fmla="*/ 18 h 30"/>
                <a:gd name="T26" fmla="*/ 38 w 44"/>
                <a:gd name="T27" fmla="*/ 24 h 30"/>
                <a:gd name="T28" fmla="*/ 32 w 44"/>
                <a:gd name="T29" fmla="*/ 28 h 30"/>
                <a:gd name="T30" fmla="*/ 22 w 44"/>
                <a:gd name="T31" fmla="*/ 30 h 30"/>
                <a:gd name="T32" fmla="*/ 22 w 44"/>
                <a:gd name="T33" fmla="*/ 30 h 30"/>
                <a:gd name="T34" fmla="*/ 14 w 44"/>
                <a:gd name="T35" fmla="*/ 28 h 30"/>
                <a:gd name="T36" fmla="*/ 6 w 44"/>
                <a:gd name="T37" fmla="*/ 26 h 30"/>
                <a:gd name="T38" fmla="*/ 2 w 44"/>
                <a:gd name="T39" fmla="*/ 22 h 30"/>
                <a:gd name="T40" fmla="*/ 0 w 44"/>
                <a:gd name="T41" fmla="*/ 18 h 30"/>
                <a:gd name="T42" fmla="*/ 0 w 44"/>
                <a:gd name="T43" fmla="*/ 1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4" h="30">
                  <a:moveTo>
                    <a:pt x="0" y="18"/>
                  </a:moveTo>
                  <a:lnTo>
                    <a:pt x="0" y="18"/>
                  </a:lnTo>
                  <a:lnTo>
                    <a:pt x="0" y="12"/>
                  </a:lnTo>
                  <a:lnTo>
                    <a:pt x="4" y="6"/>
                  </a:lnTo>
                  <a:lnTo>
                    <a:pt x="12" y="2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8" y="2"/>
                  </a:lnTo>
                  <a:lnTo>
                    <a:pt x="36" y="4"/>
                  </a:lnTo>
                  <a:lnTo>
                    <a:pt x="42" y="8"/>
                  </a:lnTo>
                  <a:lnTo>
                    <a:pt x="44" y="12"/>
                  </a:lnTo>
                  <a:lnTo>
                    <a:pt x="44" y="12"/>
                  </a:lnTo>
                  <a:lnTo>
                    <a:pt x="42" y="18"/>
                  </a:lnTo>
                  <a:lnTo>
                    <a:pt x="38" y="24"/>
                  </a:lnTo>
                  <a:lnTo>
                    <a:pt x="32" y="28"/>
                  </a:lnTo>
                  <a:lnTo>
                    <a:pt x="22" y="30"/>
                  </a:lnTo>
                  <a:lnTo>
                    <a:pt x="22" y="30"/>
                  </a:lnTo>
                  <a:lnTo>
                    <a:pt x="14" y="28"/>
                  </a:lnTo>
                  <a:lnTo>
                    <a:pt x="6" y="26"/>
                  </a:lnTo>
                  <a:lnTo>
                    <a:pt x="2" y="22"/>
                  </a:lnTo>
                  <a:lnTo>
                    <a:pt x="0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FD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Freeform 59"/>
            <p:cNvSpPr>
              <a:spLocks/>
            </p:cNvSpPr>
            <p:nvPr/>
          </p:nvSpPr>
          <p:spPr bwMode="auto">
            <a:xfrm>
              <a:off x="3827463" y="5875338"/>
              <a:ext cx="66675" cy="41275"/>
            </a:xfrm>
            <a:custGeom>
              <a:avLst/>
              <a:gdLst>
                <a:gd name="T0" fmla="*/ 0 w 42"/>
                <a:gd name="T1" fmla="*/ 16 h 26"/>
                <a:gd name="T2" fmla="*/ 0 w 42"/>
                <a:gd name="T3" fmla="*/ 16 h 26"/>
                <a:gd name="T4" fmla="*/ 2 w 42"/>
                <a:gd name="T5" fmla="*/ 10 h 26"/>
                <a:gd name="T6" fmla="*/ 6 w 42"/>
                <a:gd name="T7" fmla="*/ 6 h 26"/>
                <a:gd name="T8" fmla="*/ 12 w 42"/>
                <a:gd name="T9" fmla="*/ 2 h 26"/>
                <a:gd name="T10" fmla="*/ 20 w 42"/>
                <a:gd name="T11" fmla="*/ 0 h 26"/>
                <a:gd name="T12" fmla="*/ 20 w 42"/>
                <a:gd name="T13" fmla="*/ 0 h 26"/>
                <a:gd name="T14" fmla="*/ 28 w 42"/>
                <a:gd name="T15" fmla="*/ 0 h 26"/>
                <a:gd name="T16" fmla="*/ 36 w 42"/>
                <a:gd name="T17" fmla="*/ 2 h 26"/>
                <a:gd name="T18" fmla="*/ 40 w 42"/>
                <a:gd name="T19" fmla="*/ 6 h 26"/>
                <a:gd name="T20" fmla="*/ 42 w 42"/>
                <a:gd name="T21" fmla="*/ 12 h 26"/>
                <a:gd name="T22" fmla="*/ 42 w 42"/>
                <a:gd name="T23" fmla="*/ 12 h 26"/>
                <a:gd name="T24" fmla="*/ 42 w 42"/>
                <a:gd name="T25" fmla="*/ 16 h 26"/>
                <a:gd name="T26" fmla="*/ 38 w 42"/>
                <a:gd name="T27" fmla="*/ 22 h 26"/>
                <a:gd name="T28" fmla="*/ 30 w 42"/>
                <a:gd name="T29" fmla="*/ 24 h 26"/>
                <a:gd name="T30" fmla="*/ 22 w 42"/>
                <a:gd name="T31" fmla="*/ 26 h 26"/>
                <a:gd name="T32" fmla="*/ 22 w 42"/>
                <a:gd name="T33" fmla="*/ 26 h 26"/>
                <a:gd name="T34" fmla="*/ 14 w 42"/>
                <a:gd name="T35" fmla="*/ 26 h 26"/>
                <a:gd name="T36" fmla="*/ 8 w 42"/>
                <a:gd name="T37" fmla="*/ 24 h 26"/>
                <a:gd name="T38" fmla="*/ 2 w 42"/>
                <a:gd name="T39" fmla="*/ 20 h 26"/>
                <a:gd name="T40" fmla="*/ 0 w 42"/>
                <a:gd name="T41" fmla="*/ 16 h 26"/>
                <a:gd name="T42" fmla="*/ 0 w 42"/>
                <a:gd name="T43" fmla="*/ 1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2" h="26">
                  <a:moveTo>
                    <a:pt x="0" y="16"/>
                  </a:moveTo>
                  <a:lnTo>
                    <a:pt x="0" y="16"/>
                  </a:lnTo>
                  <a:lnTo>
                    <a:pt x="2" y="10"/>
                  </a:lnTo>
                  <a:lnTo>
                    <a:pt x="6" y="6"/>
                  </a:lnTo>
                  <a:lnTo>
                    <a:pt x="12" y="2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8" y="0"/>
                  </a:lnTo>
                  <a:lnTo>
                    <a:pt x="36" y="2"/>
                  </a:lnTo>
                  <a:lnTo>
                    <a:pt x="40" y="6"/>
                  </a:lnTo>
                  <a:lnTo>
                    <a:pt x="42" y="12"/>
                  </a:lnTo>
                  <a:lnTo>
                    <a:pt x="42" y="12"/>
                  </a:lnTo>
                  <a:lnTo>
                    <a:pt x="42" y="16"/>
                  </a:lnTo>
                  <a:lnTo>
                    <a:pt x="38" y="22"/>
                  </a:lnTo>
                  <a:lnTo>
                    <a:pt x="30" y="24"/>
                  </a:lnTo>
                  <a:lnTo>
                    <a:pt x="22" y="26"/>
                  </a:lnTo>
                  <a:lnTo>
                    <a:pt x="22" y="26"/>
                  </a:lnTo>
                  <a:lnTo>
                    <a:pt x="14" y="26"/>
                  </a:lnTo>
                  <a:lnTo>
                    <a:pt x="8" y="24"/>
                  </a:lnTo>
                  <a:lnTo>
                    <a:pt x="2" y="20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FFD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Freeform 60"/>
            <p:cNvSpPr>
              <a:spLocks/>
            </p:cNvSpPr>
            <p:nvPr/>
          </p:nvSpPr>
          <p:spPr bwMode="auto">
            <a:xfrm>
              <a:off x="3830638" y="5875338"/>
              <a:ext cx="63500" cy="41275"/>
            </a:xfrm>
            <a:custGeom>
              <a:avLst/>
              <a:gdLst>
                <a:gd name="T0" fmla="*/ 0 w 40"/>
                <a:gd name="T1" fmla="*/ 16 h 26"/>
                <a:gd name="T2" fmla="*/ 0 w 40"/>
                <a:gd name="T3" fmla="*/ 16 h 26"/>
                <a:gd name="T4" fmla="*/ 2 w 40"/>
                <a:gd name="T5" fmla="*/ 10 h 26"/>
                <a:gd name="T6" fmla="*/ 4 w 40"/>
                <a:gd name="T7" fmla="*/ 6 h 26"/>
                <a:gd name="T8" fmla="*/ 10 w 40"/>
                <a:gd name="T9" fmla="*/ 2 h 26"/>
                <a:gd name="T10" fmla="*/ 18 w 40"/>
                <a:gd name="T11" fmla="*/ 0 h 26"/>
                <a:gd name="T12" fmla="*/ 18 w 40"/>
                <a:gd name="T13" fmla="*/ 0 h 26"/>
                <a:gd name="T14" fmla="*/ 26 w 40"/>
                <a:gd name="T15" fmla="*/ 0 h 26"/>
                <a:gd name="T16" fmla="*/ 32 w 40"/>
                <a:gd name="T17" fmla="*/ 2 h 26"/>
                <a:gd name="T18" fmla="*/ 38 w 40"/>
                <a:gd name="T19" fmla="*/ 6 h 26"/>
                <a:gd name="T20" fmla="*/ 40 w 40"/>
                <a:gd name="T21" fmla="*/ 12 h 26"/>
                <a:gd name="T22" fmla="*/ 40 w 40"/>
                <a:gd name="T23" fmla="*/ 12 h 26"/>
                <a:gd name="T24" fmla="*/ 38 w 40"/>
                <a:gd name="T25" fmla="*/ 16 h 26"/>
                <a:gd name="T26" fmla="*/ 34 w 40"/>
                <a:gd name="T27" fmla="*/ 20 h 26"/>
                <a:gd name="T28" fmla="*/ 28 w 40"/>
                <a:gd name="T29" fmla="*/ 24 h 26"/>
                <a:gd name="T30" fmla="*/ 20 w 40"/>
                <a:gd name="T31" fmla="*/ 26 h 26"/>
                <a:gd name="T32" fmla="*/ 20 w 40"/>
                <a:gd name="T33" fmla="*/ 26 h 26"/>
                <a:gd name="T34" fmla="*/ 14 w 40"/>
                <a:gd name="T35" fmla="*/ 26 h 26"/>
                <a:gd name="T36" fmla="*/ 6 w 40"/>
                <a:gd name="T37" fmla="*/ 24 h 26"/>
                <a:gd name="T38" fmla="*/ 2 w 40"/>
                <a:gd name="T39" fmla="*/ 20 h 26"/>
                <a:gd name="T40" fmla="*/ 0 w 40"/>
                <a:gd name="T41" fmla="*/ 16 h 26"/>
                <a:gd name="T42" fmla="*/ 0 w 40"/>
                <a:gd name="T43" fmla="*/ 1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0" h="26">
                  <a:moveTo>
                    <a:pt x="0" y="16"/>
                  </a:moveTo>
                  <a:lnTo>
                    <a:pt x="0" y="16"/>
                  </a:lnTo>
                  <a:lnTo>
                    <a:pt x="2" y="10"/>
                  </a:lnTo>
                  <a:lnTo>
                    <a:pt x="4" y="6"/>
                  </a:lnTo>
                  <a:lnTo>
                    <a:pt x="10" y="2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6" y="0"/>
                  </a:lnTo>
                  <a:lnTo>
                    <a:pt x="32" y="2"/>
                  </a:lnTo>
                  <a:lnTo>
                    <a:pt x="38" y="6"/>
                  </a:lnTo>
                  <a:lnTo>
                    <a:pt x="40" y="12"/>
                  </a:lnTo>
                  <a:lnTo>
                    <a:pt x="40" y="12"/>
                  </a:lnTo>
                  <a:lnTo>
                    <a:pt x="38" y="16"/>
                  </a:lnTo>
                  <a:lnTo>
                    <a:pt x="34" y="20"/>
                  </a:lnTo>
                  <a:lnTo>
                    <a:pt x="28" y="24"/>
                  </a:lnTo>
                  <a:lnTo>
                    <a:pt x="20" y="26"/>
                  </a:lnTo>
                  <a:lnTo>
                    <a:pt x="20" y="26"/>
                  </a:lnTo>
                  <a:lnTo>
                    <a:pt x="14" y="26"/>
                  </a:lnTo>
                  <a:lnTo>
                    <a:pt x="6" y="24"/>
                  </a:lnTo>
                  <a:lnTo>
                    <a:pt x="2" y="20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Freeform 61"/>
            <p:cNvSpPr>
              <a:spLocks/>
            </p:cNvSpPr>
            <p:nvPr/>
          </p:nvSpPr>
          <p:spPr bwMode="auto">
            <a:xfrm>
              <a:off x="3833813" y="5878513"/>
              <a:ext cx="57150" cy="34925"/>
            </a:xfrm>
            <a:custGeom>
              <a:avLst/>
              <a:gdLst>
                <a:gd name="T0" fmla="*/ 36 w 36"/>
                <a:gd name="T1" fmla="*/ 10 h 22"/>
                <a:gd name="T2" fmla="*/ 36 w 36"/>
                <a:gd name="T3" fmla="*/ 10 h 22"/>
                <a:gd name="T4" fmla="*/ 34 w 36"/>
                <a:gd name="T5" fmla="*/ 14 h 22"/>
                <a:gd name="T6" fmla="*/ 32 w 36"/>
                <a:gd name="T7" fmla="*/ 18 h 22"/>
                <a:gd name="T8" fmla="*/ 26 w 36"/>
                <a:gd name="T9" fmla="*/ 22 h 22"/>
                <a:gd name="T10" fmla="*/ 18 w 36"/>
                <a:gd name="T11" fmla="*/ 22 h 22"/>
                <a:gd name="T12" fmla="*/ 18 w 36"/>
                <a:gd name="T13" fmla="*/ 22 h 22"/>
                <a:gd name="T14" fmla="*/ 12 w 36"/>
                <a:gd name="T15" fmla="*/ 22 h 22"/>
                <a:gd name="T16" fmla="*/ 6 w 36"/>
                <a:gd name="T17" fmla="*/ 20 h 22"/>
                <a:gd name="T18" fmla="*/ 2 w 36"/>
                <a:gd name="T19" fmla="*/ 18 h 22"/>
                <a:gd name="T20" fmla="*/ 0 w 36"/>
                <a:gd name="T21" fmla="*/ 12 h 22"/>
                <a:gd name="T22" fmla="*/ 0 w 36"/>
                <a:gd name="T23" fmla="*/ 12 h 22"/>
                <a:gd name="T24" fmla="*/ 0 w 36"/>
                <a:gd name="T25" fmla="*/ 8 h 22"/>
                <a:gd name="T26" fmla="*/ 4 w 36"/>
                <a:gd name="T27" fmla="*/ 4 h 22"/>
                <a:gd name="T28" fmla="*/ 10 w 36"/>
                <a:gd name="T29" fmla="*/ 2 h 22"/>
                <a:gd name="T30" fmla="*/ 16 w 36"/>
                <a:gd name="T31" fmla="*/ 0 h 22"/>
                <a:gd name="T32" fmla="*/ 16 w 36"/>
                <a:gd name="T33" fmla="*/ 0 h 22"/>
                <a:gd name="T34" fmla="*/ 24 w 36"/>
                <a:gd name="T35" fmla="*/ 0 h 22"/>
                <a:gd name="T36" fmla="*/ 30 w 36"/>
                <a:gd name="T37" fmla="*/ 2 h 22"/>
                <a:gd name="T38" fmla="*/ 34 w 36"/>
                <a:gd name="T39" fmla="*/ 4 h 22"/>
                <a:gd name="T40" fmla="*/ 36 w 36"/>
                <a:gd name="T41" fmla="*/ 10 h 22"/>
                <a:gd name="T42" fmla="*/ 36 w 36"/>
                <a:gd name="T43" fmla="*/ 1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6" h="22">
                  <a:moveTo>
                    <a:pt x="36" y="10"/>
                  </a:moveTo>
                  <a:lnTo>
                    <a:pt x="36" y="10"/>
                  </a:lnTo>
                  <a:lnTo>
                    <a:pt x="34" y="14"/>
                  </a:lnTo>
                  <a:lnTo>
                    <a:pt x="32" y="18"/>
                  </a:lnTo>
                  <a:lnTo>
                    <a:pt x="26" y="22"/>
                  </a:lnTo>
                  <a:lnTo>
                    <a:pt x="18" y="22"/>
                  </a:lnTo>
                  <a:lnTo>
                    <a:pt x="18" y="22"/>
                  </a:lnTo>
                  <a:lnTo>
                    <a:pt x="12" y="22"/>
                  </a:lnTo>
                  <a:lnTo>
                    <a:pt x="6" y="20"/>
                  </a:lnTo>
                  <a:lnTo>
                    <a:pt x="2" y="1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8"/>
                  </a:lnTo>
                  <a:lnTo>
                    <a:pt x="4" y="4"/>
                  </a:lnTo>
                  <a:lnTo>
                    <a:pt x="10" y="2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4" y="0"/>
                  </a:lnTo>
                  <a:lnTo>
                    <a:pt x="30" y="2"/>
                  </a:lnTo>
                  <a:lnTo>
                    <a:pt x="34" y="4"/>
                  </a:lnTo>
                  <a:lnTo>
                    <a:pt x="36" y="10"/>
                  </a:lnTo>
                  <a:lnTo>
                    <a:pt x="36" y="10"/>
                  </a:lnTo>
                  <a:close/>
                </a:path>
              </a:pathLst>
            </a:custGeom>
            <a:solidFill>
              <a:srgbClr val="FFCF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Freeform 62"/>
            <p:cNvSpPr>
              <a:spLocks/>
            </p:cNvSpPr>
            <p:nvPr/>
          </p:nvSpPr>
          <p:spPr bwMode="auto">
            <a:xfrm>
              <a:off x="3798888" y="5672138"/>
              <a:ext cx="101600" cy="136525"/>
            </a:xfrm>
            <a:custGeom>
              <a:avLst/>
              <a:gdLst>
                <a:gd name="T0" fmla="*/ 0 w 64"/>
                <a:gd name="T1" fmla="*/ 48 h 86"/>
                <a:gd name="T2" fmla="*/ 0 w 64"/>
                <a:gd name="T3" fmla="*/ 48 h 86"/>
                <a:gd name="T4" fmla="*/ 2 w 64"/>
                <a:gd name="T5" fmla="*/ 56 h 86"/>
                <a:gd name="T6" fmla="*/ 4 w 64"/>
                <a:gd name="T7" fmla="*/ 64 h 86"/>
                <a:gd name="T8" fmla="*/ 8 w 64"/>
                <a:gd name="T9" fmla="*/ 72 h 86"/>
                <a:gd name="T10" fmla="*/ 14 w 64"/>
                <a:gd name="T11" fmla="*/ 78 h 86"/>
                <a:gd name="T12" fmla="*/ 20 w 64"/>
                <a:gd name="T13" fmla="*/ 82 h 86"/>
                <a:gd name="T14" fmla="*/ 26 w 64"/>
                <a:gd name="T15" fmla="*/ 86 h 86"/>
                <a:gd name="T16" fmla="*/ 32 w 64"/>
                <a:gd name="T17" fmla="*/ 86 h 86"/>
                <a:gd name="T18" fmla="*/ 38 w 64"/>
                <a:gd name="T19" fmla="*/ 86 h 86"/>
                <a:gd name="T20" fmla="*/ 38 w 64"/>
                <a:gd name="T21" fmla="*/ 86 h 86"/>
                <a:gd name="T22" fmla="*/ 44 w 64"/>
                <a:gd name="T23" fmla="*/ 86 h 86"/>
                <a:gd name="T24" fmla="*/ 50 w 64"/>
                <a:gd name="T25" fmla="*/ 82 h 86"/>
                <a:gd name="T26" fmla="*/ 56 w 64"/>
                <a:gd name="T27" fmla="*/ 78 h 86"/>
                <a:gd name="T28" fmla="*/ 60 w 64"/>
                <a:gd name="T29" fmla="*/ 72 h 86"/>
                <a:gd name="T30" fmla="*/ 62 w 64"/>
                <a:gd name="T31" fmla="*/ 64 h 86"/>
                <a:gd name="T32" fmla="*/ 64 w 64"/>
                <a:gd name="T33" fmla="*/ 56 h 86"/>
                <a:gd name="T34" fmla="*/ 64 w 64"/>
                <a:gd name="T35" fmla="*/ 48 h 86"/>
                <a:gd name="T36" fmla="*/ 64 w 64"/>
                <a:gd name="T37" fmla="*/ 40 h 86"/>
                <a:gd name="T38" fmla="*/ 64 w 64"/>
                <a:gd name="T39" fmla="*/ 40 h 86"/>
                <a:gd name="T40" fmla="*/ 62 w 64"/>
                <a:gd name="T41" fmla="*/ 30 h 86"/>
                <a:gd name="T42" fmla="*/ 60 w 64"/>
                <a:gd name="T43" fmla="*/ 22 h 86"/>
                <a:gd name="T44" fmla="*/ 56 w 64"/>
                <a:gd name="T45" fmla="*/ 16 h 86"/>
                <a:gd name="T46" fmla="*/ 50 w 64"/>
                <a:gd name="T47" fmla="*/ 10 h 86"/>
                <a:gd name="T48" fmla="*/ 46 w 64"/>
                <a:gd name="T49" fmla="*/ 6 h 86"/>
                <a:gd name="T50" fmla="*/ 40 w 64"/>
                <a:gd name="T51" fmla="*/ 2 h 86"/>
                <a:gd name="T52" fmla="*/ 32 w 64"/>
                <a:gd name="T53" fmla="*/ 0 h 86"/>
                <a:gd name="T54" fmla="*/ 26 w 64"/>
                <a:gd name="T55" fmla="*/ 0 h 86"/>
                <a:gd name="T56" fmla="*/ 26 w 64"/>
                <a:gd name="T57" fmla="*/ 0 h 86"/>
                <a:gd name="T58" fmla="*/ 20 w 64"/>
                <a:gd name="T59" fmla="*/ 2 h 86"/>
                <a:gd name="T60" fmla="*/ 14 w 64"/>
                <a:gd name="T61" fmla="*/ 6 h 86"/>
                <a:gd name="T62" fmla="*/ 10 w 64"/>
                <a:gd name="T63" fmla="*/ 10 h 86"/>
                <a:gd name="T64" fmla="*/ 6 w 64"/>
                <a:gd name="T65" fmla="*/ 16 h 86"/>
                <a:gd name="T66" fmla="*/ 2 w 64"/>
                <a:gd name="T67" fmla="*/ 22 h 86"/>
                <a:gd name="T68" fmla="*/ 0 w 64"/>
                <a:gd name="T69" fmla="*/ 30 h 86"/>
                <a:gd name="T70" fmla="*/ 0 w 64"/>
                <a:gd name="T71" fmla="*/ 40 h 86"/>
                <a:gd name="T72" fmla="*/ 0 w 64"/>
                <a:gd name="T73" fmla="*/ 48 h 86"/>
                <a:gd name="T74" fmla="*/ 0 w 64"/>
                <a:gd name="T75" fmla="*/ 4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4" h="86">
                  <a:moveTo>
                    <a:pt x="0" y="48"/>
                  </a:moveTo>
                  <a:lnTo>
                    <a:pt x="0" y="48"/>
                  </a:lnTo>
                  <a:lnTo>
                    <a:pt x="2" y="56"/>
                  </a:lnTo>
                  <a:lnTo>
                    <a:pt x="4" y="64"/>
                  </a:lnTo>
                  <a:lnTo>
                    <a:pt x="8" y="72"/>
                  </a:lnTo>
                  <a:lnTo>
                    <a:pt x="14" y="78"/>
                  </a:lnTo>
                  <a:lnTo>
                    <a:pt x="20" y="82"/>
                  </a:lnTo>
                  <a:lnTo>
                    <a:pt x="26" y="86"/>
                  </a:lnTo>
                  <a:lnTo>
                    <a:pt x="32" y="86"/>
                  </a:lnTo>
                  <a:lnTo>
                    <a:pt x="38" y="86"/>
                  </a:lnTo>
                  <a:lnTo>
                    <a:pt x="38" y="86"/>
                  </a:lnTo>
                  <a:lnTo>
                    <a:pt x="44" y="86"/>
                  </a:lnTo>
                  <a:lnTo>
                    <a:pt x="50" y="82"/>
                  </a:lnTo>
                  <a:lnTo>
                    <a:pt x="56" y="78"/>
                  </a:lnTo>
                  <a:lnTo>
                    <a:pt x="60" y="72"/>
                  </a:lnTo>
                  <a:lnTo>
                    <a:pt x="62" y="64"/>
                  </a:lnTo>
                  <a:lnTo>
                    <a:pt x="64" y="56"/>
                  </a:lnTo>
                  <a:lnTo>
                    <a:pt x="64" y="48"/>
                  </a:lnTo>
                  <a:lnTo>
                    <a:pt x="64" y="40"/>
                  </a:lnTo>
                  <a:lnTo>
                    <a:pt x="64" y="40"/>
                  </a:lnTo>
                  <a:lnTo>
                    <a:pt x="62" y="30"/>
                  </a:lnTo>
                  <a:lnTo>
                    <a:pt x="60" y="22"/>
                  </a:lnTo>
                  <a:lnTo>
                    <a:pt x="56" y="16"/>
                  </a:lnTo>
                  <a:lnTo>
                    <a:pt x="50" y="10"/>
                  </a:lnTo>
                  <a:lnTo>
                    <a:pt x="46" y="6"/>
                  </a:lnTo>
                  <a:lnTo>
                    <a:pt x="40" y="2"/>
                  </a:lnTo>
                  <a:lnTo>
                    <a:pt x="32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0" y="2"/>
                  </a:lnTo>
                  <a:lnTo>
                    <a:pt x="14" y="6"/>
                  </a:lnTo>
                  <a:lnTo>
                    <a:pt x="10" y="10"/>
                  </a:lnTo>
                  <a:lnTo>
                    <a:pt x="6" y="16"/>
                  </a:lnTo>
                  <a:lnTo>
                    <a:pt x="2" y="22"/>
                  </a:lnTo>
                  <a:lnTo>
                    <a:pt x="0" y="30"/>
                  </a:lnTo>
                  <a:lnTo>
                    <a:pt x="0" y="40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764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Freeform 63"/>
            <p:cNvSpPr>
              <a:spLocks/>
            </p:cNvSpPr>
            <p:nvPr/>
          </p:nvSpPr>
          <p:spPr bwMode="auto">
            <a:xfrm>
              <a:off x="3808413" y="5684838"/>
              <a:ext cx="82550" cy="111125"/>
            </a:xfrm>
            <a:custGeom>
              <a:avLst/>
              <a:gdLst>
                <a:gd name="T0" fmla="*/ 0 w 52"/>
                <a:gd name="T1" fmla="*/ 40 h 70"/>
                <a:gd name="T2" fmla="*/ 0 w 52"/>
                <a:gd name="T3" fmla="*/ 40 h 70"/>
                <a:gd name="T4" fmla="*/ 4 w 52"/>
                <a:gd name="T5" fmla="*/ 52 h 70"/>
                <a:gd name="T6" fmla="*/ 12 w 52"/>
                <a:gd name="T7" fmla="*/ 62 h 70"/>
                <a:gd name="T8" fmla="*/ 20 w 52"/>
                <a:gd name="T9" fmla="*/ 68 h 70"/>
                <a:gd name="T10" fmla="*/ 26 w 52"/>
                <a:gd name="T11" fmla="*/ 70 h 70"/>
                <a:gd name="T12" fmla="*/ 30 w 52"/>
                <a:gd name="T13" fmla="*/ 70 h 70"/>
                <a:gd name="T14" fmla="*/ 30 w 52"/>
                <a:gd name="T15" fmla="*/ 70 h 70"/>
                <a:gd name="T16" fmla="*/ 36 w 52"/>
                <a:gd name="T17" fmla="*/ 68 h 70"/>
                <a:gd name="T18" fmla="*/ 40 w 52"/>
                <a:gd name="T19" fmla="*/ 66 h 70"/>
                <a:gd name="T20" fmla="*/ 48 w 52"/>
                <a:gd name="T21" fmla="*/ 58 h 70"/>
                <a:gd name="T22" fmla="*/ 52 w 52"/>
                <a:gd name="T23" fmla="*/ 46 h 70"/>
                <a:gd name="T24" fmla="*/ 52 w 52"/>
                <a:gd name="T25" fmla="*/ 32 h 70"/>
                <a:gd name="T26" fmla="*/ 52 w 52"/>
                <a:gd name="T27" fmla="*/ 32 h 70"/>
                <a:gd name="T28" fmla="*/ 48 w 52"/>
                <a:gd name="T29" fmla="*/ 18 h 70"/>
                <a:gd name="T30" fmla="*/ 42 w 52"/>
                <a:gd name="T31" fmla="*/ 8 h 70"/>
                <a:gd name="T32" fmla="*/ 32 w 52"/>
                <a:gd name="T33" fmla="*/ 2 h 70"/>
                <a:gd name="T34" fmla="*/ 26 w 52"/>
                <a:gd name="T35" fmla="*/ 0 h 70"/>
                <a:gd name="T36" fmla="*/ 22 w 52"/>
                <a:gd name="T37" fmla="*/ 0 h 70"/>
                <a:gd name="T38" fmla="*/ 22 w 52"/>
                <a:gd name="T39" fmla="*/ 0 h 70"/>
                <a:gd name="T40" fmla="*/ 16 w 52"/>
                <a:gd name="T41" fmla="*/ 2 h 70"/>
                <a:gd name="T42" fmla="*/ 12 w 52"/>
                <a:gd name="T43" fmla="*/ 6 h 70"/>
                <a:gd name="T44" fmla="*/ 4 w 52"/>
                <a:gd name="T45" fmla="*/ 14 h 70"/>
                <a:gd name="T46" fmla="*/ 0 w 52"/>
                <a:gd name="T47" fmla="*/ 26 h 70"/>
                <a:gd name="T48" fmla="*/ 0 w 52"/>
                <a:gd name="T49" fmla="*/ 40 h 70"/>
                <a:gd name="T50" fmla="*/ 0 w 52"/>
                <a:gd name="T51" fmla="*/ 4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2" h="70">
                  <a:moveTo>
                    <a:pt x="0" y="40"/>
                  </a:moveTo>
                  <a:lnTo>
                    <a:pt x="0" y="40"/>
                  </a:lnTo>
                  <a:lnTo>
                    <a:pt x="4" y="52"/>
                  </a:lnTo>
                  <a:lnTo>
                    <a:pt x="12" y="62"/>
                  </a:lnTo>
                  <a:lnTo>
                    <a:pt x="20" y="68"/>
                  </a:lnTo>
                  <a:lnTo>
                    <a:pt x="26" y="70"/>
                  </a:lnTo>
                  <a:lnTo>
                    <a:pt x="30" y="70"/>
                  </a:lnTo>
                  <a:lnTo>
                    <a:pt x="30" y="70"/>
                  </a:lnTo>
                  <a:lnTo>
                    <a:pt x="36" y="68"/>
                  </a:lnTo>
                  <a:lnTo>
                    <a:pt x="40" y="66"/>
                  </a:lnTo>
                  <a:lnTo>
                    <a:pt x="48" y="58"/>
                  </a:lnTo>
                  <a:lnTo>
                    <a:pt x="52" y="46"/>
                  </a:lnTo>
                  <a:lnTo>
                    <a:pt x="52" y="32"/>
                  </a:lnTo>
                  <a:lnTo>
                    <a:pt x="52" y="32"/>
                  </a:lnTo>
                  <a:lnTo>
                    <a:pt x="48" y="18"/>
                  </a:lnTo>
                  <a:lnTo>
                    <a:pt x="42" y="8"/>
                  </a:lnTo>
                  <a:lnTo>
                    <a:pt x="32" y="2"/>
                  </a:lnTo>
                  <a:lnTo>
                    <a:pt x="26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6" y="2"/>
                  </a:lnTo>
                  <a:lnTo>
                    <a:pt x="12" y="6"/>
                  </a:lnTo>
                  <a:lnTo>
                    <a:pt x="4" y="14"/>
                  </a:lnTo>
                  <a:lnTo>
                    <a:pt x="0" y="26"/>
                  </a:lnTo>
                  <a:lnTo>
                    <a:pt x="0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1E7C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Freeform 64"/>
            <p:cNvSpPr>
              <a:spLocks/>
            </p:cNvSpPr>
            <p:nvPr/>
          </p:nvSpPr>
          <p:spPr bwMode="auto">
            <a:xfrm>
              <a:off x="3824288" y="5710238"/>
              <a:ext cx="53975" cy="66675"/>
            </a:xfrm>
            <a:custGeom>
              <a:avLst/>
              <a:gdLst>
                <a:gd name="T0" fmla="*/ 0 w 34"/>
                <a:gd name="T1" fmla="*/ 24 h 42"/>
                <a:gd name="T2" fmla="*/ 0 w 34"/>
                <a:gd name="T3" fmla="*/ 24 h 42"/>
                <a:gd name="T4" fmla="*/ 2 w 34"/>
                <a:gd name="T5" fmla="*/ 32 h 42"/>
                <a:gd name="T6" fmla="*/ 6 w 34"/>
                <a:gd name="T7" fmla="*/ 38 h 42"/>
                <a:gd name="T8" fmla="*/ 12 w 34"/>
                <a:gd name="T9" fmla="*/ 42 h 42"/>
                <a:gd name="T10" fmla="*/ 20 w 34"/>
                <a:gd name="T11" fmla="*/ 42 h 42"/>
                <a:gd name="T12" fmla="*/ 20 w 34"/>
                <a:gd name="T13" fmla="*/ 42 h 42"/>
                <a:gd name="T14" fmla="*/ 26 w 34"/>
                <a:gd name="T15" fmla="*/ 40 h 42"/>
                <a:gd name="T16" fmla="*/ 30 w 34"/>
                <a:gd name="T17" fmla="*/ 34 h 42"/>
                <a:gd name="T18" fmla="*/ 34 w 34"/>
                <a:gd name="T19" fmla="*/ 28 h 42"/>
                <a:gd name="T20" fmla="*/ 34 w 34"/>
                <a:gd name="T21" fmla="*/ 18 h 42"/>
                <a:gd name="T22" fmla="*/ 34 w 34"/>
                <a:gd name="T23" fmla="*/ 18 h 42"/>
                <a:gd name="T24" fmla="*/ 30 w 34"/>
                <a:gd name="T25" fmla="*/ 10 h 42"/>
                <a:gd name="T26" fmla="*/ 26 w 34"/>
                <a:gd name="T27" fmla="*/ 4 h 42"/>
                <a:gd name="T28" fmla="*/ 20 w 34"/>
                <a:gd name="T29" fmla="*/ 0 h 42"/>
                <a:gd name="T30" fmla="*/ 14 w 34"/>
                <a:gd name="T31" fmla="*/ 0 h 42"/>
                <a:gd name="T32" fmla="*/ 14 w 34"/>
                <a:gd name="T33" fmla="*/ 0 h 42"/>
                <a:gd name="T34" fmla="*/ 8 w 34"/>
                <a:gd name="T35" fmla="*/ 2 h 42"/>
                <a:gd name="T36" fmla="*/ 2 w 34"/>
                <a:gd name="T37" fmla="*/ 8 h 42"/>
                <a:gd name="T38" fmla="*/ 0 w 34"/>
                <a:gd name="T39" fmla="*/ 14 h 42"/>
                <a:gd name="T40" fmla="*/ 0 w 34"/>
                <a:gd name="T41" fmla="*/ 24 h 42"/>
                <a:gd name="T42" fmla="*/ 0 w 34"/>
                <a:gd name="T43" fmla="*/ 24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4" h="42">
                  <a:moveTo>
                    <a:pt x="0" y="24"/>
                  </a:moveTo>
                  <a:lnTo>
                    <a:pt x="0" y="24"/>
                  </a:lnTo>
                  <a:lnTo>
                    <a:pt x="2" y="32"/>
                  </a:lnTo>
                  <a:lnTo>
                    <a:pt x="6" y="38"/>
                  </a:lnTo>
                  <a:lnTo>
                    <a:pt x="12" y="42"/>
                  </a:lnTo>
                  <a:lnTo>
                    <a:pt x="20" y="42"/>
                  </a:lnTo>
                  <a:lnTo>
                    <a:pt x="20" y="42"/>
                  </a:lnTo>
                  <a:lnTo>
                    <a:pt x="26" y="40"/>
                  </a:lnTo>
                  <a:lnTo>
                    <a:pt x="30" y="34"/>
                  </a:lnTo>
                  <a:lnTo>
                    <a:pt x="34" y="28"/>
                  </a:lnTo>
                  <a:lnTo>
                    <a:pt x="34" y="18"/>
                  </a:lnTo>
                  <a:lnTo>
                    <a:pt x="34" y="18"/>
                  </a:lnTo>
                  <a:lnTo>
                    <a:pt x="30" y="10"/>
                  </a:lnTo>
                  <a:lnTo>
                    <a:pt x="26" y="4"/>
                  </a:lnTo>
                  <a:lnTo>
                    <a:pt x="20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8" y="2"/>
                  </a:lnTo>
                  <a:lnTo>
                    <a:pt x="2" y="8"/>
                  </a:lnTo>
                  <a:lnTo>
                    <a:pt x="0" y="14"/>
                  </a:lnTo>
                  <a:lnTo>
                    <a:pt x="0" y="24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Freeform 65"/>
            <p:cNvSpPr>
              <a:spLocks/>
            </p:cNvSpPr>
            <p:nvPr/>
          </p:nvSpPr>
          <p:spPr bwMode="auto">
            <a:xfrm>
              <a:off x="4087813" y="5624513"/>
              <a:ext cx="234950" cy="244475"/>
            </a:xfrm>
            <a:custGeom>
              <a:avLst/>
              <a:gdLst>
                <a:gd name="T0" fmla="*/ 146 w 148"/>
                <a:gd name="T1" fmla="*/ 0 h 154"/>
                <a:gd name="T2" fmla="*/ 146 w 148"/>
                <a:gd name="T3" fmla="*/ 0 h 154"/>
                <a:gd name="T4" fmla="*/ 148 w 148"/>
                <a:gd name="T5" fmla="*/ 28 h 154"/>
                <a:gd name="T6" fmla="*/ 148 w 148"/>
                <a:gd name="T7" fmla="*/ 56 h 154"/>
                <a:gd name="T8" fmla="*/ 148 w 148"/>
                <a:gd name="T9" fmla="*/ 56 h 154"/>
                <a:gd name="T10" fmla="*/ 144 w 148"/>
                <a:gd name="T11" fmla="*/ 72 h 154"/>
                <a:gd name="T12" fmla="*/ 140 w 148"/>
                <a:gd name="T13" fmla="*/ 88 h 154"/>
                <a:gd name="T14" fmla="*/ 136 w 148"/>
                <a:gd name="T15" fmla="*/ 102 h 154"/>
                <a:gd name="T16" fmla="*/ 130 w 148"/>
                <a:gd name="T17" fmla="*/ 116 h 154"/>
                <a:gd name="T18" fmla="*/ 122 w 148"/>
                <a:gd name="T19" fmla="*/ 128 h 154"/>
                <a:gd name="T20" fmla="*/ 116 w 148"/>
                <a:gd name="T21" fmla="*/ 138 h 154"/>
                <a:gd name="T22" fmla="*/ 106 w 148"/>
                <a:gd name="T23" fmla="*/ 148 h 154"/>
                <a:gd name="T24" fmla="*/ 98 w 148"/>
                <a:gd name="T25" fmla="*/ 154 h 154"/>
                <a:gd name="T26" fmla="*/ 98 w 148"/>
                <a:gd name="T27" fmla="*/ 154 h 154"/>
                <a:gd name="T28" fmla="*/ 88 w 148"/>
                <a:gd name="T29" fmla="*/ 150 h 154"/>
                <a:gd name="T30" fmla="*/ 80 w 148"/>
                <a:gd name="T31" fmla="*/ 144 h 154"/>
                <a:gd name="T32" fmla="*/ 70 w 148"/>
                <a:gd name="T33" fmla="*/ 142 h 154"/>
                <a:gd name="T34" fmla="*/ 60 w 148"/>
                <a:gd name="T35" fmla="*/ 140 h 154"/>
                <a:gd name="T36" fmla="*/ 42 w 148"/>
                <a:gd name="T37" fmla="*/ 140 h 154"/>
                <a:gd name="T38" fmla="*/ 28 w 148"/>
                <a:gd name="T39" fmla="*/ 144 h 154"/>
                <a:gd name="T40" fmla="*/ 28 w 148"/>
                <a:gd name="T41" fmla="*/ 144 h 154"/>
                <a:gd name="T42" fmla="*/ 18 w 148"/>
                <a:gd name="T43" fmla="*/ 128 h 154"/>
                <a:gd name="T44" fmla="*/ 10 w 148"/>
                <a:gd name="T45" fmla="*/ 110 h 154"/>
                <a:gd name="T46" fmla="*/ 4 w 148"/>
                <a:gd name="T47" fmla="*/ 88 h 154"/>
                <a:gd name="T48" fmla="*/ 0 w 148"/>
                <a:gd name="T49" fmla="*/ 66 h 154"/>
                <a:gd name="T50" fmla="*/ 0 w 148"/>
                <a:gd name="T51" fmla="*/ 66 h 154"/>
                <a:gd name="T52" fmla="*/ 24 w 148"/>
                <a:gd name="T53" fmla="*/ 62 h 154"/>
                <a:gd name="T54" fmla="*/ 48 w 148"/>
                <a:gd name="T55" fmla="*/ 58 h 154"/>
                <a:gd name="T56" fmla="*/ 70 w 148"/>
                <a:gd name="T57" fmla="*/ 50 h 154"/>
                <a:gd name="T58" fmla="*/ 90 w 148"/>
                <a:gd name="T59" fmla="*/ 40 h 154"/>
                <a:gd name="T60" fmla="*/ 106 w 148"/>
                <a:gd name="T61" fmla="*/ 30 h 154"/>
                <a:gd name="T62" fmla="*/ 122 w 148"/>
                <a:gd name="T63" fmla="*/ 20 h 154"/>
                <a:gd name="T64" fmla="*/ 146 w 148"/>
                <a:gd name="T65" fmla="*/ 0 h 154"/>
                <a:gd name="T66" fmla="*/ 146 w 148"/>
                <a:gd name="T67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48" h="154">
                  <a:moveTo>
                    <a:pt x="146" y="0"/>
                  </a:moveTo>
                  <a:lnTo>
                    <a:pt x="146" y="0"/>
                  </a:lnTo>
                  <a:lnTo>
                    <a:pt x="148" y="28"/>
                  </a:lnTo>
                  <a:lnTo>
                    <a:pt x="148" y="56"/>
                  </a:lnTo>
                  <a:lnTo>
                    <a:pt x="148" y="56"/>
                  </a:lnTo>
                  <a:lnTo>
                    <a:pt x="144" y="72"/>
                  </a:lnTo>
                  <a:lnTo>
                    <a:pt x="140" y="88"/>
                  </a:lnTo>
                  <a:lnTo>
                    <a:pt x="136" y="102"/>
                  </a:lnTo>
                  <a:lnTo>
                    <a:pt x="130" y="116"/>
                  </a:lnTo>
                  <a:lnTo>
                    <a:pt x="122" y="128"/>
                  </a:lnTo>
                  <a:lnTo>
                    <a:pt x="116" y="138"/>
                  </a:lnTo>
                  <a:lnTo>
                    <a:pt x="106" y="148"/>
                  </a:lnTo>
                  <a:lnTo>
                    <a:pt x="98" y="154"/>
                  </a:lnTo>
                  <a:lnTo>
                    <a:pt x="98" y="154"/>
                  </a:lnTo>
                  <a:lnTo>
                    <a:pt x="88" y="150"/>
                  </a:lnTo>
                  <a:lnTo>
                    <a:pt x="80" y="144"/>
                  </a:lnTo>
                  <a:lnTo>
                    <a:pt x="70" y="142"/>
                  </a:lnTo>
                  <a:lnTo>
                    <a:pt x="60" y="140"/>
                  </a:lnTo>
                  <a:lnTo>
                    <a:pt x="42" y="140"/>
                  </a:lnTo>
                  <a:lnTo>
                    <a:pt x="28" y="144"/>
                  </a:lnTo>
                  <a:lnTo>
                    <a:pt x="28" y="144"/>
                  </a:lnTo>
                  <a:lnTo>
                    <a:pt x="18" y="128"/>
                  </a:lnTo>
                  <a:lnTo>
                    <a:pt x="10" y="110"/>
                  </a:lnTo>
                  <a:lnTo>
                    <a:pt x="4" y="88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24" y="62"/>
                  </a:lnTo>
                  <a:lnTo>
                    <a:pt x="48" y="58"/>
                  </a:lnTo>
                  <a:lnTo>
                    <a:pt x="70" y="50"/>
                  </a:lnTo>
                  <a:lnTo>
                    <a:pt x="90" y="40"/>
                  </a:lnTo>
                  <a:lnTo>
                    <a:pt x="106" y="30"/>
                  </a:lnTo>
                  <a:lnTo>
                    <a:pt x="122" y="20"/>
                  </a:lnTo>
                  <a:lnTo>
                    <a:pt x="146" y="0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F68B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Freeform 66"/>
            <p:cNvSpPr>
              <a:spLocks/>
            </p:cNvSpPr>
            <p:nvPr/>
          </p:nvSpPr>
          <p:spPr bwMode="auto">
            <a:xfrm>
              <a:off x="4100513" y="5634038"/>
              <a:ext cx="209550" cy="225425"/>
            </a:xfrm>
            <a:custGeom>
              <a:avLst/>
              <a:gdLst>
                <a:gd name="T0" fmla="*/ 130 w 132"/>
                <a:gd name="T1" fmla="*/ 0 h 142"/>
                <a:gd name="T2" fmla="*/ 130 w 132"/>
                <a:gd name="T3" fmla="*/ 0 h 142"/>
                <a:gd name="T4" fmla="*/ 132 w 132"/>
                <a:gd name="T5" fmla="*/ 20 h 142"/>
                <a:gd name="T6" fmla="*/ 132 w 132"/>
                <a:gd name="T7" fmla="*/ 40 h 142"/>
                <a:gd name="T8" fmla="*/ 132 w 132"/>
                <a:gd name="T9" fmla="*/ 40 h 142"/>
                <a:gd name="T10" fmla="*/ 128 w 132"/>
                <a:gd name="T11" fmla="*/ 58 h 142"/>
                <a:gd name="T12" fmla="*/ 126 w 132"/>
                <a:gd name="T13" fmla="*/ 76 h 142"/>
                <a:gd name="T14" fmla="*/ 120 w 132"/>
                <a:gd name="T15" fmla="*/ 90 h 142"/>
                <a:gd name="T16" fmla="*/ 114 w 132"/>
                <a:gd name="T17" fmla="*/ 104 h 142"/>
                <a:gd name="T18" fmla="*/ 106 w 132"/>
                <a:gd name="T19" fmla="*/ 118 h 142"/>
                <a:gd name="T20" fmla="*/ 98 w 132"/>
                <a:gd name="T21" fmla="*/ 128 h 142"/>
                <a:gd name="T22" fmla="*/ 88 w 132"/>
                <a:gd name="T23" fmla="*/ 136 h 142"/>
                <a:gd name="T24" fmla="*/ 78 w 132"/>
                <a:gd name="T25" fmla="*/ 142 h 142"/>
                <a:gd name="T26" fmla="*/ 78 w 132"/>
                <a:gd name="T27" fmla="*/ 142 h 142"/>
                <a:gd name="T28" fmla="*/ 66 w 132"/>
                <a:gd name="T29" fmla="*/ 138 h 142"/>
                <a:gd name="T30" fmla="*/ 54 w 132"/>
                <a:gd name="T31" fmla="*/ 134 h 142"/>
                <a:gd name="T32" fmla="*/ 42 w 132"/>
                <a:gd name="T33" fmla="*/ 134 h 142"/>
                <a:gd name="T34" fmla="*/ 32 w 132"/>
                <a:gd name="T35" fmla="*/ 134 h 142"/>
                <a:gd name="T36" fmla="*/ 32 w 132"/>
                <a:gd name="T37" fmla="*/ 134 h 142"/>
                <a:gd name="T38" fmla="*/ 20 w 132"/>
                <a:gd name="T39" fmla="*/ 122 h 142"/>
                <a:gd name="T40" fmla="*/ 12 w 132"/>
                <a:gd name="T41" fmla="*/ 104 h 142"/>
                <a:gd name="T42" fmla="*/ 4 w 132"/>
                <a:gd name="T43" fmla="*/ 82 h 142"/>
                <a:gd name="T44" fmla="*/ 0 w 132"/>
                <a:gd name="T45" fmla="*/ 58 h 142"/>
                <a:gd name="T46" fmla="*/ 0 w 132"/>
                <a:gd name="T47" fmla="*/ 58 h 142"/>
                <a:gd name="T48" fmla="*/ 22 w 132"/>
                <a:gd name="T49" fmla="*/ 56 h 142"/>
                <a:gd name="T50" fmla="*/ 42 w 132"/>
                <a:gd name="T51" fmla="*/ 50 h 142"/>
                <a:gd name="T52" fmla="*/ 60 w 132"/>
                <a:gd name="T53" fmla="*/ 44 h 142"/>
                <a:gd name="T54" fmla="*/ 78 w 132"/>
                <a:gd name="T55" fmla="*/ 36 h 142"/>
                <a:gd name="T56" fmla="*/ 94 w 132"/>
                <a:gd name="T57" fmla="*/ 28 h 142"/>
                <a:gd name="T58" fmla="*/ 108 w 132"/>
                <a:gd name="T59" fmla="*/ 18 h 142"/>
                <a:gd name="T60" fmla="*/ 130 w 132"/>
                <a:gd name="T61" fmla="*/ 0 h 142"/>
                <a:gd name="T62" fmla="*/ 130 w 132"/>
                <a:gd name="T63" fmla="*/ 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32" h="142">
                  <a:moveTo>
                    <a:pt x="130" y="0"/>
                  </a:moveTo>
                  <a:lnTo>
                    <a:pt x="130" y="0"/>
                  </a:lnTo>
                  <a:lnTo>
                    <a:pt x="132" y="20"/>
                  </a:lnTo>
                  <a:lnTo>
                    <a:pt x="132" y="40"/>
                  </a:lnTo>
                  <a:lnTo>
                    <a:pt x="132" y="40"/>
                  </a:lnTo>
                  <a:lnTo>
                    <a:pt x="128" y="58"/>
                  </a:lnTo>
                  <a:lnTo>
                    <a:pt x="126" y="76"/>
                  </a:lnTo>
                  <a:lnTo>
                    <a:pt x="120" y="90"/>
                  </a:lnTo>
                  <a:lnTo>
                    <a:pt x="114" y="104"/>
                  </a:lnTo>
                  <a:lnTo>
                    <a:pt x="106" y="118"/>
                  </a:lnTo>
                  <a:lnTo>
                    <a:pt x="98" y="128"/>
                  </a:lnTo>
                  <a:lnTo>
                    <a:pt x="88" y="136"/>
                  </a:lnTo>
                  <a:lnTo>
                    <a:pt x="78" y="142"/>
                  </a:lnTo>
                  <a:lnTo>
                    <a:pt x="78" y="142"/>
                  </a:lnTo>
                  <a:lnTo>
                    <a:pt x="66" y="138"/>
                  </a:lnTo>
                  <a:lnTo>
                    <a:pt x="54" y="134"/>
                  </a:lnTo>
                  <a:lnTo>
                    <a:pt x="42" y="134"/>
                  </a:lnTo>
                  <a:lnTo>
                    <a:pt x="32" y="134"/>
                  </a:lnTo>
                  <a:lnTo>
                    <a:pt x="32" y="134"/>
                  </a:lnTo>
                  <a:lnTo>
                    <a:pt x="20" y="122"/>
                  </a:lnTo>
                  <a:lnTo>
                    <a:pt x="12" y="104"/>
                  </a:lnTo>
                  <a:lnTo>
                    <a:pt x="4" y="82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2" y="56"/>
                  </a:lnTo>
                  <a:lnTo>
                    <a:pt x="42" y="50"/>
                  </a:lnTo>
                  <a:lnTo>
                    <a:pt x="60" y="44"/>
                  </a:lnTo>
                  <a:lnTo>
                    <a:pt x="78" y="36"/>
                  </a:lnTo>
                  <a:lnTo>
                    <a:pt x="94" y="28"/>
                  </a:lnTo>
                  <a:lnTo>
                    <a:pt x="108" y="18"/>
                  </a:lnTo>
                  <a:lnTo>
                    <a:pt x="130" y="0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Freeform 67"/>
            <p:cNvSpPr>
              <a:spLocks/>
            </p:cNvSpPr>
            <p:nvPr/>
          </p:nvSpPr>
          <p:spPr bwMode="auto">
            <a:xfrm>
              <a:off x="4106863" y="5843588"/>
              <a:ext cx="184150" cy="85725"/>
            </a:xfrm>
            <a:custGeom>
              <a:avLst/>
              <a:gdLst>
                <a:gd name="T0" fmla="*/ 0 w 116"/>
                <a:gd name="T1" fmla="*/ 8 h 54"/>
                <a:gd name="T2" fmla="*/ 0 w 116"/>
                <a:gd name="T3" fmla="*/ 8 h 54"/>
                <a:gd name="T4" fmla="*/ 14 w 116"/>
                <a:gd name="T5" fmla="*/ 4 h 54"/>
                <a:gd name="T6" fmla="*/ 28 w 116"/>
                <a:gd name="T7" fmla="*/ 0 h 54"/>
                <a:gd name="T8" fmla="*/ 46 w 116"/>
                <a:gd name="T9" fmla="*/ 0 h 54"/>
                <a:gd name="T10" fmla="*/ 54 w 116"/>
                <a:gd name="T11" fmla="*/ 0 h 54"/>
                <a:gd name="T12" fmla="*/ 64 w 116"/>
                <a:gd name="T13" fmla="*/ 2 h 54"/>
                <a:gd name="T14" fmla="*/ 74 w 116"/>
                <a:gd name="T15" fmla="*/ 6 h 54"/>
                <a:gd name="T16" fmla="*/ 84 w 116"/>
                <a:gd name="T17" fmla="*/ 10 h 54"/>
                <a:gd name="T18" fmla="*/ 92 w 116"/>
                <a:gd name="T19" fmla="*/ 18 h 54"/>
                <a:gd name="T20" fmla="*/ 102 w 116"/>
                <a:gd name="T21" fmla="*/ 28 h 54"/>
                <a:gd name="T22" fmla="*/ 110 w 116"/>
                <a:gd name="T23" fmla="*/ 38 h 54"/>
                <a:gd name="T24" fmla="*/ 116 w 116"/>
                <a:gd name="T25" fmla="*/ 54 h 54"/>
                <a:gd name="T26" fmla="*/ 116 w 116"/>
                <a:gd name="T27" fmla="*/ 54 h 54"/>
                <a:gd name="T28" fmla="*/ 112 w 116"/>
                <a:gd name="T29" fmla="*/ 44 h 54"/>
                <a:gd name="T30" fmla="*/ 104 w 116"/>
                <a:gd name="T31" fmla="*/ 36 h 54"/>
                <a:gd name="T32" fmla="*/ 92 w 116"/>
                <a:gd name="T33" fmla="*/ 26 h 54"/>
                <a:gd name="T34" fmla="*/ 76 w 116"/>
                <a:gd name="T35" fmla="*/ 16 h 54"/>
                <a:gd name="T36" fmla="*/ 56 w 116"/>
                <a:gd name="T37" fmla="*/ 8 h 54"/>
                <a:gd name="T38" fmla="*/ 44 w 116"/>
                <a:gd name="T39" fmla="*/ 6 h 54"/>
                <a:gd name="T40" fmla="*/ 32 w 116"/>
                <a:gd name="T41" fmla="*/ 6 h 54"/>
                <a:gd name="T42" fmla="*/ 16 w 116"/>
                <a:gd name="T43" fmla="*/ 6 h 54"/>
                <a:gd name="T44" fmla="*/ 0 w 116"/>
                <a:gd name="T45" fmla="*/ 8 h 54"/>
                <a:gd name="T46" fmla="*/ 0 w 116"/>
                <a:gd name="T47" fmla="*/ 8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6" h="54">
                  <a:moveTo>
                    <a:pt x="0" y="8"/>
                  </a:moveTo>
                  <a:lnTo>
                    <a:pt x="0" y="8"/>
                  </a:lnTo>
                  <a:lnTo>
                    <a:pt x="14" y="4"/>
                  </a:lnTo>
                  <a:lnTo>
                    <a:pt x="28" y="0"/>
                  </a:lnTo>
                  <a:lnTo>
                    <a:pt x="46" y="0"/>
                  </a:lnTo>
                  <a:lnTo>
                    <a:pt x="54" y="0"/>
                  </a:lnTo>
                  <a:lnTo>
                    <a:pt x="64" y="2"/>
                  </a:lnTo>
                  <a:lnTo>
                    <a:pt x="74" y="6"/>
                  </a:lnTo>
                  <a:lnTo>
                    <a:pt x="84" y="10"/>
                  </a:lnTo>
                  <a:lnTo>
                    <a:pt x="92" y="18"/>
                  </a:lnTo>
                  <a:lnTo>
                    <a:pt x="102" y="28"/>
                  </a:lnTo>
                  <a:lnTo>
                    <a:pt x="110" y="38"/>
                  </a:lnTo>
                  <a:lnTo>
                    <a:pt x="116" y="54"/>
                  </a:lnTo>
                  <a:lnTo>
                    <a:pt x="116" y="54"/>
                  </a:lnTo>
                  <a:lnTo>
                    <a:pt x="112" y="44"/>
                  </a:lnTo>
                  <a:lnTo>
                    <a:pt x="104" y="36"/>
                  </a:lnTo>
                  <a:lnTo>
                    <a:pt x="92" y="26"/>
                  </a:lnTo>
                  <a:lnTo>
                    <a:pt x="76" y="16"/>
                  </a:lnTo>
                  <a:lnTo>
                    <a:pt x="56" y="8"/>
                  </a:lnTo>
                  <a:lnTo>
                    <a:pt x="44" y="6"/>
                  </a:lnTo>
                  <a:lnTo>
                    <a:pt x="32" y="6"/>
                  </a:lnTo>
                  <a:lnTo>
                    <a:pt x="16" y="6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CAF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Freeform 68"/>
            <p:cNvSpPr>
              <a:spLocks/>
            </p:cNvSpPr>
            <p:nvPr/>
          </p:nvSpPr>
          <p:spPr bwMode="auto">
            <a:xfrm>
              <a:off x="4119563" y="5868988"/>
              <a:ext cx="114300" cy="73025"/>
            </a:xfrm>
            <a:custGeom>
              <a:avLst/>
              <a:gdLst>
                <a:gd name="T0" fmla="*/ 0 w 72"/>
                <a:gd name="T1" fmla="*/ 20 h 46"/>
                <a:gd name="T2" fmla="*/ 0 w 72"/>
                <a:gd name="T3" fmla="*/ 20 h 46"/>
                <a:gd name="T4" fmla="*/ 2 w 72"/>
                <a:gd name="T5" fmla="*/ 24 h 46"/>
                <a:gd name="T6" fmla="*/ 2 w 72"/>
                <a:gd name="T7" fmla="*/ 28 h 46"/>
                <a:gd name="T8" fmla="*/ 10 w 72"/>
                <a:gd name="T9" fmla="*/ 36 h 46"/>
                <a:gd name="T10" fmla="*/ 20 w 72"/>
                <a:gd name="T11" fmla="*/ 42 h 46"/>
                <a:gd name="T12" fmla="*/ 34 w 72"/>
                <a:gd name="T13" fmla="*/ 46 h 46"/>
                <a:gd name="T14" fmla="*/ 34 w 72"/>
                <a:gd name="T15" fmla="*/ 46 h 46"/>
                <a:gd name="T16" fmla="*/ 48 w 72"/>
                <a:gd name="T17" fmla="*/ 44 h 46"/>
                <a:gd name="T18" fmla="*/ 60 w 72"/>
                <a:gd name="T19" fmla="*/ 42 h 46"/>
                <a:gd name="T20" fmla="*/ 68 w 72"/>
                <a:gd name="T21" fmla="*/ 34 h 46"/>
                <a:gd name="T22" fmla="*/ 70 w 72"/>
                <a:gd name="T23" fmla="*/ 30 h 46"/>
                <a:gd name="T24" fmla="*/ 72 w 72"/>
                <a:gd name="T25" fmla="*/ 26 h 46"/>
                <a:gd name="T26" fmla="*/ 72 w 72"/>
                <a:gd name="T27" fmla="*/ 26 h 46"/>
                <a:gd name="T28" fmla="*/ 72 w 72"/>
                <a:gd name="T29" fmla="*/ 22 h 46"/>
                <a:gd name="T30" fmla="*/ 70 w 72"/>
                <a:gd name="T31" fmla="*/ 18 h 46"/>
                <a:gd name="T32" fmla="*/ 62 w 72"/>
                <a:gd name="T33" fmla="*/ 10 h 46"/>
                <a:gd name="T34" fmla="*/ 52 w 72"/>
                <a:gd name="T35" fmla="*/ 4 h 46"/>
                <a:gd name="T36" fmla="*/ 38 w 72"/>
                <a:gd name="T37" fmla="*/ 0 h 46"/>
                <a:gd name="T38" fmla="*/ 38 w 72"/>
                <a:gd name="T39" fmla="*/ 0 h 46"/>
                <a:gd name="T40" fmla="*/ 24 w 72"/>
                <a:gd name="T41" fmla="*/ 0 h 46"/>
                <a:gd name="T42" fmla="*/ 12 w 72"/>
                <a:gd name="T43" fmla="*/ 4 h 46"/>
                <a:gd name="T44" fmla="*/ 4 w 72"/>
                <a:gd name="T45" fmla="*/ 10 h 46"/>
                <a:gd name="T46" fmla="*/ 2 w 72"/>
                <a:gd name="T47" fmla="*/ 14 h 46"/>
                <a:gd name="T48" fmla="*/ 0 w 72"/>
                <a:gd name="T49" fmla="*/ 20 h 46"/>
                <a:gd name="T50" fmla="*/ 0 w 72"/>
                <a:gd name="T51" fmla="*/ 2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2" h="46">
                  <a:moveTo>
                    <a:pt x="0" y="20"/>
                  </a:moveTo>
                  <a:lnTo>
                    <a:pt x="0" y="20"/>
                  </a:lnTo>
                  <a:lnTo>
                    <a:pt x="2" y="24"/>
                  </a:lnTo>
                  <a:lnTo>
                    <a:pt x="2" y="28"/>
                  </a:lnTo>
                  <a:lnTo>
                    <a:pt x="10" y="36"/>
                  </a:lnTo>
                  <a:lnTo>
                    <a:pt x="20" y="42"/>
                  </a:lnTo>
                  <a:lnTo>
                    <a:pt x="34" y="46"/>
                  </a:lnTo>
                  <a:lnTo>
                    <a:pt x="34" y="46"/>
                  </a:lnTo>
                  <a:lnTo>
                    <a:pt x="48" y="44"/>
                  </a:lnTo>
                  <a:lnTo>
                    <a:pt x="60" y="42"/>
                  </a:lnTo>
                  <a:lnTo>
                    <a:pt x="68" y="34"/>
                  </a:lnTo>
                  <a:lnTo>
                    <a:pt x="70" y="30"/>
                  </a:lnTo>
                  <a:lnTo>
                    <a:pt x="72" y="26"/>
                  </a:lnTo>
                  <a:lnTo>
                    <a:pt x="72" y="26"/>
                  </a:lnTo>
                  <a:lnTo>
                    <a:pt x="72" y="22"/>
                  </a:lnTo>
                  <a:lnTo>
                    <a:pt x="70" y="18"/>
                  </a:lnTo>
                  <a:lnTo>
                    <a:pt x="62" y="10"/>
                  </a:lnTo>
                  <a:lnTo>
                    <a:pt x="52" y="4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24" y="0"/>
                  </a:lnTo>
                  <a:lnTo>
                    <a:pt x="12" y="4"/>
                  </a:lnTo>
                  <a:lnTo>
                    <a:pt x="4" y="10"/>
                  </a:lnTo>
                  <a:lnTo>
                    <a:pt x="2" y="14"/>
                  </a:lnTo>
                  <a:lnTo>
                    <a:pt x="0" y="2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FFE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Freeform 69"/>
            <p:cNvSpPr>
              <a:spLocks/>
            </p:cNvSpPr>
            <p:nvPr/>
          </p:nvSpPr>
          <p:spPr bwMode="auto">
            <a:xfrm>
              <a:off x="4122738" y="5872163"/>
              <a:ext cx="107950" cy="66675"/>
            </a:xfrm>
            <a:custGeom>
              <a:avLst/>
              <a:gdLst>
                <a:gd name="T0" fmla="*/ 68 w 68"/>
                <a:gd name="T1" fmla="*/ 24 h 42"/>
                <a:gd name="T2" fmla="*/ 68 w 68"/>
                <a:gd name="T3" fmla="*/ 24 h 42"/>
                <a:gd name="T4" fmla="*/ 68 w 68"/>
                <a:gd name="T5" fmla="*/ 20 h 42"/>
                <a:gd name="T6" fmla="*/ 66 w 68"/>
                <a:gd name="T7" fmla="*/ 16 h 42"/>
                <a:gd name="T8" fmla="*/ 60 w 68"/>
                <a:gd name="T9" fmla="*/ 8 h 42"/>
                <a:gd name="T10" fmla="*/ 50 w 68"/>
                <a:gd name="T11" fmla="*/ 2 h 42"/>
                <a:gd name="T12" fmla="*/ 36 w 68"/>
                <a:gd name="T13" fmla="*/ 0 h 42"/>
                <a:gd name="T14" fmla="*/ 36 w 68"/>
                <a:gd name="T15" fmla="*/ 0 h 42"/>
                <a:gd name="T16" fmla="*/ 22 w 68"/>
                <a:gd name="T17" fmla="*/ 0 h 42"/>
                <a:gd name="T18" fmla="*/ 12 w 68"/>
                <a:gd name="T19" fmla="*/ 4 h 42"/>
                <a:gd name="T20" fmla="*/ 4 w 68"/>
                <a:gd name="T21" fmla="*/ 10 h 42"/>
                <a:gd name="T22" fmla="*/ 2 w 68"/>
                <a:gd name="T23" fmla="*/ 14 h 42"/>
                <a:gd name="T24" fmla="*/ 0 w 68"/>
                <a:gd name="T25" fmla="*/ 18 h 42"/>
                <a:gd name="T26" fmla="*/ 0 w 68"/>
                <a:gd name="T27" fmla="*/ 18 h 42"/>
                <a:gd name="T28" fmla="*/ 0 w 68"/>
                <a:gd name="T29" fmla="*/ 22 h 42"/>
                <a:gd name="T30" fmla="*/ 2 w 68"/>
                <a:gd name="T31" fmla="*/ 26 h 42"/>
                <a:gd name="T32" fmla="*/ 8 w 68"/>
                <a:gd name="T33" fmla="*/ 34 h 42"/>
                <a:gd name="T34" fmla="*/ 20 w 68"/>
                <a:gd name="T35" fmla="*/ 40 h 42"/>
                <a:gd name="T36" fmla="*/ 32 w 68"/>
                <a:gd name="T37" fmla="*/ 42 h 42"/>
                <a:gd name="T38" fmla="*/ 32 w 68"/>
                <a:gd name="T39" fmla="*/ 42 h 42"/>
                <a:gd name="T40" fmla="*/ 46 w 68"/>
                <a:gd name="T41" fmla="*/ 42 h 42"/>
                <a:gd name="T42" fmla="*/ 56 w 68"/>
                <a:gd name="T43" fmla="*/ 38 h 42"/>
                <a:gd name="T44" fmla="*/ 64 w 68"/>
                <a:gd name="T45" fmla="*/ 32 h 42"/>
                <a:gd name="T46" fmla="*/ 68 w 68"/>
                <a:gd name="T47" fmla="*/ 28 h 42"/>
                <a:gd name="T48" fmla="*/ 68 w 68"/>
                <a:gd name="T49" fmla="*/ 24 h 42"/>
                <a:gd name="T50" fmla="*/ 68 w 68"/>
                <a:gd name="T51" fmla="*/ 24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8" h="42">
                  <a:moveTo>
                    <a:pt x="68" y="24"/>
                  </a:moveTo>
                  <a:lnTo>
                    <a:pt x="68" y="24"/>
                  </a:lnTo>
                  <a:lnTo>
                    <a:pt x="68" y="20"/>
                  </a:lnTo>
                  <a:lnTo>
                    <a:pt x="66" y="16"/>
                  </a:lnTo>
                  <a:lnTo>
                    <a:pt x="60" y="8"/>
                  </a:lnTo>
                  <a:lnTo>
                    <a:pt x="50" y="2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22" y="0"/>
                  </a:lnTo>
                  <a:lnTo>
                    <a:pt x="12" y="4"/>
                  </a:lnTo>
                  <a:lnTo>
                    <a:pt x="4" y="10"/>
                  </a:lnTo>
                  <a:lnTo>
                    <a:pt x="2" y="14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22"/>
                  </a:lnTo>
                  <a:lnTo>
                    <a:pt x="2" y="26"/>
                  </a:lnTo>
                  <a:lnTo>
                    <a:pt x="8" y="34"/>
                  </a:lnTo>
                  <a:lnTo>
                    <a:pt x="20" y="40"/>
                  </a:lnTo>
                  <a:lnTo>
                    <a:pt x="32" y="42"/>
                  </a:lnTo>
                  <a:lnTo>
                    <a:pt x="32" y="42"/>
                  </a:lnTo>
                  <a:lnTo>
                    <a:pt x="46" y="42"/>
                  </a:lnTo>
                  <a:lnTo>
                    <a:pt x="56" y="38"/>
                  </a:lnTo>
                  <a:lnTo>
                    <a:pt x="64" y="32"/>
                  </a:lnTo>
                  <a:lnTo>
                    <a:pt x="68" y="28"/>
                  </a:lnTo>
                  <a:lnTo>
                    <a:pt x="68" y="24"/>
                  </a:lnTo>
                  <a:lnTo>
                    <a:pt x="68" y="24"/>
                  </a:lnTo>
                  <a:close/>
                </a:path>
              </a:pathLst>
            </a:custGeom>
            <a:solidFill>
              <a:srgbClr val="FFE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Freeform 70"/>
            <p:cNvSpPr>
              <a:spLocks/>
            </p:cNvSpPr>
            <p:nvPr/>
          </p:nvSpPr>
          <p:spPr bwMode="auto">
            <a:xfrm>
              <a:off x="4125913" y="5872163"/>
              <a:ext cx="101600" cy="66675"/>
            </a:xfrm>
            <a:custGeom>
              <a:avLst/>
              <a:gdLst>
                <a:gd name="T0" fmla="*/ 64 w 64"/>
                <a:gd name="T1" fmla="*/ 24 h 42"/>
                <a:gd name="T2" fmla="*/ 64 w 64"/>
                <a:gd name="T3" fmla="*/ 24 h 42"/>
                <a:gd name="T4" fmla="*/ 64 w 64"/>
                <a:gd name="T5" fmla="*/ 20 h 42"/>
                <a:gd name="T6" fmla="*/ 64 w 64"/>
                <a:gd name="T7" fmla="*/ 16 h 42"/>
                <a:gd name="T8" fmla="*/ 56 w 64"/>
                <a:gd name="T9" fmla="*/ 8 h 42"/>
                <a:gd name="T10" fmla="*/ 46 w 64"/>
                <a:gd name="T11" fmla="*/ 2 h 42"/>
                <a:gd name="T12" fmla="*/ 34 w 64"/>
                <a:gd name="T13" fmla="*/ 0 h 42"/>
                <a:gd name="T14" fmla="*/ 34 w 64"/>
                <a:gd name="T15" fmla="*/ 0 h 42"/>
                <a:gd name="T16" fmla="*/ 22 w 64"/>
                <a:gd name="T17" fmla="*/ 0 h 42"/>
                <a:gd name="T18" fmla="*/ 10 w 64"/>
                <a:gd name="T19" fmla="*/ 4 h 42"/>
                <a:gd name="T20" fmla="*/ 2 w 64"/>
                <a:gd name="T21" fmla="*/ 10 h 42"/>
                <a:gd name="T22" fmla="*/ 0 w 64"/>
                <a:gd name="T23" fmla="*/ 14 h 42"/>
                <a:gd name="T24" fmla="*/ 0 w 64"/>
                <a:gd name="T25" fmla="*/ 18 h 42"/>
                <a:gd name="T26" fmla="*/ 0 w 64"/>
                <a:gd name="T27" fmla="*/ 18 h 42"/>
                <a:gd name="T28" fmla="*/ 0 w 64"/>
                <a:gd name="T29" fmla="*/ 22 h 42"/>
                <a:gd name="T30" fmla="*/ 2 w 64"/>
                <a:gd name="T31" fmla="*/ 26 h 42"/>
                <a:gd name="T32" fmla="*/ 8 w 64"/>
                <a:gd name="T33" fmla="*/ 34 h 42"/>
                <a:gd name="T34" fmla="*/ 18 w 64"/>
                <a:gd name="T35" fmla="*/ 38 h 42"/>
                <a:gd name="T36" fmla="*/ 30 w 64"/>
                <a:gd name="T37" fmla="*/ 42 h 42"/>
                <a:gd name="T38" fmla="*/ 30 w 64"/>
                <a:gd name="T39" fmla="*/ 42 h 42"/>
                <a:gd name="T40" fmla="*/ 44 w 64"/>
                <a:gd name="T41" fmla="*/ 42 h 42"/>
                <a:gd name="T42" fmla="*/ 54 w 64"/>
                <a:gd name="T43" fmla="*/ 38 h 42"/>
                <a:gd name="T44" fmla="*/ 62 w 64"/>
                <a:gd name="T45" fmla="*/ 32 h 42"/>
                <a:gd name="T46" fmla="*/ 64 w 64"/>
                <a:gd name="T47" fmla="*/ 28 h 42"/>
                <a:gd name="T48" fmla="*/ 64 w 64"/>
                <a:gd name="T49" fmla="*/ 24 h 42"/>
                <a:gd name="T50" fmla="*/ 64 w 64"/>
                <a:gd name="T51" fmla="*/ 24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4" h="42">
                  <a:moveTo>
                    <a:pt x="64" y="24"/>
                  </a:moveTo>
                  <a:lnTo>
                    <a:pt x="64" y="24"/>
                  </a:lnTo>
                  <a:lnTo>
                    <a:pt x="64" y="20"/>
                  </a:lnTo>
                  <a:lnTo>
                    <a:pt x="64" y="16"/>
                  </a:lnTo>
                  <a:lnTo>
                    <a:pt x="56" y="8"/>
                  </a:lnTo>
                  <a:lnTo>
                    <a:pt x="46" y="2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22" y="0"/>
                  </a:lnTo>
                  <a:lnTo>
                    <a:pt x="10" y="4"/>
                  </a:lnTo>
                  <a:lnTo>
                    <a:pt x="2" y="10"/>
                  </a:lnTo>
                  <a:lnTo>
                    <a:pt x="0" y="14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22"/>
                  </a:lnTo>
                  <a:lnTo>
                    <a:pt x="2" y="26"/>
                  </a:lnTo>
                  <a:lnTo>
                    <a:pt x="8" y="34"/>
                  </a:lnTo>
                  <a:lnTo>
                    <a:pt x="18" y="38"/>
                  </a:lnTo>
                  <a:lnTo>
                    <a:pt x="30" y="42"/>
                  </a:lnTo>
                  <a:lnTo>
                    <a:pt x="30" y="42"/>
                  </a:lnTo>
                  <a:lnTo>
                    <a:pt x="44" y="42"/>
                  </a:lnTo>
                  <a:lnTo>
                    <a:pt x="54" y="38"/>
                  </a:lnTo>
                  <a:lnTo>
                    <a:pt x="62" y="32"/>
                  </a:lnTo>
                  <a:lnTo>
                    <a:pt x="64" y="28"/>
                  </a:lnTo>
                  <a:lnTo>
                    <a:pt x="64" y="24"/>
                  </a:lnTo>
                  <a:lnTo>
                    <a:pt x="64" y="24"/>
                  </a:lnTo>
                  <a:close/>
                </a:path>
              </a:pathLst>
            </a:custGeom>
            <a:solidFill>
              <a:srgbClr val="FFE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71"/>
            <p:cNvSpPr>
              <a:spLocks/>
            </p:cNvSpPr>
            <p:nvPr/>
          </p:nvSpPr>
          <p:spPr bwMode="auto">
            <a:xfrm>
              <a:off x="4125913" y="5872163"/>
              <a:ext cx="101600" cy="63500"/>
            </a:xfrm>
            <a:custGeom>
              <a:avLst/>
              <a:gdLst>
                <a:gd name="T0" fmla="*/ 64 w 64"/>
                <a:gd name="T1" fmla="*/ 24 h 40"/>
                <a:gd name="T2" fmla="*/ 64 w 64"/>
                <a:gd name="T3" fmla="*/ 24 h 40"/>
                <a:gd name="T4" fmla="*/ 64 w 64"/>
                <a:gd name="T5" fmla="*/ 20 h 40"/>
                <a:gd name="T6" fmla="*/ 62 w 64"/>
                <a:gd name="T7" fmla="*/ 16 h 40"/>
                <a:gd name="T8" fmla="*/ 56 w 64"/>
                <a:gd name="T9" fmla="*/ 8 h 40"/>
                <a:gd name="T10" fmla="*/ 46 w 64"/>
                <a:gd name="T11" fmla="*/ 4 h 40"/>
                <a:gd name="T12" fmla="*/ 34 w 64"/>
                <a:gd name="T13" fmla="*/ 0 h 40"/>
                <a:gd name="T14" fmla="*/ 34 w 64"/>
                <a:gd name="T15" fmla="*/ 0 h 40"/>
                <a:gd name="T16" fmla="*/ 22 w 64"/>
                <a:gd name="T17" fmla="*/ 2 h 40"/>
                <a:gd name="T18" fmla="*/ 12 w 64"/>
                <a:gd name="T19" fmla="*/ 4 h 40"/>
                <a:gd name="T20" fmla="*/ 4 w 64"/>
                <a:gd name="T21" fmla="*/ 10 h 40"/>
                <a:gd name="T22" fmla="*/ 2 w 64"/>
                <a:gd name="T23" fmla="*/ 14 h 40"/>
                <a:gd name="T24" fmla="*/ 0 w 64"/>
                <a:gd name="T25" fmla="*/ 18 h 40"/>
                <a:gd name="T26" fmla="*/ 0 w 64"/>
                <a:gd name="T27" fmla="*/ 18 h 40"/>
                <a:gd name="T28" fmla="*/ 2 w 64"/>
                <a:gd name="T29" fmla="*/ 22 h 40"/>
                <a:gd name="T30" fmla="*/ 2 w 64"/>
                <a:gd name="T31" fmla="*/ 26 h 40"/>
                <a:gd name="T32" fmla="*/ 8 w 64"/>
                <a:gd name="T33" fmla="*/ 32 h 40"/>
                <a:gd name="T34" fmla="*/ 18 w 64"/>
                <a:gd name="T35" fmla="*/ 38 h 40"/>
                <a:gd name="T36" fmla="*/ 30 w 64"/>
                <a:gd name="T37" fmla="*/ 40 h 40"/>
                <a:gd name="T38" fmla="*/ 30 w 64"/>
                <a:gd name="T39" fmla="*/ 40 h 40"/>
                <a:gd name="T40" fmla="*/ 42 w 64"/>
                <a:gd name="T41" fmla="*/ 40 h 40"/>
                <a:gd name="T42" fmla="*/ 54 w 64"/>
                <a:gd name="T43" fmla="*/ 38 h 40"/>
                <a:gd name="T44" fmla="*/ 60 w 64"/>
                <a:gd name="T45" fmla="*/ 32 h 40"/>
                <a:gd name="T46" fmla="*/ 62 w 64"/>
                <a:gd name="T47" fmla="*/ 28 h 40"/>
                <a:gd name="T48" fmla="*/ 64 w 64"/>
                <a:gd name="T49" fmla="*/ 24 h 40"/>
                <a:gd name="T50" fmla="*/ 64 w 64"/>
                <a:gd name="T51" fmla="*/ 2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4" h="40">
                  <a:moveTo>
                    <a:pt x="64" y="24"/>
                  </a:moveTo>
                  <a:lnTo>
                    <a:pt x="64" y="24"/>
                  </a:lnTo>
                  <a:lnTo>
                    <a:pt x="64" y="20"/>
                  </a:lnTo>
                  <a:lnTo>
                    <a:pt x="62" y="16"/>
                  </a:lnTo>
                  <a:lnTo>
                    <a:pt x="56" y="8"/>
                  </a:lnTo>
                  <a:lnTo>
                    <a:pt x="46" y="4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22" y="2"/>
                  </a:lnTo>
                  <a:lnTo>
                    <a:pt x="12" y="4"/>
                  </a:lnTo>
                  <a:lnTo>
                    <a:pt x="4" y="10"/>
                  </a:lnTo>
                  <a:lnTo>
                    <a:pt x="2" y="14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22"/>
                  </a:lnTo>
                  <a:lnTo>
                    <a:pt x="2" y="26"/>
                  </a:lnTo>
                  <a:lnTo>
                    <a:pt x="8" y="32"/>
                  </a:lnTo>
                  <a:lnTo>
                    <a:pt x="18" y="38"/>
                  </a:lnTo>
                  <a:lnTo>
                    <a:pt x="30" y="40"/>
                  </a:lnTo>
                  <a:lnTo>
                    <a:pt x="30" y="40"/>
                  </a:lnTo>
                  <a:lnTo>
                    <a:pt x="42" y="40"/>
                  </a:lnTo>
                  <a:lnTo>
                    <a:pt x="54" y="38"/>
                  </a:lnTo>
                  <a:lnTo>
                    <a:pt x="60" y="32"/>
                  </a:lnTo>
                  <a:lnTo>
                    <a:pt x="62" y="28"/>
                  </a:lnTo>
                  <a:lnTo>
                    <a:pt x="64" y="24"/>
                  </a:lnTo>
                  <a:lnTo>
                    <a:pt x="64" y="24"/>
                  </a:lnTo>
                  <a:close/>
                </a:path>
              </a:pathLst>
            </a:custGeom>
            <a:solidFill>
              <a:srgbClr val="FFE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72"/>
            <p:cNvSpPr>
              <a:spLocks/>
            </p:cNvSpPr>
            <p:nvPr/>
          </p:nvSpPr>
          <p:spPr bwMode="auto">
            <a:xfrm>
              <a:off x="4129088" y="5875338"/>
              <a:ext cx="95250" cy="60325"/>
            </a:xfrm>
            <a:custGeom>
              <a:avLst/>
              <a:gdLst>
                <a:gd name="T0" fmla="*/ 60 w 60"/>
                <a:gd name="T1" fmla="*/ 22 h 38"/>
                <a:gd name="T2" fmla="*/ 60 w 60"/>
                <a:gd name="T3" fmla="*/ 22 h 38"/>
                <a:gd name="T4" fmla="*/ 60 w 60"/>
                <a:gd name="T5" fmla="*/ 18 h 38"/>
                <a:gd name="T6" fmla="*/ 58 w 60"/>
                <a:gd name="T7" fmla="*/ 14 h 38"/>
                <a:gd name="T8" fmla="*/ 52 w 60"/>
                <a:gd name="T9" fmla="*/ 8 h 38"/>
                <a:gd name="T10" fmla="*/ 44 w 60"/>
                <a:gd name="T11" fmla="*/ 2 h 38"/>
                <a:gd name="T12" fmla="*/ 32 w 60"/>
                <a:gd name="T13" fmla="*/ 0 h 38"/>
                <a:gd name="T14" fmla="*/ 32 w 60"/>
                <a:gd name="T15" fmla="*/ 0 h 38"/>
                <a:gd name="T16" fmla="*/ 20 w 60"/>
                <a:gd name="T17" fmla="*/ 0 h 38"/>
                <a:gd name="T18" fmla="*/ 10 w 60"/>
                <a:gd name="T19" fmla="*/ 4 h 38"/>
                <a:gd name="T20" fmla="*/ 4 w 60"/>
                <a:gd name="T21" fmla="*/ 8 h 38"/>
                <a:gd name="T22" fmla="*/ 2 w 60"/>
                <a:gd name="T23" fmla="*/ 12 h 38"/>
                <a:gd name="T24" fmla="*/ 0 w 60"/>
                <a:gd name="T25" fmla="*/ 16 h 38"/>
                <a:gd name="T26" fmla="*/ 0 w 60"/>
                <a:gd name="T27" fmla="*/ 16 h 38"/>
                <a:gd name="T28" fmla="*/ 0 w 60"/>
                <a:gd name="T29" fmla="*/ 20 h 38"/>
                <a:gd name="T30" fmla="*/ 2 w 60"/>
                <a:gd name="T31" fmla="*/ 24 h 38"/>
                <a:gd name="T32" fmla="*/ 8 w 60"/>
                <a:gd name="T33" fmla="*/ 30 h 38"/>
                <a:gd name="T34" fmla="*/ 16 w 60"/>
                <a:gd name="T35" fmla="*/ 36 h 38"/>
                <a:gd name="T36" fmla="*/ 28 w 60"/>
                <a:gd name="T37" fmla="*/ 38 h 38"/>
                <a:gd name="T38" fmla="*/ 28 w 60"/>
                <a:gd name="T39" fmla="*/ 38 h 38"/>
                <a:gd name="T40" fmla="*/ 40 w 60"/>
                <a:gd name="T41" fmla="*/ 38 h 38"/>
                <a:gd name="T42" fmla="*/ 50 w 60"/>
                <a:gd name="T43" fmla="*/ 34 h 38"/>
                <a:gd name="T44" fmla="*/ 58 w 60"/>
                <a:gd name="T45" fmla="*/ 28 h 38"/>
                <a:gd name="T46" fmla="*/ 60 w 60"/>
                <a:gd name="T47" fmla="*/ 26 h 38"/>
                <a:gd name="T48" fmla="*/ 60 w 60"/>
                <a:gd name="T49" fmla="*/ 22 h 38"/>
                <a:gd name="T50" fmla="*/ 60 w 60"/>
                <a:gd name="T51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0" h="38">
                  <a:moveTo>
                    <a:pt x="60" y="22"/>
                  </a:moveTo>
                  <a:lnTo>
                    <a:pt x="60" y="22"/>
                  </a:lnTo>
                  <a:lnTo>
                    <a:pt x="60" y="18"/>
                  </a:lnTo>
                  <a:lnTo>
                    <a:pt x="58" y="14"/>
                  </a:lnTo>
                  <a:lnTo>
                    <a:pt x="52" y="8"/>
                  </a:lnTo>
                  <a:lnTo>
                    <a:pt x="44" y="2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20" y="0"/>
                  </a:lnTo>
                  <a:lnTo>
                    <a:pt x="10" y="4"/>
                  </a:lnTo>
                  <a:lnTo>
                    <a:pt x="4" y="8"/>
                  </a:lnTo>
                  <a:lnTo>
                    <a:pt x="2" y="12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0"/>
                  </a:lnTo>
                  <a:lnTo>
                    <a:pt x="2" y="24"/>
                  </a:lnTo>
                  <a:lnTo>
                    <a:pt x="8" y="30"/>
                  </a:lnTo>
                  <a:lnTo>
                    <a:pt x="16" y="36"/>
                  </a:lnTo>
                  <a:lnTo>
                    <a:pt x="28" y="38"/>
                  </a:lnTo>
                  <a:lnTo>
                    <a:pt x="28" y="38"/>
                  </a:lnTo>
                  <a:lnTo>
                    <a:pt x="40" y="38"/>
                  </a:lnTo>
                  <a:lnTo>
                    <a:pt x="50" y="34"/>
                  </a:lnTo>
                  <a:lnTo>
                    <a:pt x="58" y="28"/>
                  </a:lnTo>
                  <a:lnTo>
                    <a:pt x="60" y="26"/>
                  </a:lnTo>
                  <a:lnTo>
                    <a:pt x="60" y="22"/>
                  </a:lnTo>
                  <a:lnTo>
                    <a:pt x="60" y="22"/>
                  </a:lnTo>
                  <a:close/>
                </a:path>
              </a:pathLst>
            </a:custGeom>
            <a:solidFill>
              <a:srgbClr val="FFE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73"/>
            <p:cNvSpPr>
              <a:spLocks/>
            </p:cNvSpPr>
            <p:nvPr/>
          </p:nvSpPr>
          <p:spPr bwMode="auto">
            <a:xfrm>
              <a:off x="4132263" y="5875338"/>
              <a:ext cx="88900" cy="60325"/>
            </a:xfrm>
            <a:custGeom>
              <a:avLst/>
              <a:gdLst>
                <a:gd name="T0" fmla="*/ 56 w 56"/>
                <a:gd name="T1" fmla="*/ 22 h 38"/>
                <a:gd name="T2" fmla="*/ 56 w 56"/>
                <a:gd name="T3" fmla="*/ 22 h 38"/>
                <a:gd name="T4" fmla="*/ 56 w 56"/>
                <a:gd name="T5" fmla="*/ 14 h 38"/>
                <a:gd name="T6" fmla="*/ 50 w 56"/>
                <a:gd name="T7" fmla="*/ 8 h 38"/>
                <a:gd name="T8" fmla="*/ 42 w 56"/>
                <a:gd name="T9" fmla="*/ 2 h 38"/>
                <a:gd name="T10" fmla="*/ 30 w 56"/>
                <a:gd name="T11" fmla="*/ 0 h 38"/>
                <a:gd name="T12" fmla="*/ 30 w 56"/>
                <a:gd name="T13" fmla="*/ 0 h 38"/>
                <a:gd name="T14" fmla="*/ 18 w 56"/>
                <a:gd name="T15" fmla="*/ 0 h 38"/>
                <a:gd name="T16" fmla="*/ 10 w 56"/>
                <a:gd name="T17" fmla="*/ 4 h 38"/>
                <a:gd name="T18" fmla="*/ 2 w 56"/>
                <a:gd name="T19" fmla="*/ 10 h 38"/>
                <a:gd name="T20" fmla="*/ 0 w 56"/>
                <a:gd name="T21" fmla="*/ 16 h 38"/>
                <a:gd name="T22" fmla="*/ 0 w 56"/>
                <a:gd name="T23" fmla="*/ 16 h 38"/>
                <a:gd name="T24" fmla="*/ 2 w 56"/>
                <a:gd name="T25" fmla="*/ 24 h 38"/>
                <a:gd name="T26" fmla="*/ 6 w 56"/>
                <a:gd name="T27" fmla="*/ 30 h 38"/>
                <a:gd name="T28" fmla="*/ 16 w 56"/>
                <a:gd name="T29" fmla="*/ 34 h 38"/>
                <a:gd name="T30" fmla="*/ 26 w 56"/>
                <a:gd name="T31" fmla="*/ 38 h 38"/>
                <a:gd name="T32" fmla="*/ 26 w 56"/>
                <a:gd name="T33" fmla="*/ 38 h 38"/>
                <a:gd name="T34" fmla="*/ 38 w 56"/>
                <a:gd name="T35" fmla="*/ 36 h 38"/>
                <a:gd name="T36" fmla="*/ 48 w 56"/>
                <a:gd name="T37" fmla="*/ 34 h 38"/>
                <a:gd name="T38" fmla="*/ 54 w 56"/>
                <a:gd name="T39" fmla="*/ 28 h 38"/>
                <a:gd name="T40" fmla="*/ 56 w 56"/>
                <a:gd name="T41" fmla="*/ 22 h 38"/>
                <a:gd name="T42" fmla="*/ 56 w 56"/>
                <a:gd name="T43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6" h="38">
                  <a:moveTo>
                    <a:pt x="56" y="22"/>
                  </a:moveTo>
                  <a:lnTo>
                    <a:pt x="56" y="22"/>
                  </a:lnTo>
                  <a:lnTo>
                    <a:pt x="56" y="14"/>
                  </a:lnTo>
                  <a:lnTo>
                    <a:pt x="50" y="8"/>
                  </a:lnTo>
                  <a:lnTo>
                    <a:pt x="42" y="2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18" y="0"/>
                  </a:lnTo>
                  <a:lnTo>
                    <a:pt x="10" y="4"/>
                  </a:lnTo>
                  <a:lnTo>
                    <a:pt x="2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24"/>
                  </a:lnTo>
                  <a:lnTo>
                    <a:pt x="6" y="30"/>
                  </a:lnTo>
                  <a:lnTo>
                    <a:pt x="16" y="34"/>
                  </a:lnTo>
                  <a:lnTo>
                    <a:pt x="26" y="38"/>
                  </a:lnTo>
                  <a:lnTo>
                    <a:pt x="26" y="38"/>
                  </a:lnTo>
                  <a:lnTo>
                    <a:pt x="38" y="36"/>
                  </a:lnTo>
                  <a:lnTo>
                    <a:pt x="48" y="34"/>
                  </a:lnTo>
                  <a:lnTo>
                    <a:pt x="54" y="28"/>
                  </a:lnTo>
                  <a:lnTo>
                    <a:pt x="56" y="22"/>
                  </a:lnTo>
                  <a:lnTo>
                    <a:pt x="56" y="22"/>
                  </a:lnTo>
                  <a:close/>
                </a:path>
              </a:pathLst>
            </a:custGeom>
            <a:solidFill>
              <a:srgbClr val="FFE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74"/>
            <p:cNvSpPr>
              <a:spLocks/>
            </p:cNvSpPr>
            <p:nvPr/>
          </p:nvSpPr>
          <p:spPr bwMode="auto">
            <a:xfrm>
              <a:off x="4132263" y="5878513"/>
              <a:ext cx="88900" cy="53975"/>
            </a:xfrm>
            <a:custGeom>
              <a:avLst/>
              <a:gdLst>
                <a:gd name="T0" fmla="*/ 56 w 56"/>
                <a:gd name="T1" fmla="*/ 20 h 34"/>
                <a:gd name="T2" fmla="*/ 56 w 56"/>
                <a:gd name="T3" fmla="*/ 20 h 34"/>
                <a:gd name="T4" fmla="*/ 54 w 56"/>
                <a:gd name="T5" fmla="*/ 12 h 34"/>
                <a:gd name="T6" fmla="*/ 48 w 56"/>
                <a:gd name="T7" fmla="*/ 6 h 34"/>
                <a:gd name="T8" fmla="*/ 40 w 56"/>
                <a:gd name="T9" fmla="*/ 2 h 34"/>
                <a:gd name="T10" fmla="*/ 30 w 56"/>
                <a:gd name="T11" fmla="*/ 0 h 34"/>
                <a:gd name="T12" fmla="*/ 30 w 56"/>
                <a:gd name="T13" fmla="*/ 0 h 34"/>
                <a:gd name="T14" fmla="*/ 20 w 56"/>
                <a:gd name="T15" fmla="*/ 0 h 34"/>
                <a:gd name="T16" fmla="*/ 10 w 56"/>
                <a:gd name="T17" fmla="*/ 2 h 34"/>
                <a:gd name="T18" fmla="*/ 4 w 56"/>
                <a:gd name="T19" fmla="*/ 8 h 34"/>
                <a:gd name="T20" fmla="*/ 0 w 56"/>
                <a:gd name="T21" fmla="*/ 14 h 34"/>
                <a:gd name="T22" fmla="*/ 0 w 56"/>
                <a:gd name="T23" fmla="*/ 14 h 34"/>
                <a:gd name="T24" fmla="*/ 2 w 56"/>
                <a:gd name="T25" fmla="*/ 22 h 34"/>
                <a:gd name="T26" fmla="*/ 8 w 56"/>
                <a:gd name="T27" fmla="*/ 28 h 34"/>
                <a:gd name="T28" fmla="*/ 16 w 56"/>
                <a:gd name="T29" fmla="*/ 32 h 34"/>
                <a:gd name="T30" fmla="*/ 26 w 56"/>
                <a:gd name="T31" fmla="*/ 34 h 34"/>
                <a:gd name="T32" fmla="*/ 26 w 56"/>
                <a:gd name="T33" fmla="*/ 34 h 34"/>
                <a:gd name="T34" fmla="*/ 38 w 56"/>
                <a:gd name="T35" fmla="*/ 34 h 34"/>
                <a:gd name="T36" fmla="*/ 46 w 56"/>
                <a:gd name="T37" fmla="*/ 30 h 34"/>
                <a:gd name="T38" fmla="*/ 52 w 56"/>
                <a:gd name="T39" fmla="*/ 26 h 34"/>
                <a:gd name="T40" fmla="*/ 56 w 56"/>
                <a:gd name="T41" fmla="*/ 20 h 34"/>
                <a:gd name="T42" fmla="*/ 56 w 56"/>
                <a:gd name="T43" fmla="*/ 2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6" h="34">
                  <a:moveTo>
                    <a:pt x="56" y="20"/>
                  </a:moveTo>
                  <a:lnTo>
                    <a:pt x="56" y="20"/>
                  </a:lnTo>
                  <a:lnTo>
                    <a:pt x="54" y="12"/>
                  </a:lnTo>
                  <a:lnTo>
                    <a:pt x="48" y="6"/>
                  </a:lnTo>
                  <a:lnTo>
                    <a:pt x="40" y="2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0" y="0"/>
                  </a:lnTo>
                  <a:lnTo>
                    <a:pt x="10" y="2"/>
                  </a:lnTo>
                  <a:lnTo>
                    <a:pt x="4" y="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22"/>
                  </a:lnTo>
                  <a:lnTo>
                    <a:pt x="8" y="28"/>
                  </a:lnTo>
                  <a:lnTo>
                    <a:pt x="16" y="32"/>
                  </a:lnTo>
                  <a:lnTo>
                    <a:pt x="26" y="34"/>
                  </a:lnTo>
                  <a:lnTo>
                    <a:pt x="26" y="34"/>
                  </a:lnTo>
                  <a:lnTo>
                    <a:pt x="38" y="34"/>
                  </a:lnTo>
                  <a:lnTo>
                    <a:pt x="46" y="30"/>
                  </a:lnTo>
                  <a:lnTo>
                    <a:pt x="52" y="26"/>
                  </a:lnTo>
                  <a:lnTo>
                    <a:pt x="56" y="20"/>
                  </a:lnTo>
                  <a:lnTo>
                    <a:pt x="56" y="20"/>
                  </a:lnTo>
                  <a:close/>
                </a:path>
              </a:pathLst>
            </a:custGeom>
            <a:solidFill>
              <a:srgbClr val="FFD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Freeform 75"/>
            <p:cNvSpPr>
              <a:spLocks/>
            </p:cNvSpPr>
            <p:nvPr/>
          </p:nvSpPr>
          <p:spPr bwMode="auto">
            <a:xfrm>
              <a:off x="4135438" y="5878513"/>
              <a:ext cx="82550" cy="53975"/>
            </a:xfrm>
            <a:custGeom>
              <a:avLst/>
              <a:gdLst>
                <a:gd name="T0" fmla="*/ 52 w 52"/>
                <a:gd name="T1" fmla="*/ 20 h 34"/>
                <a:gd name="T2" fmla="*/ 52 w 52"/>
                <a:gd name="T3" fmla="*/ 20 h 34"/>
                <a:gd name="T4" fmla="*/ 50 w 52"/>
                <a:gd name="T5" fmla="*/ 12 h 34"/>
                <a:gd name="T6" fmla="*/ 46 w 52"/>
                <a:gd name="T7" fmla="*/ 6 h 34"/>
                <a:gd name="T8" fmla="*/ 38 w 52"/>
                <a:gd name="T9" fmla="*/ 2 h 34"/>
                <a:gd name="T10" fmla="*/ 28 w 52"/>
                <a:gd name="T11" fmla="*/ 0 h 34"/>
                <a:gd name="T12" fmla="*/ 28 w 52"/>
                <a:gd name="T13" fmla="*/ 0 h 34"/>
                <a:gd name="T14" fmla="*/ 18 w 52"/>
                <a:gd name="T15" fmla="*/ 0 h 34"/>
                <a:gd name="T16" fmla="*/ 8 w 52"/>
                <a:gd name="T17" fmla="*/ 4 h 34"/>
                <a:gd name="T18" fmla="*/ 2 w 52"/>
                <a:gd name="T19" fmla="*/ 8 h 34"/>
                <a:gd name="T20" fmla="*/ 0 w 52"/>
                <a:gd name="T21" fmla="*/ 14 h 34"/>
                <a:gd name="T22" fmla="*/ 0 w 52"/>
                <a:gd name="T23" fmla="*/ 14 h 34"/>
                <a:gd name="T24" fmla="*/ 2 w 52"/>
                <a:gd name="T25" fmla="*/ 20 h 34"/>
                <a:gd name="T26" fmla="*/ 6 w 52"/>
                <a:gd name="T27" fmla="*/ 26 h 34"/>
                <a:gd name="T28" fmla="*/ 14 w 52"/>
                <a:gd name="T29" fmla="*/ 32 h 34"/>
                <a:gd name="T30" fmla="*/ 24 w 52"/>
                <a:gd name="T31" fmla="*/ 34 h 34"/>
                <a:gd name="T32" fmla="*/ 24 w 52"/>
                <a:gd name="T33" fmla="*/ 34 h 34"/>
                <a:gd name="T34" fmla="*/ 34 w 52"/>
                <a:gd name="T35" fmla="*/ 34 h 34"/>
                <a:gd name="T36" fmla="*/ 44 w 52"/>
                <a:gd name="T37" fmla="*/ 30 h 34"/>
                <a:gd name="T38" fmla="*/ 50 w 52"/>
                <a:gd name="T39" fmla="*/ 26 h 34"/>
                <a:gd name="T40" fmla="*/ 52 w 52"/>
                <a:gd name="T41" fmla="*/ 20 h 34"/>
                <a:gd name="T42" fmla="*/ 52 w 52"/>
                <a:gd name="T43" fmla="*/ 2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2" h="34">
                  <a:moveTo>
                    <a:pt x="52" y="20"/>
                  </a:moveTo>
                  <a:lnTo>
                    <a:pt x="52" y="20"/>
                  </a:lnTo>
                  <a:lnTo>
                    <a:pt x="50" y="12"/>
                  </a:lnTo>
                  <a:lnTo>
                    <a:pt x="46" y="6"/>
                  </a:lnTo>
                  <a:lnTo>
                    <a:pt x="38" y="2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18" y="0"/>
                  </a:lnTo>
                  <a:lnTo>
                    <a:pt x="8" y="4"/>
                  </a:lnTo>
                  <a:lnTo>
                    <a:pt x="2" y="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20"/>
                  </a:lnTo>
                  <a:lnTo>
                    <a:pt x="6" y="26"/>
                  </a:lnTo>
                  <a:lnTo>
                    <a:pt x="14" y="32"/>
                  </a:lnTo>
                  <a:lnTo>
                    <a:pt x="24" y="34"/>
                  </a:lnTo>
                  <a:lnTo>
                    <a:pt x="24" y="34"/>
                  </a:lnTo>
                  <a:lnTo>
                    <a:pt x="34" y="34"/>
                  </a:lnTo>
                  <a:lnTo>
                    <a:pt x="44" y="30"/>
                  </a:lnTo>
                  <a:lnTo>
                    <a:pt x="50" y="26"/>
                  </a:lnTo>
                  <a:lnTo>
                    <a:pt x="52" y="20"/>
                  </a:lnTo>
                  <a:lnTo>
                    <a:pt x="52" y="20"/>
                  </a:lnTo>
                  <a:close/>
                </a:path>
              </a:pathLst>
            </a:custGeom>
            <a:solidFill>
              <a:srgbClr val="FFD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Freeform 76"/>
            <p:cNvSpPr>
              <a:spLocks/>
            </p:cNvSpPr>
            <p:nvPr/>
          </p:nvSpPr>
          <p:spPr bwMode="auto">
            <a:xfrm>
              <a:off x="4138613" y="5878513"/>
              <a:ext cx="79375" cy="50800"/>
            </a:xfrm>
            <a:custGeom>
              <a:avLst/>
              <a:gdLst>
                <a:gd name="T0" fmla="*/ 50 w 50"/>
                <a:gd name="T1" fmla="*/ 20 h 32"/>
                <a:gd name="T2" fmla="*/ 50 w 50"/>
                <a:gd name="T3" fmla="*/ 20 h 32"/>
                <a:gd name="T4" fmla="*/ 48 w 50"/>
                <a:gd name="T5" fmla="*/ 12 h 32"/>
                <a:gd name="T6" fmla="*/ 42 w 50"/>
                <a:gd name="T7" fmla="*/ 8 h 32"/>
                <a:gd name="T8" fmla="*/ 36 w 50"/>
                <a:gd name="T9" fmla="*/ 4 h 32"/>
                <a:gd name="T10" fmla="*/ 26 w 50"/>
                <a:gd name="T11" fmla="*/ 0 h 32"/>
                <a:gd name="T12" fmla="*/ 26 w 50"/>
                <a:gd name="T13" fmla="*/ 0 h 32"/>
                <a:gd name="T14" fmla="*/ 16 w 50"/>
                <a:gd name="T15" fmla="*/ 2 h 32"/>
                <a:gd name="T16" fmla="*/ 8 w 50"/>
                <a:gd name="T17" fmla="*/ 4 h 32"/>
                <a:gd name="T18" fmla="*/ 2 w 50"/>
                <a:gd name="T19" fmla="*/ 8 h 32"/>
                <a:gd name="T20" fmla="*/ 0 w 50"/>
                <a:gd name="T21" fmla="*/ 14 h 32"/>
                <a:gd name="T22" fmla="*/ 0 w 50"/>
                <a:gd name="T23" fmla="*/ 14 h 32"/>
                <a:gd name="T24" fmla="*/ 0 w 50"/>
                <a:gd name="T25" fmla="*/ 20 h 32"/>
                <a:gd name="T26" fmla="*/ 6 w 50"/>
                <a:gd name="T27" fmla="*/ 26 h 32"/>
                <a:gd name="T28" fmla="*/ 14 w 50"/>
                <a:gd name="T29" fmla="*/ 30 h 32"/>
                <a:gd name="T30" fmla="*/ 22 w 50"/>
                <a:gd name="T31" fmla="*/ 32 h 32"/>
                <a:gd name="T32" fmla="*/ 22 w 50"/>
                <a:gd name="T33" fmla="*/ 32 h 32"/>
                <a:gd name="T34" fmla="*/ 32 w 50"/>
                <a:gd name="T35" fmla="*/ 32 h 32"/>
                <a:gd name="T36" fmla="*/ 40 w 50"/>
                <a:gd name="T37" fmla="*/ 30 h 32"/>
                <a:gd name="T38" fmla="*/ 46 w 50"/>
                <a:gd name="T39" fmla="*/ 26 h 32"/>
                <a:gd name="T40" fmla="*/ 50 w 50"/>
                <a:gd name="T41" fmla="*/ 20 h 32"/>
                <a:gd name="T42" fmla="*/ 50 w 50"/>
                <a:gd name="T43" fmla="*/ 2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0" h="32">
                  <a:moveTo>
                    <a:pt x="50" y="20"/>
                  </a:moveTo>
                  <a:lnTo>
                    <a:pt x="50" y="20"/>
                  </a:lnTo>
                  <a:lnTo>
                    <a:pt x="48" y="12"/>
                  </a:lnTo>
                  <a:lnTo>
                    <a:pt x="42" y="8"/>
                  </a:lnTo>
                  <a:lnTo>
                    <a:pt x="36" y="4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16" y="2"/>
                  </a:lnTo>
                  <a:lnTo>
                    <a:pt x="8" y="4"/>
                  </a:lnTo>
                  <a:lnTo>
                    <a:pt x="2" y="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20"/>
                  </a:lnTo>
                  <a:lnTo>
                    <a:pt x="6" y="26"/>
                  </a:lnTo>
                  <a:lnTo>
                    <a:pt x="14" y="30"/>
                  </a:lnTo>
                  <a:lnTo>
                    <a:pt x="22" y="32"/>
                  </a:lnTo>
                  <a:lnTo>
                    <a:pt x="22" y="32"/>
                  </a:lnTo>
                  <a:lnTo>
                    <a:pt x="32" y="32"/>
                  </a:lnTo>
                  <a:lnTo>
                    <a:pt x="40" y="30"/>
                  </a:lnTo>
                  <a:lnTo>
                    <a:pt x="46" y="26"/>
                  </a:lnTo>
                  <a:lnTo>
                    <a:pt x="50" y="20"/>
                  </a:lnTo>
                  <a:lnTo>
                    <a:pt x="50" y="20"/>
                  </a:lnTo>
                  <a:close/>
                </a:path>
              </a:pathLst>
            </a:custGeom>
            <a:solidFill>
              <a:srgbClr val="FFD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77"/>
            <p:cNvSpPr>
              <a:spLocks/>
            </p:cNvSpPr>
            <p:nvPr/>
          </p:nvSpPr>
          <p:spPr bwMode="auto">
            <a:xfrm>
              <a:off x="4138613" y="5881688"/>
              <a:ext cx="76200" cy="47625"/>
            </a:xfrm>
            <a:custGeom>
              <a:avLst/>
              <a:gdLst>
                <a:gd name="T0" fmla="*/ 48 w 48"/>
                <a:gd name="T1" fmla="*/ 18 h 30"/>
                <a:gd name="T2" fmla="*/ 48 w 48"/>
                <a:gd name="T3" fmla="*/ 18 h 30"/>
                <a:gd name="T4" fmla="*/ 46 w 48"/>
                <a:gd name="T5" fmla="*/ 10 h 30"/>
                <a:gd name="T6" fmla="*/ 42 w 48"/>
                <a:gd name="T7" fmla="*/ 6 h 30"/>
                <a:gd name="T8" fmla="*/ 34 w 48"/>
                <a:gd name="T9" fmla="*/ 2 h 30"/>
                <a:gd name="T10" fmla="*/ 26 w 48"/>
                <a:gd name="T11" fmla="*/ 0 h 30"/>
                <a:gd name="T12" fmla="*/ 26 w 48"/>
                <a:gd name="T13" fmla="*/ 0 h 30"/>
                <a:gd name="T14" fmla="*/ 16 w 48"/>
                <a:gd name="T15" fmla="*/ 0 h 30"/>
                <a:gd name="T16" fmla="*/ 8 w 48"/>
                <a:gd name="T17" fmla="*/ 2 h 30"/>
                <a:gd name="T18" fmla="*/ 4 w 48"/>
                <a:gd name="T19" fmla="*/ 6 h 30"/>
                <a:gd name="T20" fmla="*/ 0 w 48"/>
                <a:gd name="T21" fmla="*/ 12 h 30"/>
                <a:gd name="T22" fmla="*/ 0 w 48"/>
                <a:gd name="T23" fmla="*/ 12 h 30"/>
                <a:gd name="T24" fmla="*/ 2 w 48"/>
                <a:gd name="T25" fmla="*/ 18 h 30"/>
                <a:gd name="T26" fmla="*/ 6 w 48"/>
                <a:gd name="T27" fmla="*/ 24 h 30"/>
                <a:gd name="T28" fmla="*/ 14 w 48"/>
                <a:gd name="T29" fmla="*/ 28 h 30"/>
                <a:gd name="T30" fmla="*/ 22 w 48"/>
                <a:gd name="T31" fmla="*/ 30 h 30"/>
                <a:gd name="T32" fmla="*/ 22 w 48"/>
                <a:gd name="T33" fmla="*/ 30 h 30"/>
                <a:gd name="T34" fmla="*/ 32 w 48"/>
                <a:gd name="T35" fmla="*/ 30 h 30"/>
                <a:gd name="T36" fmla="*/ 40 w 48"/>
                <a:gd name="T37" fmla="*/ 26 h 30"/>
                <a:gd name="T38" fmla="*/ 46 w 48"/>
                <a:gd name="T39" fmla="*/ 22 h 30"/>
                <a:gd name="T40" fmla="*/ 48 w 48"/>
                <a:gd name="T41" fmla="*/ 18 h 30"/>
                <a:gd name="T42" fmla="*/ 48 w 48"/>
                <a:gd name="T43" fmla="*/ 1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8" h="30">
                  <a:moveTo>
                    <a:pt x="48" y="18"/>
                  </a:moveTo>
                  <a:lnTo>
                    <a:pt x="48" y="18"/>
                  </a:lnTo>
                  <a:lnTo>
                    <a:pt x="46" y="10"/>
                  </a:lnTo>
                  <a:lnTo>
                    <a:pt x="42" y="6"/>
                  </a:lnTo>
                  <a:lnTo>
                    <a:pt x="34" y="2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16" y="0"/>
                  </a:lnTo>
                  <a:lnTo>
                    <a:pt x="8" y="2"/>
                  </a:lnTo>
                  <a:lnTo>
                    <a:pt x="4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8"/>
                  </a:lnTo>
                  <a:lnTo>
                    <a:pt x="6" y="24"/>
                  </a:lnTo>
                  <a:lnTo>
                    <a:pt x="14" y="28"/>
                  </a:lnTo>
                  <a:lnTo>
                    <a:pt x="22" y="30"/>
                  </a:lnTo>
                  <a:lnTo>
                    <a:pt x="22" y="30"/>
                  </a:lnTo>
                  <a:lnTo>
                    <a:pt x="32" y="30"/>
                  </a:lnTo>
                  <a:lnTo>
                    <a:pt x="40" y="26"/>
                  </a:lnTo>
                  <a:lnTo>
                    <a:pt x="46" y="22"/>
                  </a:lnTo>
                  <a:lnTo>
                    <a:pt x="48" y="18"/>
                  </a:lnTo>
                  <a:lnTo>
                    <a:pt x="48" y="18"/>
                  </a:lnTo>
                  <a:close/>
                </a:path>
              </a:pathLst>
            </a:custGeom>
            <a:solidFill>
              <a:srgbClr val="FFD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Freeform 78"/>
            <p:cNvSpPr>
              <a:spLocks/>
            </p:cNvSpPr>
            <p:nvPr/>
          </p:nvSpPr>
          <p:spPr bwMode="auto">
            <a:xfrm>
              <a:off x="4141788" y="5881688"/>
              <a:ext cx="69850" cy="44450"/>
            </a:xfrm>
            <a:custGeom>
              <a:avLst/>
              <a:gdLst>
                <a:gd name="T0" fmla="*/ 44 w 44"/>
                <a:gd name="T1" fmla="*/ 16 h 28"/>
                <a:gd name="T2" fmla="*/ 44 w 44"/>
                <a:gd name="T3" fmla="*/ 16 h 28"/>
                <a:gd name="T4" fmla="*/ 44 w 44"/>
                <a:gd name="T5" fmla="*/ 12 h 28"/>
                <a:gd name="T6" fmla="*/ 38 w 44"/>
                <a:gd name="T7" fmla="*/ 6 h 28"/>
                <a:gd name="T8" fmla="*/ 32 w 44"/>
                <a:gd name="T9" fmla="*/ 2 h 28"/>
                <a:gd name="T10" fmla="*/ 24 w 44"/>
                <a:gd name="T11" fmla="*/ 0 h 28"/>
                <a:gd name="T12" fmla="*/ 24 w 44"/>
                <a:gd name="T13" fmla="*/ 0 h 28"/>
                <a:gd name="T14" fmla="*/ 14 w 44"/>
                <a:gd name="T15" fmla="*/ 0 h 28"/>
                <a:gd name="T16" fmla="*/ 8 w 44"/>
                <a:gd name="T17" fmla="*/ 4 h 28"/>
                <a:gd name="T18" fmla="*/ 2 w 44"/>
                <a:gd name="T19" fmla="*/ 8 h 28"/>
                <a:gd name="T20" fmla="*/ 0 w 44"/>
                <a:gd name="T21" fmla="*/ 12 h 28"/>
                <a:gd name="T22" fmla="*/ 0 w 44"/>
                <a:gd name="T23" fmla="*/ 12 h 28"/>
                <a:gd name="T24" fmla="*/ 2 w 44"/>
                <a:gd name="T25" fmla="*/ 18 h 28"/>
                <a:gd name="T26" fmla="*/ 6 w 44"/>
                <a:gd name="T27" fmla="*/ 24 h 28"/>
                <a:gd name="T28" fmla="*/ 12 w 44"/>
                <a:gd name="T29" fmla="*/ 26 h 28"/>
                <a:gd name="T30" fmla="*/ 20 w 44"/>
                <a:gd name="T31" fmla="*/ 28 h 28"/>
                <a:gd name="T32" fmla="*/ 20 w 44"/>
                <a:gd name="T33" fmla="*/ 28 h 28"/>
                <a:gd name="T34" fmla="*/ 30 w 44"/>
                <a:gd name="T35" fmla="*/ 28 h 28"/>
                <a:gd name="T36" fmla="*/ 36 w 44"/>
                <a:gd name="T37" fmla="*/ 26 h 28"/>
                <a:gd name="T38" fmla="*/ 42 w 44"/>
                <a:gd name="T39" fmla="*/ 22 h 28"/>
                <a:gd name="T40" fmla="*/ 44 w 44"/>
                <a:gd name="T41" fmla="*/ 16 h 28"/>
                <a:gd name="T42" fmla="*/ 44 w 44"/>
                <a:gd name="T43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4" h="28">
                  <a:moveTo>
                    <a:pt x="44" y="16"/>
                  </a:moveTo>
                  <a:lnTo>
                    <a:pt x="44" y="16"/>
                  </a:lnTo>
                  <a:lnTo>
                    <a:pt x="44" y="12"/>
                  </a:lnTo>
                  <a:lnTo>
                    <a:pt x="38" y="6"/>
                  </a:lnTo>
                  <a:lnTo>
                    <a:pt x="32" y="2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14" y="0"/>
                  </a:lnTo>
                  <a:lnTo>
                    <a:pt x="8" y="4"/>
                  </a:lnTo>
                  <a:lnTo>
                    <a:pt x="2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8"/>
                  </a:lnTo>
                  <a:lnTo>
                    <a:pt x="6" y="24"/>
                  </a:lnTo>
                  <a:lnTo>
                    <a:pt x="12" y="26"/>
                  </a:lnTo>
                  <a:lnTo>
                    <a:pt x="20" y="28"/>
                  </a:lnTo>
                  <a:lnTo>
                    <a:pt x="20" y="28"/>
                  </a:lnTo>
                  <a:lnTo>
                    <a:pt x="30" y="28"/>
                  </a:lnTo>
                  <a:lnTo>
                    <a:pt x="36" y="26"/>
                  </a:lnTo>
                  <a:lnTo>
                    <a:pt x="42" y="22"/>
                  </a:lnTo>
                  <a:lnTo>
                    <a:pt x="44" y="16"/>
                  </a:lnTo>
                  <a:lnTo>
                    <a:pt x="44" y="16"/>
                  </a:lnTo>
                  <a:close/>
                </a:path>
              </a:pathLst>
            </a:custGeom>
            <a:solidFill>
              <a:srgbClr val="FFD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Freeform 79"/>
            <p:cNvSpPr>
              <a:spLocks/>
            </p:cNvSpPr>
            <p:nvPr/>
          </p:nvSpPr>
          <p:spPr bwMode="auto">
            <a:xfrm>
              <a:off x="4144963" y="5884863"/>
              <a:ext cx="66675" cy="41275"/>
            </a:xfrm>
            <a:custGeom>
              <a:avLst/>
              <a:gdLst>
                <a:gd name="T0" fmla="*/ 42 w 42"/>
                <a:gd name="T1" fmla="*/ 14 h 26"/>
                <a:gd name="T2" fmla="*/ 42 w 42"/>
                <a:gd name="T3" fmla="*/ 14 h 26"/>
                <a:gd name="T4" fmla="*/ 40 w 42"/>
                <a:gd name="T5" fmla="*/ 10 h 26"/>
                <a:gd name="T6" fmla="*/ 36 w 42"/>
                <a:gd name="T7" fmla="*/ 4 h 26"/>
                <a:gd name="T8" fmla="*/ 30 w 42"/>
                <a:gd name="T9" fmla="*/ 2 h 26"/>
                <a:gd name="T10" fmla="*/ 22 w 42"/>
                <a:gd name="T11" fmla="*/ 0 h 26"/>
                <a:gd name="T12" fmla="*/ 22 w 42"/>
                <a:gd name="T13" fmla="*/ 0 h 26"/>
                <a:gd name="T14" fmla="*/ 14 w 42"/>
                <a:gd name="T15" fmla="*/ 0 h 26"/>
                <a:gd name="T16" fmla="*/ 6 w 42"/>
                <a:gd name="T17" fmla="*/ 2 h 26"/>
                <a:gd name="T18" fmla="*/ 2 w 42"/>
                <a:gd name="T19" fmla="*/ 6 h 26"/>
                <a:gd name="T20" fmla="*/ 0 w 42"/>
                <a:gd name="T21" fmla="*/ 10 h 26"/>
                <a:gd name="T22" fmla="*/ 0 w 42"/>
                <a:gd name="T23" fmla="*/ 10 h 26"/>
                <a:gd name="T24" fmla="*/ 0 w 42"/>
                <a:gd name="T25" fmla="*/ 16 h 26"/>
                <a:gd name="T26" fmla="*/ 4 w 42"/>
                <a:gd name="T27" fmla="*/ 20 h 26"/>
                <a:gd name="T28" fmla="*/ 10 w 42"/>
                <a:gd name="T29" fmla="*/ 24 h 26"/>
                <a:gd name="T30" fmla="*/ 18 w 42"/>
                <a:gd name="T31" fmla="*/ 26 h 26"/>
                <a:gd name="T32" fmla="*/ 18 w 42"/>
                <a:gd name="T33" fmla="*/ 26 h 26"/>
                <a:gd name="T34" fmla="*/ 28 w 42"/>
                <a:gd name="T35" fmla="*/ 26 h 26"/>
                <a:gd name="T36" fmla="*/ 34 w 42"/>
                <a:gd name="T37" fmla="*/ 24 h 26"/>
                <a:gd name="T38" fmla="*/ 38 w 42"/>
                <a:gd name="T39" fmla="*/ 20 h 26"/>
                <a:gd name="T40" fmla="*/ 42 w 42"/>
                <a:gd name="T41" fmla="*/ 14 h 26"/>
                <a:gd name="T42" fmla="*/ 42 w 42"/>
                <a:gd name="T43" fmla="*/ 1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2" h="26">
                  <a:moveTo>
                    <a:pt x="42" y="14"/>
                  </a:moveTo>
                  <a:lnTo>
                    <a:pt x="42" y="14"/>
                  </a:lnTo>
                  <a:lnTo>
                    <a:pt x="40" y="10"/>
                  </a:lnTo>
                  <a:lnTo>
                    <a:pt x="36" y="4"/>
                  </a:lnTo>
                  <a:lnTo>
                    <a:pt x="30" y="2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4" y="0"/>
                  </a:lnTo>
                  <a:lnTo>
                    <a:pt x="6" y="2"/>
                  </a:lnTo>
                  <a:lnTo>
                    <a:pt x="2" y="6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10" y="24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28" y="26"/>
                  </a:lnTo>
                  <a:lnTo>
                    <a:pt x="34" y="24"/>
                  </a:lnTo>
                  <a:lnTo>
                    <a:pt x="38" y="20"/>
                  </a:lnTo>
                  <a:lnTo>
                    <a:pt x="42" y="14"/>
                  </a:lnTo>
                  <a:lnTo>
                    <a:pt x="42" y="14"/>
                  </a:lnTo>
                  <a:close/>
                </a:path>
              </a:pathLst>
            </a:custGeom>
            <a:solidFill>
              <a:srgbClr val="FFD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80"/>
            <p:cNvSpPr>
              <a:spLocks/>
            </p:cNvSpPr>
            <p:nvPr/>
          </p:nvSpPr>
          <p:spPr bwMode="auto">
            <a:xfrm>
              <a:off x="4144963" y="5884863"/>
              <a:ext cx="63500" cy="41275"/>
            </a:xfrm>
            <a:custGeom>
              <a:avLst/>
              <a:gdLst>
                <a:gd name="T0" fmla="*/ 40 w 40"/>
                <a:gd name="T1" fmla="*/ 14 h 26"/>
                <a:gd name="T2" fmla="*/ 40 w 40"/>
                <a:gd name="T3" fmla="*/ 14 h 26"/>
                <a:gd name="T4" fmla="*/ 38 w 40"/>
                <a:gd name="T5" fmla="*/ 10 h 26"/>
                <a:gd name="T6" fmla="*/ 34 w 40"/>
                <a:gd name="T7" fmla="*/ 6 h 26"/>
                <a:gd name="T8" fmla="*/ 28 w 40"/>
                <a:gd name="T9" fmla="*/ 2 h 26"/>
                <a:gd name="T10" fmla="*/ 22 w 40"/>
                <a:gd name="T11" fmla="*/ 0 h 26"/>
                <a:gd name="T12" fmla="*/ 22 w 40"/>
                <a:gd name="T13" fmla="*/ 0 h 26"/>
                <a:gd name="T14" fmla="*/ 14 w 40"/>
                <a:gd name="T15" fmla="*/ 0 h 26"/>
                <a:gd name="T16" fmla="*/ 8 w 40"/>
                <a:gd name="T17" fmla="*/ 2 h 26"/>
                <a:gd name="T18" fmla="*/ 2 w 40"/>
                <a:gd name="T19" fmla="*/ 6 h 26"/>
                <a:gd name="T20" fmla="*/ 0 w 40"/>
                <a:gd name="T21" fmla="*/ 10 h 26"/>
                <a:gd name="T22" fmla="*/ 0 w 40"/>
                <a:gd name="T23" fmla="*/ 10 h 26"/>
                <a:gd name="T24" fmla="*/ 2 w 40"/>
                <a:gd name="T25" fmla="*/ 16 h 26"/>
                <a:gd name="T26" fmla="*/ 6 w 40"/>
                <a:gd name="T27" fmla="*/ 20 h 26"/>
                <a:gd name="T28" fmla="*/ 12 w 40"/>
                <a:gd name="T29" fmla="*/ 24 h 26"/>
                <a:gd name="T30" fmla="*/ 20 w 40"/>
                <a:gd name="T31" fmla="*/ 26 h 26"/>
                <a:gd name="T32" fmla="*/ 20 w 40"/>
                <a:gd name="T33" fmla="*/ 26 h 26"/>
                <a:gd name="T34" fmla="*/ 26 w 40"/>
                <a:gd name="T35" fmla="*/ 24 h 26"/>
                <a:gd name="T36" fmla="*/ 34 w 40"/>
                <a:gd name="T37" fmla="*/ 22 h 26"/>
                <a:gd name="T38" fmla="*/ 38 w 40"/>
                <a:gd name="T39" fmla="*/ 20 h 26"/>
                <a:gd name="T40" fmla="*/ 40 w 40"/>
                <a:gd name="T41" fmla="*/ 14 h 26"/>
                <a:gd name="T42" fmla="*/ 40 w 40"/>
                <a:gd name="T43" fmla="*/ 1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0" h="26">
                  <a:moveTo>
                    <a:pt x="40" y="14"/>
                  </a:moveTo>
                  <a:lnTo>
                    <a:pt x="40" y="14"/>
                  </a:lnTo>
                  <a:lnTo>
                    <a:pt x="38" y="10"/>
                  </a:lnTo>
                  <a:lnTo>
                    <a:pt x="34" y="6"/>
                  </a:lnTo>
                  <a:lnTo>
                    <a:pt x="28" y="2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4" y="0"/>
                  </a:lnTo>
                  <a:lnTo>
                    <a:pt x="8" y="2"/>
                  </a:lnTo>
                  <a:lnTo>
                    <a:pt x="2" y="6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2" y="16"/>
                  </a:lnTo>
                  <a:lnTo>
                    <a:pt x="6" y="20"/>
                  </a:lnTo>
                  <a:lnTo>
                    <a:pt x="12" y="24"/>
                  </a:lnTo>
                  <a:lnTo>
                    <a:pt x="20" y="26"/>
                  </a:lnTo>
                  <a:lnTo>
                    <a:pt x="20" y="26"/>
                  </a:lnTo>
                  <a:lnTo>
                    <a:pt x="26" y="24"/>
                  </a:lnTo>
                  <a:lnTo>
                    <a:pt x="34" y="22"/>
                  </a:lnTo>
                  <a:lnTo>
                    <a:pt x="38" y="20"/>
                  </a:lnTo>
                  <a:lnTo>
                    <a:pt x="40" y="14"/>
                  </a:lnTo>
                  <a:lnTo>
                    <a:pt x="40" y="14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Freeform 81"/>
            <p:cNvSpPr>
              <a:spLocks/>
            </p:cNvSpPr>
            <p:nvPr/>
          </p:nvSpPr>
          <p:spPr bwMode="auto">
            <a:xfrm>
              <a:off x="4148138" y="5888038"/>
              <a:ext cx="57150" cy="34925"/>
            </a:xfrm>
            <a:custGeom>
              <a:avLst/>
              <a:gdLst>
                <a:gd name="T0" fmla="*/ 0 w 36"/>
                <a:gd name="T1" fmla="*/ 8 h 22"/>
                <a:gd name="T2" fmla="*/ 0 w 36"/>
                <a:gd name="T3" fmla="*/ 8 h 22"/>
                <a:gd name="T4" fmla="*/ 2 w 36"/>
                <a:gd name="T5" fmla="*/ 14 h 22"/>
                <a:gd name="T6" fmla="*/ 4 w 36"/>
                <a:gd name="T7" fmla="*/ 18 h 22"/>
                <a:gd name="T8" fmla="*/ 10 w 36"/>
                <a:gd name="T9" fmla="*/ 20 h 22"/>
                <a:gd name="T10" fmla="*/ 18 w 36"/>
                <a:gd name="T11" fmla="*/ 22 h 22"/>
                <a:gd name="T12" fmla="*/ 18 w 36"/>
                <a:gd name="T13" fmla="*/ 22 h 22"/>
                <a:gd name="T14" fmla="*/ 24 w 36"/>
                <a:gd name="T15" fmla="*/ 22 h 22"/>
                <a:gd name="T16" fmla="*/ 30 w 36"/>
                <a:gd name="T17" fmla="*/ 20 h 22"/>
                <a:gd name="T18" fmla="*/ 34 w 36"/>
                <a:gd name="T19" fmla="*/ 16 h 22"/>
                <a:gd name="T20" fmla="*/ 36 w 36"/>
                <a:gd name="T21" fmla="*/ 12 h 22"/>
                <a:gd name="T22" fmla="*/ 36 w 36"/>
                <a:gd name="T23" fmla="*/ 12 h 22"/>
                <a:gd name="T24" fmla="*/ 36 w 36"/>
                <a:gd name="T25" fmla="*/ 8 h 22"/>
                <a:gd name="T26" fmla="*/ 32 w 36"/>
                <a:gd name="T27" fmla="*/ 4 h 22"/>
                <a:gd name="T28" fmla="*/ 26 w 36"/>
                <a:gd name="T29" fmla="*/ 0 h 22"/>
                <a:gd name="T30" fmla="*/ 20 w 36"/>
                <a:gd name="T31" fmla="*/ 0 h 22"/>
                <a:gd name="T32" fmla="*/ 20 w 36"/>
                <a:gd name="T33" fmla="*/ 0 h 22"/>
                <a:gd name="T34" fmla="*/ 12 w 36"/>
                <a:gd name="T35" fmla="*/ 0 h 22"/>
                <a:gd name="T36" fmla="*/ 6 w 36"/>
                <a:gd name="T37" fmla="*/ 2 h 22"/>
                <a:gd name="T38" fmla="*/ 2 w 36"/>
                <a:gd name="T39" fmla="*/ 4 h 22"/>
                <a:gd name="T40" fmla="*/ 0 w 36"/>
                <a:gd name="T41" fmla="*/ 8 h 22"/>
                <a:gd name="T42" fmla="*/ 0 w 36"/>
                <a:gd name="T43" fmla="*/ 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6" h="22">
                  <a:moveTo>
                    <a:pt x="0" y="8"/>
                  </a:moveTo>
                  <a:lnTo>
                    <a:pt x="0" y="8"/>
                  </a:lnTo>
                  <a:lnTo>
                    <a:pt x="2" y="14"/>
                  </a:lnTo>
                  <a:lnTo>
                    <a:pt x="4" y="18"/>
                  </a:lnTo>
                  <a:lnTo>
                    <a:pt x="10" y="20"/>
                  </a:lnTo>
                  <a:lnTo>
                    <a:pt x="18" y="22"/>
                  </a:lnTo>
                  <a:lnTo>
                    <a:pt x="18" y="22"/>
                  </a:lnTo>
                  <a:lnTo>
                    <a:pt x="24" y="22"/>
                  </a:lnTo>
                  <a:lnTo>
                    <a:pt x="30" y="20"/>
                  </a:lnTo>
                  <a:lnTo>
                    <a:pt x="34" y="16"/>
                  </a:lnTo>
                  <a:lnTo>
                    <a:pt x="36" y="12"/>
                  </a:lnTo>
                  <a:lnTo>
                    <a:pt x="36" y="12"/>
                  </a:lnTo>
                  <a:lnTo>
                    <a:pt x="36" y="8"/>
                  </a:lnTo>
                  <a:lnTo>
                    <a:pt x="32" y="4"/>
                  </a:lnTo>
                  <a:lnTo>
                    <a:pt x="26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12" y="0"/>
                  </a:lnTo>
                  <a:lnTo>
                    <a:pt x="6" y="2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CF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Freeform 82"/>
            <p:cNvSpPr>
              <a:spLocks/>
            </p:cNvSpPr>
            <p:nvPr/>
          </p:nvSpPr>
          <p:spPr bwMode="auto">
            <a:xfrm>
              <a:off x="4144963" y="5691188"/>
              <a:ext cx="104775" cy="117475"/>
            </a:xfrm>
            <a:custGeom>
              <a:avLst/>
              <a:gdLst>
                <a:gd name="T0" fmla="*/ 56 w 66"/>
                <a:gd name="T1" fmla="*/ 0 h 74"/>
                <a:gd name="T2" fmla="*/ 56 w 66"/>
                <a:gd name="T3" fmla="*/ 0 h 74"/>
                <a:gd name="T4" fmla="*/ 16 w 66"/>
                <a:gd name="T5" fmla="*/ 18 h 74"/>
                <a:gd name="T6" fmla="*/ 16 w 66"/>
                <a:gd name="T7" fmla="*/ 18 h 74"/>
                <a:gd name="T8" fmla="*/ 2 w 66"/>
                <a:gd name="T9" fmla="*/ 22 h 74"/>
                <a:gd name="T10" fmla="*/ 2 w 66"/>
                <a:gd name="T11" fmla="*/ 22 h 74"/>
                <a:gd name="T12" fmla="*/ 0 w 66"/>
                <a:gd name="T13" fmla="*/ 28 h 74"/>
                <a:gd name="T14" fmla="*/ 0 w 66"/>
                <a:gd name="T15" fmla="*/ 28 h 74"/>
                <a:gd name="T16" fmla="*/ 0 w 66"/>
                <a:gd name="T17" fmla="*/ 36 h 74"/>
                <a:gd name="T18" fmla="*/ 2 w 66"/>
                <a:gd name="T19" fmla="*/ 44 h 74"/>
                <a:gd name="T20" fmla="*/ 4 w 66"/>
                <a:gd name="T21" fmla="*/ 52 h 74"/>
                <a:gd name="T22" fmla="*/ 6 w 66"/>
                <a:gd name="T23" fmla="*/ 60 h 74"/>
                <a:gd name="T24" fmla="*/ 10 w 66"/>
                <a:gd name="T25" fmla="*/ 66 h 74"/>
                <a:gd name="T26" fmla="*/ 16 w 66"/>
                <a:gd name="T27" fmla="*/ 70 h 74"/>
                <a:gd name="T28" fmla="*/ 20 w 66"/>
                <a:gd name="T29" fmla="*/ 74 h 74"/>
                <a:gd name="T30" fmla="*/ 28 w 66"/>
                <a:gd name="T31" fmla="*/ 74 h 74"/>
                <a:gd name="T32" fmla="*/ 28 w 66"/>
                <a:gd name="T33" fmla="*/ 74 h 74"/>
                <a:gd name="T34" fmla="*/ 34 w 66"/>
                <a:gd name="T35" fmla="*/ 74 h 74"/>
                <a:gd name="T36" fmla="*/ 40 w 66"/>
                <a:gd name="T37" fmla="*/ 74 h 74"/>
                <a:gd name="T38" fmla="*/ 46 w 66"/>
                <a:gd name="T39" fmla="*/ 70 h 74"/>
                <a:gd name="T40" fmla="*/ 52 w 66"/>
                <a:gd name="T41" fmla="*/ 66 h 74"/>
                <a:gd name="T42" fmla="*/ 56 w 66"/>
                <a:gd name="T43" fmla="*/ 60 h 74"/>
                <a:gd name="T44" fmla="*/ 60 w 66"/>
                <a:gd name="T45" fmla="*/ 52 h 74"/>
                <a:gd name="T46" fmla="*/ 64 w 66"/>
                <a:gd name="T47" fmla="*/ 44 h 74"/>
                <a:gd name="T48" fmla="*/ 66 w 66"/>
                <a:gd name="T49" fmla="*/ 36 h 74"/>
                <a:gd name="T50" fmla="*/ 66 w 66"/>
                <a:gd name="T51" fmla="*/ 36 h 74"/>
                <a:gd name="T52" fmla="*/ 66 w 66"/>
                <a:gd name="T53" fmla="*/ 26 h 74"/>
                <a:gd name="T54" fmla="*/ 64 w 66"/>
                <a:gd name="T55" fmla="*/ 16 h 74"/>
                <a:gd name="T56" fmla="*/ 62 w 66"/>
                <a:gd name="T57" fmla="*/ 6 h 74"/>
                <a:gd name="T58" fmla="*/ 56 w 66"/>
                <a:gd name="T59" fmla="*/ 0 h 74"/>
                <a:gd name="T60" fmla="*/ 56 w 66"/>
                <a:gd name="T61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6" h="74">
                  <a:moveTo>
                    <a:pt x="56" y="0"/>
                  </a:moveTo>
                  <a:lnTo>
                    <a:pt x="56" y="0"/>
                  </a:lnTo>
                  <a:lnTo>
                    <a:pt x="16" y="18"/>
                  </a:lnTo>
                  <a:lnTo>
                    <a:pt x="16" y="18"/>
                  </a:lnTo>
                  <a:lnTo>
                    <a:pt x="2" y="22"/>
                  </a:lnTo>
                  <a:lnTo>
                    <a:pt x="2" y="22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36"/>
                  </a:lnTo>
                  <a:lnTo>
                    <a:pt x="2" y="44"/>
                  </a:lnTo>
                  <a:lnTo>
                    <a:pt x="4" y="52"/>
                  </a:lnTo>
                  <a:lnTo>
                    <a:pt x="6" y="60"/>
                  </a:lnTo>
                  <a:lnTo>
                    <a:pt x="10" y="66"/>
                  </a:lnTo>
                  <a:lnTo>
                    <a:pt x="16" y="70"/>
                  </a:lnTo>
                  <a:lnTo>
                    <a:pt x="20" y="74"/>
                  </a:lnTo>
                  <a:lnTo>
                    <a:pt x="28" y="74"/>
                  </a:lnTo>
                  <a:lnTo>
                    <a:pt x="28" y="74"/>
                  </a:lnTo>
                  <a:lnTo>
                    <a:pt x="34" y="74"/>
                  </a:lnTo>
                  <a:lnTo>
                    <a:pt x="40" y="74"/>
                  </a:lnTo>
                  <a:lnTo>
                    <a:pt x="46" y="70"/>
                  </a:lnTo>
                  <a:lnTo>
                    <a:pt x="52" y="66"/>
                  </a:lnTo>
                  <a:lnTo>
                    <a:pt x="56" y="60"/>
                  </a:lnTo>
                  <a:lnTo>
                    <a:pt x="60" y="52"/>
                  </a:lnTo>
                  <a:lnTo>
                    <a:pt x="64" y="44"/>
                  </a:lnTo>
                  <a:lnTo>
                    <a:pt x="66" y="36"/>
                  </a:lnTo>
                  <a:lnTo>
                    <a:pt x="66" y="36"/>
                  </a:lnTo>
                  <a:lnTo>
                    <a:pt x="66" y="26"/>
                  </a:lnTo>
                  <a:lnTo>
                    <a:pt x="64" y="16"/>
                  </a:lnTo>
                  <a:lnTo>
                    <a:pt x="62" y="6"/>
                  </a:lnTo>
                  <a:lnTo>
                    <a:pt x="56" y="0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0764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83"/>
            <p:cNvSpPr>
              <a:spLocks/>
            </p:cNvSpPr>
            <p:nvPr/>
          </p:nvSpPr>
          <p:spPr bwMode="auto">
            <a:xfrm>
              <a:off x="4157663" y="5694363"/>
              <a:ext cx="82550" cy="101600"/>
            </a:xfrm>
            <a:custGeom>
              <a:avLst/>
              <a:gdLst>
                <a:gd name="T0" fmla="*/ 42 w 52"/>
                <a:gd name="T1" fmla="*/ 0 h 64"/>
                <a:gd name="T2" fmla="*/ 42 w 52"/>
                <a:gd name="T3" fmla="*/ 0 h 64"/>
                <a:gd name="T4" fmla="*/ 8 w 52"/>
                <a:gd name="T5" fmla="*/ 16 h 64"/>
                <a:gd name="T6" fmla="*/ 8 w 52"/>
                <a:gd name="T7" fmla="*/ 16 h 64"/>
                <a:gd name="T8" fmla="*/ 2 w 52"/>
                <a:gd name="T9" fmla="*/ 18 h 64"/>
                <a:gd name="T10" fmla="*/ 2 w 52"/>
                <a:gd name="T11" fmla="*/ 18 h 64"/>
                <a:gd name="T12" fmla="*/ 0 w 52"/>
                <a:gd name="T13" fmla="*/ 26 h 64"/>
                <a:gd name="T14" fmla="*/ 0 w 52"/>
                <a:gd name="T15" fmla="*/ 26 h 64"/>
                <a:gd name="T16" fmla="*/ 0 w 52"/>
                <a:gd name="T17" fmla="*/ 40 h 64"/>
                <a:gd name="T18" fmla="*/ 4 w 52"/>
                <a:gd name="T19" fmla="*/ 52 h 64"/>
                <a:gd name="T20" fmla="*/ 10 w 52"/>
                <a:gd name="T21" fmla="*/ 60 h 64"/>
                <a:gd name="T22" fmla="*/ 16 w 52"/>
                <a:gd name="T23" fmla="*/ 62 h 64"/>
                <a:gd name="T24" fmla="*/ 20 w 52"/>
                <a:gd name="T25" fmla="*/ 64 h 64"/>
                <a:gd name="T26" fmla="*/ 20 w 52"/>
                <a:gd name="T27" fmla="*/ 64 h 64"/>
                <a:gd name="T28" fmla="*/ 26 w 52"/>
                <a:gd name="T29" fmla="*/ 64 h 64"/>
                <a:gd name="T30" fmla="*/ 30 w 52"/>
                <a:gd name="T31" fmla="*/ 62 h 64"/>
                <a:gd name="T32" fmla="*/ 40 w 52"/>
                <a:gd name="T33" fmla="*/ 56 h 64"/>
                <a:gd name="T34" fmla="*/ 48 w 52"/>
                <a:gd name="T35" fmla="*/ 46 h 64"/>
                <a:gd name="T36" fmla="*/ 50 w 52"/>
                <a:gd name="T37" fmla="*/ 34 h 64"/>
                <a:gd name="T38" fmla="*/ 50 w 52"/>
                <a:gd name="T39" fmla="*/ 34 h 64"/>
                <a:gd name="T40" fmla="*/ 52 w 52"/>
                <a:gd name="T41" fmla="*/ 24 h 64"/>
                <a:gd name="T42" fmla="*/ 50 w 52"/>
                <a:gd name="T43" fmla="*/ 14 h 64"/>
                <a:gd name="T44" fmla="*/ 46 w 52"/>
                <a:gd name="T45" fmla="*/ 6 h 64"/>
                <a:gd name="T46" fmla="*/ 42 w 52"/>
                <a:gd name="T47" fmla="*/ 0 h 64"/>
                <a:gd name="T48" fmla="*/ 42 w 52"/>
                <a:gd name="T4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2" h="64">
                  <a:moveTo>
                    <a:pt x="42" y="0"/>
                  </a:moveTo>
                  <a:lnTo>
                    <a:pt x="42" y="0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0" y="40"/>
                  </a:lnTo>
                  <a:lnTo>
                    <a:pt x="4" y="52"/>
                  </a:lnTo>
                  <a:lnTo>
                    <a:pt x="10" y="60"/>
                  </a:lnTo>
                  <a:lnTo>
                    <a:pt x="16" y="62"/>
                  </a:lnTo>
                  <a:lnTo>
                    <a:pt x="20" y="64"/>
                  </a:lnTo>
                  <a:lnTo>
                    <a:pt x="20" y="64"/>
                  </a:lnTo>
                  <a:lnTo>
                    <a:pt x="26" y="64"/>
                  </a:lnTo>
                  <a:lnTo>
                    <a:pt x="30" y="62"/>
                  </a:lnTo>
                  <a:lnTo>
                    <a:pt x="40" y="56"/>
                  </a:lnTo>
                  <a:lnTo>
                    <a:pt x="48" y="46"/>
                  </a:lnTo>
                  <a:lnTo>
                    <a:pt x="50" y="34"/>
                  </a:lnTo>
                  <a:lnTo>
                    <a:pt x="50" y="34"/>
                  </a:lnTo>
                  <a:lnTo>
                    <a:pt x="52" y="24"/>
                  </a:lnTo>
                  <a:lnTo>
                    <a:pt x="50" y="14"/>
                  </a:lnTo>
                  <a:lnTo>
                    <a:pt x="46" y="6"/>
                  </a:lnTo>
                  <a:lnTo>
                    <a:pt x="42" y="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1E7C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84"/>
            <p:cNvSpPr>
              <a:spLocks/>
            </p:cNvSpPr>
            <p:nvPr/>
          </p:nvSpPr>
          <p:spPr bwMode="auto">
            <a:xfrm>
              <a:off x="4170363" y="5710238"/>
              <a:ext cx="53975" cy="66675"/>
            </a:xfrm>
            <a:custGeom>
              <a:avLst/>
              <a:gdLst>
                <a:gd name="T0" fmla="*/ 34 w 34"/>
                <a:gd name="T1" fmla="*/ 24 h 42"/>
                <a:gd name="T2" fmla="*/ 34 w 34"/>
                <a:gd name="T3" fmla="*/ 24 h 42"/>
                <a:gd name="T4" fmla="*/ 32 w 34"/>
                <a:gd name="T5" fmla="*/ 32 h 42"/>
                <a:gd name="T6" fmla="*/ 26 w 34"/>
                <a:gd name="T7" fmla="*/ 38 h 42"/>
                <a:gd name="T8" fmla="*/ 20 w 34"/>
                <a:gd name="T9" fmla="*/ 42 h 42"/>
                <a:gd name="T10" fmla="*/ 14 w 34"/>
                <a:gd name="T11" fmla="*/ 42 h 42"/>
                <a:gd name="T12" fmla="*/ 14 w 34"/>
                <a:gd name="T13" fmla="*/ 42 h 42"/>
                <a:gd name="T14" fmla="*/ 8 w 34"/>
                <a:gd name="T15" fmla="*/ 40 h 42"/>
                <a:gd name="T16" fmla="*/ 4 w 34"/>
                <a:gd name="T17" fmla="*/ 34 h 42"/>
                <a:gd name="T18" fmla="*/ 0 w 34"/>
                <a:gd name="T19" fmla="*/ 28 h 42"/>
                <a:gd name="T20" fmla="*/ 0 w 34"/>
                <a:gd name="T21" fmla="*/ 18 h 42"/>
                <a:gd name="T22" fmla="*/ 0 w 34"/>
                <a:gd name="T23" fmla="*/ 18 h 42"/>
                <a:gd name="T24" fmla="*/ 2 w 34"/>
                <a:gd name="T25" fmla="*/ 10 h 42"/>
                <a:gd name="T26" fmla="*/ 8 w 34"/>
                <a:gd name="T27" fmla="*/ 4 h 42"/>
                <a:gd name="T28" fmla="*/ 14 w 34"/>
                <a:gd name="T29" fmla="*/ 0 h 42"/>
                <a:gd name="T30" fmla="*/ 20 w 34"/>
                <a:gd name="T31" fmla="*/ 0 h 42"/>
                <a:gd name="T32" fmla="*/ 20 w 34"/>
                <a:gd name="T33" fmla="*/ 0 h 42"/>
                <a:gd name="T34" fmla="*/ 26 w 34"/>
                <a:gd name="T35" fmla="*/ 2 h 42"/>
                <a:gd name="T36" fmla="*/ 30 w 34"/>
                <a:gd name="T37" fmla="*/ 8 h 42"/>
                <a:gd name="T38" fmla="*/ 34 w 34"/>
                <a:gd name="T39" fmla="*/ 14 h 42"/>
                <a:gd name="T40" fmla="*/ 34 w 34"/>
                <a:gd name="T41" fmla="*/ 24 h 42"/>
                <a:gd name="T42" fmla="*/ 34 w 34"/>
                <a:gd name="T43" fmla="*/ 24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4" h="42">
                  <a:moveTo>
                    <a:pt x="34" y="24"/>
                  </a:moveTo>
                  <a:lnTo>
                    <a:pt x="34" y="24"/>
                  </a:lnTo>
                  <a:lnTo>
                    <a:pt x="32" y="32"/>
                  </a:lnTo>
                  <a:lnTo>
                    <a:pt x="26" y="38"/>
                  </a:lnTo>
                  <a:lnTo>
                    <a:pt x="20" y="42"/>
                  </a:lnTo>
                  <a:lnTo>
                    <a:pt x="14" y="42"/>
                  </a:lnTo>
                  <a:lnTo>
                    <a:pt x="14" y="42"/>
                  </a:lnTo>
                  <a:lnTo>
                    <a:pt x="8" y="40"/>
                  </a:lnTo>
                  <a:lnTo>
                    <a:pt x="4" y="34"/>
                  </a:lnTo>
                  <a:lnTo>
                    <a:pt x="0" y="2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10"/>
                  </a:lnTo>
                  <a:lnTo>
                    <a:pt x="8" y="4"/>
                  </a:lnTo>
                  <a:lnTo>
                    <a:pt x="14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6" y="2"/>
                  </a:lnTo>
                  <a:lnTo>
                    <a:pt x="30" y="8"/>
                  </a:lnTo>
                  <a:lnTo>
                    <a:pt x="34" y="14"/>
                  </a:lnTo>
                  <a:lnTo>
                    <a:pt x="34" y="24"/>
                  </a:lnTo>
                  <a:lnTo>
                    <a:pt x="34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85"/>
            <p:cNvSpPr>
              <a:spLocks/>
            </p:cNvSpPr>
            <p:nvPr/>
          </p:nvSpPr>
          <p:spPr bwMode="auto">
            <a:xfrm>
              <a:off x="4192588" y="5754688"/>
              <a:ext cx="22225" cy="25400"/>
            </a:xfrm>
            <a:custGeom>
              <a:avLst/>
              <a:gdLst>
                <a:gd name="T0" fmla="*/ 14 w 14"/>
                <a:gd name="T1" fmla="*/ 8 h 16"/>
                <a:gd name="T2" fmla="*/ 14 w 14"/>
                <a:gd name="T3" fmla="*/ 8 h 16"/>
                <a:gd name="T4" fmla="*/ 12 w 14"/>
                <a:gd name="T5" fmla="*/ 14 h 16"/>
                <a:gd name="T6" fmla="*/ 10 w 14"/>
                <a:gd name="T7" fmla="*/ 16 h 16"/>
                <a:gd name="T8" fmla="*/ 8 w 14"/>
                <a:gd name="T9" fmla="*/ 16 h 16"/>
                <a:gd name="T10" fmla="*/ 8 w 14"/>
                <a:gd name="T11" fmla="*/ 16 h 16"/>
                <a:gd name="T12" fmla="*/ 4 w 14"/>
                <a:gd name="T13" fmla="*/ 16 h 16"/>
                <a:gd name="T14" fmla="*/ 2 w 14"/>
                <a:gd name="T15" fmla="*/ 14 h 16"/>
                <a:gd name="T16" fmla="*/ 0 w 14"/>
                <a:gd name="T17" fmla="*/ 8 h 16"/>
                <a:gd name="T18" fmla="*/ 0 w 14"/>
                <a:gd name="T19" fmla="*/ 8 h 16"/>
                <a:gd name="T20" fmla="*/ 2 w 14"/>
                <a:gd name="T21" fmla="*/ 2 h 16"/>
                <a:gd name="T22" fmla="*/ 4 w 14"/>
                <a:gd name="T23" fmla="*/ 0 h 16"/>
                <a:gd name="T24" fmla="*/ 8 w 14"/>
                <a:gd name="T25" fmla="*/ 0 h 16"/>
                <a:gd name="T26" fmla="*/ 8 w 14"/>
                <a:gd name="T27" fmla="*/ 0 h 16"/>
                <a:gd name="T28" fmla="*/ 10 w 14"/>
                <a:gd name="T29" fmla="*/ 0 h 16"/>
                <a:gd name="T30" fmla="*/ 12 w 14"/>
                <a:gd name="T31" fmla="*/ 2 h 16"/>
                <a:gd name="T32" fmla="*/ 14 w 14"/>
                <a:gd name="T33" fmla="*/ 8 h 16"/>
                <a:gd name="T34" fmla="*/ 14 w 14"/>
                <a:gd name="T35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" h="16">
                  <a:moveTo>
                    <a:pt x="14" y="8"/>
                  </a:moveTo>
                  <a:lnTo>
                    <a:pt x="14" y="8"/>
                  </a:lnTo>
                  <a:lnTo>
                    <a:pt x="12" y="14"/>
                  </a:lnTo>
                  <a:lnTo>
                    <a:pt x="10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4" y="16"/>
                  </a:lnTo>
                  <a:lnTo>
                    <a:pt x="2" y="14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2"/>
                  </a:lnTo>
                  <a:lnTo>
                    <a:pt x="4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10" y="0"/>
                  </a:lnTo>
                  <a:lnTo>
                    <a:pt x="12" y="2"/>
                  </a:lnTo>
                  <a:lnTo>
                    <a:pt x="14" y="8"/>
                  </a:lnTo>
                  <a:lnTo>
                    <a:pt x="14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86"/>
            <p:cNvSpPr>
              <a:spLocks/>
            </p:cNvSpPr>
            <p:nvPr/>
          </p:nvSpPr>
          <p:spPr bwMode="auto">
            <a:xfrm>
              <a:off x="3852863" y="5757863"/>
              <a:ext cx="22225" cy="28575"/>
            </a:xfrm>
            <a:custGeom>
              <a:avLst/>
              <a:gdLst>
                <a:gd name="T0" fmla="*/ 14 w 14"/>
                <a:gd name="T1" fmla="*/ 8 h 18"/>
                <a:gd name="T2" fmla="*/ 14 w 14"/>
                <a:gd name="T3" fmla="*/ 8 h 18"/>
                <a:gd name="T4" fmla="*/ 12 w 14"/>
                <a:gd name="T5" fmla="*/ 14 h 18"/>
                <a:gd name="T6" fmla="*/ 10 w 14"/>
                <a:gd name="T7" fmla="*/ 16 h 18"/>
                <a:gd name="T8" fmla="*/ 8 w 14"/>
                <a:gd name="T9" fmla="*/ 18 h 18"/>
                <a:gd name="T10" fmla="*/ 8 w 14"/>
                <a:gd name="T11" fmla="*/ 18 h 18"/>
                <a:gd name="T12" fmla="*/ 4 w 14"/>
                <a:gd name="T13" fmla="*/ 16 h 18"/>
                <a:gd name="T14" fmla="*/ 2 w 14"/>
                <a:gd name="T15" fmla="*/ 14 h 18"/>
                <a:gd name="T16" fmla="*/ 0 w 14"/>
                <a:gd name="T17" fmla="*/ 8 h 18"/>
                <a:gd name="T18" fmla="*/ 0 w 14"/>
                <a:gd name="T19" fmla="*/ 8 h 18"/>
                <a:gd name="T20" fmla="*/ 2 w 14"/>
                <a:gd name="T21" fmla="*/ 2 h 18"/>
                <a:gd name="T22" fmla="*/ 4 w 14"/>
                <a:gd name="T23" fmla="*/ 0 h 18"/>
                <a:gd name="T24" fmla="*/ 8 w 14"/>
                <a:gd name="T25" fmla="*/ 0 h 18"/>
                <a:gd name="T26" fmla="*/ 8 w 14"/>
                <a:gd name="T27" fmla="*/ 0 h 18"/>
                <a:gd name="T28" fmla="*/ 10 w 14"/>
                <a:gd name="T29" fmla="*/ 0 h 18"/>
                <a:gd name="T30" fmla="*/ 12 w 14"/>
                <a:gd name="T31" fmla="*/ 2 h 18"/>
                <a:gd name="T32" fmla="*/ 14 w 14"/>
                <a:gd name="T33" fmla="*/ 8 h 18"/>
                <a:gd name="T34" fmla="*/ 14 w 14"/>
                <a:gd name="T35" fmla="*/ 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" h="18">
                  <a:moveTo>
                    <a:pt x="14" y="8"/>
                  </a:moveTo>
                  <a:lnTo>
                    <a:pt x="14" y="8"/>
                  </a:lnTo>
                  <a:lnTo>
                    <a:pt x="12" y="14"/>
                  </a:lnTo>
                  <a:lnTo>
                    <a:pt x="10" y="16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4" y="16"/>
                  </a:lnTo>
                  <a:lnTo>
                    <a:pt x="2" y="14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2"/>
                  </a:lnTo>
                  <a:lnTo>
                    <a:pt x="4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10" y="0"/>
                  </a:lnTo>
                  <a:lnTo>
                    <a:pt x="12" y="2"/>
                  </a:lnTo>
                  <a:lnTo>
                    <a:pt x="14" y="8"/>
                  </a:lnTo>
                  <a:lnTo>
                    <a:pt x="14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87"/>
            <p:cNvSpPr>
              <a:spLocks/>
            </p:cNvSpPr>
            <p:nvPr/>
          </p:nvSpPr>
          <p:spPr bwMode="auto">
            <a:xfrm>
              <a:off x="4052888" y="5592763"/>
              <a:ext cx="307975" cy="152400"/>
            </a:xfrm>
            <a:custGeom>
              <a:avLst/>
              <a:gdLst>
                <a:gd name="T0" fmla="*/ 2 w 194"/>
                <a:gd name="T1" fmla="*/ 76 h 96"/>
                <a:gd name="T2" fmla="*/ 2 w 194"/>
                <a:gd name="T3" fmla="*/ 76 h 96"/>
                <a:gd name="T4" fmla="*/ 4 w 194"/>
                <a:gd name="T5" fmla="*/ 82 h 96"/>
                <a:gd name="T6" fmla="*/ 6 w 194"/>
                <a:gd name="T7" fmla="*/ 86 h 96"/>
                <a:gd name="T8" fmla="*/ 10 w 194"/>
                <a:gd name="T9" fmla="*/ 90 h 96"/>
                <a:gd name="T10" fmla="*/ 14 w 194"/>
                <a:gd name="T11" fmla="*/ 94 h 96"/>
                <a:gd name="T12" fmla="*/ 26 w 194"/>
                <a:gd name="T13" fmla="*/ 96 h 96"/>
                <a:gd name="T14" fmla="*/ 38 w 194"/>
                <a:gd name="T15" fmla="*/ 96 h 96"/>
                <a:gd name="T16" fmla="*/ 52 w 194"/>
                <a:gd name="T17" fmla="*/ 94 h 96"/>
                <a:gd name="T18" fmla="*/ 70 w 194"/>
                <a:gd name="T19" fmla="*/ 88 h 96"/>
                <a:gd name="T20" fmla="*/ 86 w 194"/>
                <a:gd name="T21" fmla="*/ 80 h 96"/>
                <a:gd name="T22" fmla="*/ 104 w 194"/>
                <a:gd name="T23" fmla="*/ 72 h 96"/>
                <a:gd name="T24" fmla="*/ 104 w 194"/>
                <a:gd name="T25" fmla="*/ 72 h 96"/>
                <a:gd name="T26" fmla="*/ 130 w 194"/>
                <a:gd name="T27" fmla="*/ 54 h 96"/>
                <a:gd name="T28" fmla="*/ 152 w 194"/>
                <a:gd name="T29" fmla="*/ 40 h 96"/>
                <a:gd name="T30" fmla="*/ 168 w 194"/>
                <a:gd name="T31" fmla="*/ 28 h 96"/>
                <a:gd name="T32" fmla="*/ 178 w 194"/>
                <a:gd name="T33" fmla="*/ 18 h 96"/>
                <a:gd name="T34" fmla="*/ 192 w 194"/>
                <a:gd name="T35" fmla="*/ 4 h 96"/>
                <a:gd name="T36" fmla="*/ 194 w 194"/>
                <a:gd name="T37" fmla="*/ 0 h 96"/>
                <a:gd name="T38" fmla="*/ 194 w 194"/>
                <a:gd name="T39" fmla="*/ 0 h 96"/>
                <a:gd name="T40" fmla="*/ 188 w 194"/>
                <a:gd name="T41" fmla="*/ 6 h 96"/>
                <a:gd name="T42" fmla="*/ 170 w 194"/>
                <a:gd name="T43" fmla="*/ 18 h 96"/>
                <a:gd name="T44" fmla="*/ 146 w 194"/>
                <a:gd name="T45" fmla="*/ 34 h 96"/>
                <a:gd name="T46" fmla="*/ 118 w 194"/>
                <a:gd name="T47" fmla="*/ 52 h 96"/>
                <a:gd name="T48" fmla="*/ 88 w 194"/>
                <a:gd name="T49" fmla="*/ 66 h 96"/>
                <a:gd name="T50" fmla="*/ 72 w 194"/>
                <a:gd name="T51" fmla="*/ 72 h 96"/>
                <a:gd name="T52" fmla="*/ 58 w 194"/>
                <a:gd name="T53" fmla="*/ 76 h 96"/>
                <a:gd name="T54" fmla="*/ 44 w 194"/>
                <a:gd name="T55" fmla="*/ 76 h 96"/>
                <a:gd name="T56" fmla="*/ 30 w 194"/>
                <a:gd name="T57" fmla="*/ 76 h 96"/>
                <a:gd name="T58" fmla="*/ 18 w 194"/>
                <a:gd name="T59" fmla="*/ 72 h 96"/>
                <a:gd name="T60" fmla="*/ 10 w 194"/>
                <a:gd name="T61" fmla="*/ 64 h 96"/>
                <a:gd name="T62" fmla="*/ 10 w 194"/>
                <a:gd name="T63" fmla="*/ 64 h 96"/>
                <a:gd name="T64" fmla="*/ 6 w 194"/>
                <a:gd name="T65" fmla="*/ 60 h 96"/>
                <a:gd name="T66" fmla="*/ 2 w 194"/>
                <a:gd name="T67" fmla="*/ 60 h 96"/>
                <a:gd name="T68" fmla="*/ 2 w 194"/>
                <a:gd name="T69" fmla="*/ 62 h 96"/>
                <a:gd name="T70" fmla="*/ 0 w 194"/>
                <a:gd name="T71" fmla="*/ 64 h 96"/>
                <a:gd name="T72" fmla="*/ 2 w 194"/>
                <a:gd name="T73" fmla="*/ 76 h 96"/>
                <a:gd name="T74" fmla="*/ 2 w 194"/>
                <a:gd name="T75" fmla="*/ 7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94" h="96">
                  <a:moveTo>
                    <a:pt x="2" y="76"/>
                  </a:moveTo>
                  <a:lnTo>
                    <a:pt x="2" y="76"/>
                  </a:lnTo>
                  <a:lnTo>
                    <a:pt x="4" y="82"/>
                  </a:lnTo>
                  <a:lnTo>
                    <a:pt x="6" y="86"/>
                  </a:lnTo>
                  <a:lnTo>
                    <a:pt x="10" y="90"/>
                  </a:lnTo>
                  <a:lnTo>
                    <a:pt x="14" y="94"/>
                  </a:lnTo>
                  <a:lnTo>
                    <a:pt x="26" y="96"/>
                  </a:lnTo>
                  <a:lnTo>
                    <a:pt x="38" y="96"/>
                  </a:lnTo>
                  <a:lnTo>
                    <a:pt x="52" y="94"/>
                  </a:lnTo>
                  <a:lnTo>
                    <a:pt x="70" y="88"/>
                  </a:lnTo>
                  <a:lnTo>
                    <a:pt x="86" y="80"/>
                  </a:lnTo>
                  <a:lnTo>
                    <a:pt x="104" y="72"/>
                  </a:lnTo>
                  <a:lnTo>
                    <a:pt x="104" y="72"/>
                  </a:lnTo>
                  <a:lnTo>
                    <a:pt x="130" y="54"/>
                  </a:lnTo>
                  <a:lnTo>
                    <a:pt x="152" y="40"/>
                  </a:lnTo>
                  <a:lnTo>
                    <a:pt x="168" y="28"/>
                  </a:lnTo>
                  <a:lnTo>
                    <a:pt x="178" y="18"/>
                  </a:lnTo>
                  <a:lnTo>
                    <a:pt x="192" y="4"/>
                  </a:lnTo>
                  <a:lnTo>
                    <a:pt x="194" y="0"/>
                  </a:lnTo>
                  <a:lnTo>
                    <a:pt x="194" y="0"/>
                  </a:lnTo>
                  <a:lnTo>
                    <a:pt x="188" y="6"/>
                  </a:lnTo>
                  <a:lnTo>
                    <a:pt x="170" y="18"/>
                  </a:lnTo>
                  <a:lnTo>
                    <a:pt x="146" y="34"/>
                  </a:lnTo>
                  <a:lnTo>
                    <a:pt x="118" y="52"/>
                  </a:lnTo>
                  <a:lnTo>
                    <a:pt x="88" y="66"/>
                  </a:lnTo>
                  <a:lnTo>
                    <a:pt x="72" y="72"/>
                  </a:lnTo>
                  <a:lnTo>
                    <a:pt x="58" y="76"/>
                  </a:lnTo>
                  <a:lnTo>
                    <a:pt x="44" y="76"/>
                  </a:lnTo>
                  <a:lnTo>
                    <a:pt x="30" y="76"/>
                  </a:lnTo>
                  <a:lnTo>
                    <a:pt x="18" y="72"/>
                  </a:lnTo>
                  <a:lnTo>
                    <a:pt x="10" y="64"/>
                  </a:lnTo>
                  <a:lnTo>
                    <a:pt x="10" y="64"/>
                  </a:lnTo>
                  <a:lnTo>
                    <a:pt x="6" y="60"/>
                  </a:lnTo>
                  <a:lnTo>
                    <a:pt x="2" y="60"/>
                  </a:lnTo>
                  <a:lnTo>
                    <a:pt x="2" y="62"/>
                  </a:lnTo>
                  <a:lnTo>
                    <a:pt x="0" y="64"/>
                  </a:lnTo>
                  <a:lnTo>
                    <a:pt x="2" y="76"/>
                  </a:lnTo>
                  <a:lnTo>
                    <a:pt x="2" y="76"/>
                  </a:lnTo>
                  <a:close/>
                </a:path>
              </a:pathLst>
            </a:custGeom>
            <a:solidFill>
              <a:srgbClr val="EE7D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88"/>
            <p:cNvSpPr>
              <a:spLocks/>
            </p:cNvSpPr>
            <p:nvPr/>
          </p:nvSpPr>
          <p:spPr bwMode="auto">
            <a:xfrm>
              <a:off x="3675063" y="5576888"/>
              <a:ext cx="320675" cy="161925"/>
            </a:xfrm>
            <a:custGeom>
              <a:avLst/>
              <a:gdLst>
                <a:gd name="T0" fmla="*/ 0 w 202"/>
                <a:gd name="T1" fmla="*/ 44 h 102"/>
                <a:gd name="T2" fmla="*/ 0 w 202"/>
                <a:gd name="T3" fmla="*/ 44 h 102"/>
                <a:gd name="T4" fmla="*/ 8 w 202"/>
                <a:gd name="T5" fmla="*/ 34 h 102"/>
                <a:gd name="T6" fmla="*/ 20 w 202"/>
                <a:gd name="T7" fmla="*/ 24 h 102"/>
                <a:gd name="T8" fmla="*/ 32 w 202"/>
                <a:gd name="T9" fmla="*/ 14 h 102"/>
                <a:gd name="T10" fmla="*/ 46 w 202"/>
                <a:gd name="T11" fmla="*/ 6 h 102"/>
                <a:gd name="T12" fmla="*/ 60 w 202"/>
                <a:gd name="T13" fmla="*/ 0 h 102"/>
                <a:gd name="T14" fmla="*/ 66 w 202"/>
                <a:gd name="T15" fmla="*/ 0 h 102"/>
                <a:gd name="T16" fmla="*/ 74 w 202"/>
                <a:gd name="T17" fmla="*/ 0 h 102"/>
                <a:gd name="T18" fmla="*/ 80 w 202"/>
                <a:gd name="T19" fmla="*/ 4 h 102"/>
                <a:gd name="T20" fmla="*/ 84 w 202"/>
                <a:gd name="T21" fmla="*/ 8 h 102"/>
                <a:gd name="T22" fmla="*/ 84 w 202"/>
                <a:gd name="T23" fmla="*/ 8 h 102"/>
                <a:gd name="T24" fmla="*/ 110 w 202"/>
                <a:gd name="T25" fmla="*/ 36 h 102"/>
                <a:gd name="T26" fmla="*/ 136 w 202"/>
                <a:gd name="T27" fmla="*/ 64 h 102"/>
                <a:gd name="T28" fmla="*/ 150 w 202"/>
                <a:gd name="T29" fmla="*/ 76 h 102"/>
                <a:gd name="T30" fmla="*/ 162 w 202"/>
                <a:gd name="T31" fmla="*/ 86 h 102"/>
                <a:gd name="T32" fmla="*/ 172 w 202"/>
                <a:gd name="T33" fmla="*/ 92 h 102"/>
                <a:gd name="T34" fmla="*/ 176 w 202"/>
                <a:gd name="T35" fmla="*/ 94 h 102"/>
                <a:gd name="T36" fmla="*/ 180 w 202"/>
                <a:gd name="T37" fmla="*/ 94 h 102"/>
                <a:gd name="T38" fmla="*/ 180 w 202"/>
                <a:gd name="T39" fmla="*/ 94 h 102"/>
                <a:gd name="T40" fmla="*/ 196 w 202"/>
                <a:gd name="T41" fmla="*/ 90 h 102"/>
                <a:gd name="T42" fmla="*/ 202 w 202"/>
                <a:gd name="T43" fmla="*/ 88 h 102"/>
                <a:gd name="T44" fmla="*/ 202 w 202"/>
                <a:gd name="T45" fmla="*/ 88 h 102"/>
                <a:gd name="T46" fmla="*/ 202 w 202"/>
                <a:gd name="T47" fmla="*/ 88 h 102"/>
                <a:gd name="T48" fmla="*/ 202 w 202"/>
                <a:gd name="T49" fmla="*/ 88 h 102"/>
                <a:gd name="T50" fmla="*/ 184 w 202"/>
                <a:gd name="T51" fmla="*/ 98 h 102"/>
                <a:gd name="T52" fmla="*/ 176 w 202"/>
                <a:gd name="T53" fmla="*/ 102 h 102"/>
                <a:gd name="T54" fmla="*/ 166 w 202"/>
                <a:gd name="T55" fmla="*/ 102 h 102"/>
                <a:gd name="T56" fmla="*/ 156 w 202"/>
                <a:gd name="T57" fmla="*/ 100 h 102"/>
                <a:gd name="T58" fmla="*/ 142 w 202"/>
                <a:gd name="T59" fmla="*/ 94 h 102"/>
                <a:gd name="T60" fmla="*/ 130 w 202"/>
                <a:gd name="T61" fmla="*/ 84 h 102"/>
                <a:gd name="T62" fmla="*/ 114 w 202"/>
                <a:gd name="T63" fmla="*/ 66 h 102"/>
                <a:gd name="T64" fmla="*/ 114 w 202"/>
                <a:gd name="T65" fmla="*/ 66 h 102"/>
                <a:gd name="T66" fmla="*/ 92 w 202"/>
                <a:gd name="T67" fmla="*/ 46 h 102"/>
                <a:gd name="T68" fmla="*/ 76 w 202"/>
                <a:gd name="T69" fmla="*/ 32 h 102"/>
                <a:gd name="T70" fmla="*/ 62 w 202"/>
                <a:gd name="T71" fmla="*/ 26 h 102"/>
                <a:gd name="T72" fmla="*/ 50 w 202"/>
                <a:gd name="T73" fmla="*/ 24 h 102"/>
                <a:gd name="T74" fmla="*/ 40 w 202"/>
                <a:gd name="T75" fmla="*/ 28 h 102"/>
                <a:gd name="T76" fmla="*/ 28 w 202"/>
                <a:gd name="T77" fmla="*/ 32 h 102"/>
                <a:gd name="T78" fmla="*/ 16 w 202"/>
                <a:gd name="T79" fmla="*/ 40 h 102"/>
                <a:gd name="T80" fmla="*/ 2 w 202"/>
                <a:gd name="T81" fmla="*/ 48 h 102"/>
                <a:gd name="T82" fmla="*/ 0 w 202"/>
                <a:gd name="T83" fmla="*/ 44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2" h="102">
                  <a:moveTo>
                    <a:pt x="0" y="44"/>
                  </a:moveTo>
                  <a:lnTo>
                    <a:pt x="0" y="44"/>
                  </a:lnTo>
                  <a:lnTo>
                    <a:pt x="8" y="34"/>
                  </a:lnTo>
                  <a:lnTo>
                    <a:pt x="20" y="24"/>
                  </a:lnTo>
                  <a:lnTo>
                    <a:pt x="32" y="14"/>
                  </a:lnTo>
                  <a:lnTo>
                    <a:pt x="46" y="6"/>
                  </a:lnTo>
                  <a:lnTo>
                    <a:pt x="60" y="0"/>
                  </a:lnTo>
                  <a:lnTo>
                    <a:pt x="66" y="0"/>
                  </a:lnTo>
                  <a:lnTo>
                    <a:pt x="74" y="0"/>
                  </a:lnTo>
                  <a:lnTo>
                    <a:pt x="80" y="4"/>
                  </a:lnTo>
                  <a:lnTo>
                    <a:pt x="84" y="8"/>
                  </a:lnTo>
                  <a:lnTo>
                    <a:pt x="84" y="8"/>
                  </a:lnTo>
                  <a:lnTo>
                    <a:pt x="110" y="36"/>
                  </a:lnTo>
                  <a:lnTo>
                    <a:pt x="136" y="64"/>
                  </a:lnTo>
                  <a:lnTo>
                    <a:pt x="150" y="76"/>
                  </a:lnTo>
                  <a:lnTo>
                    <a:pt x="162" y="86"/>
                  </a:lnTo>
                  <a:lnTo>
                    <a:pt x="172" y="92"/>
                  </a:lnTo>
                  <a:lnTo>
                    <a:pt x="176" y="94"/>
                  </a:lnTo>
                  <a:lnTo>
                    <a:pt x="180" y="94"/>
                  </a:lnTo>
                  <a:lnTo>
                    <a:pt x="180" y="94"/>
                  </a:lnTo>
                  <a:lnTo>
                    <a:pt x="196" y="90"/>
                  </a:lnTo>
                  <a:lnTo>
                    <a:pt x="202" y="88"/>
                  </a:lnTo>
                  <a:lnTo>
                    <a:pt x="202" y="88"/>
                  </a:lnTo>
                  <a:lnTo>
                    <a:pt x="202" y="88"/>
                  </a:lnTo>
                  <a:lnTo>
                    <a:pt x="202" y="88"/>
                  </a:lnTo>
                  <a:lnTo>
                    <a:pt x="184" y="98"/>
                  </a:lnTo>
                  <a:lnTo>
                    <a:pt x="176" y="102"/>
                  </a:lnTo>
                  <a:lnTo>
                    <a:pt x="166" y="102"/>
                  </a:lnTo>
                  <a:lnTo>
                    <a:pt x="156" y="100"/>
                  </a:lnTo>
                  <a:lnTo>
                    <a:pt x="142" y="94"/>
                  </a:lnTo>
                  <a:lnTo>
                    <a:pt x="130" y="84"/>
                  </a:lnTo>
                  <a:lnTo>
                    <a:pt x="114" y="66"/>
                  </a:lnTo>
                  <a:lnTo>
                    <a:pt x="114" y="66"/>
                  </a:lnTo>
                  <a:lnTo>
                    <a:pt x="92" y="46"/>
                  </a:lnTo>
                  <a:lnTo>
                    <a:pt x="76" y="32"/>
                  </a:lnTo>
                  <a:lnTo>
                    <a:pt x="62" y="26"/>
                  </a:lnTo>
                  <a:lnTo>
                    <a:pt x="50" y="24"/>
                  </a:lnTo>
                  <a:lnTo>
                    <a:pt x="40" y="28"/>
                  </a:lnTo>
                  <a:lnTo>
                    <a:pt x="28" y="32"/>
                  </a:lnTo>
                  <a:lnTo>
                    <a:pt x="16" y="40"/>
                  </a:lnTo>
                  <a:lnTo>
                    <a:pt x="2" y="48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F689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89"/>
            <p:cNvSpPr>
              <a:spLocks/>
            </p:cNvSpPr>
            <p:nvPr/>
          </p:nvSpPr>
          <p:spPr bwMode="auto">
            <a:xfrm>
              <a:off x="3871913" y="5954713"/>
              <a:ext cx="292100" cy="117475"/>
            </a:xfrm>
            <a:custGeom>
              <a:avLst/>
              <a:gdLst>
                <a:gd name="T0" fmla="*/ 0 w 184"/>
                <a:gd name="T1" fmla="*/ 52 h 74"/>
                <a:gd name="T2" fmla="*/ 12 w 184"/>
                <a:gd name="T3" fmla="*/ 66 h 74"/>
                <a:gd name="T4" fmla="*/ 12 w 184"/>
                <a:gd name="T5" fmla="*/ 66 h 74"/>
                <a:gd name="T6" fmla="*/ 38 w 184"/>
                <a:gd name="T7" fmla="*/ 48 h 74"/>
                <a:gd name="T8" fmla="*/ 52 w 184"/>
                <a:gd name="T9" fmla="*/ 42 h 74"/>
                <a:gd name="T10" fmla="*/ 64 w 184"/>
                <a:gd name="T11" fmla="*/ 38 h 74"/>
                <a:gd name="T12" fmla="*/ 76 w 184"/>
                <a:gd name="T13" fmla="*/ 36 h 74"/>
                <a:gd name="T14" fmla="*/ 86 w 184"/>
                <a:gd name="T15" fmla="*/ 34 h 74"/>
                <a:gd name="T16" fmla="*/ 98 w 184"/>
                <a:gd name="T17" fmla="*/ 34 h 74"/>
                <a:gd name="T18" fmla="*/ 110 w 184"/>
                <a:gd name="T19" fmla="*/ 36 h 74"/>
                <a:gd name="T20" fmla="*/ 110 w 184"/>
                <a:gd name="T21" fmla="*/ 36 h 74"/>
                <a:gd name="T22" fmla="*/ 122 w 184"/>
                <a:gd name="T23" fmla="*/ 40 h 74"/>
                <a:gd name="T24" fmla="*/ 134 w 184"/>
                <a:gd name="T25" fmla="*/ 46 h 74"/>
                <a:gd name="T26" fmla="*/ 152 w 184"/>
                <a:gd name="T27" fmla="*/ 58 h 74"/>
                <a:gd name="T28" fmla="*/ 164 w 184"/>
                <a:gd name="T29" fmla="*/ 68 h 74"/>
                <a:gd name="T30" fmla="*/ 168 w 184"/>
                <a:gd name="T31" fmla="*/ 74 h 74"/>
                <a:gd name="T32" fmla="*/ 184 w 184"/>
                <a:gd name="T33" fmla="*/ 64 h 74"/>
                <a:gd name="T34" fmla="*/ 184 w 184"/>
                <a:gd name="T35" fmla="*/ 64 h 74"/>
                <a:gd name="T36" fmla="*/ 184 w 184"/>
                <a:gd name="T37" fmla="*/ 64 h 74"/>
                <a:gd name="T38" fmla="*/ 184 w 184"/>
                <a:gd name="T39" fmla="*/ 64 h 74"/>
                <a:gd name="T40" fmla="*/ 184 w 184"/>
                <a:gd name="T41" fmla="*/ 64 h 74"/>
                <a:gd name="T42" fmla="*/ 182 w 184"/>
                <a:gd name="T43" fmla="*/ 62 h 74"/>
                <a:gd name="T44" fmla="*/ 182 w 184"/>
                <a:gd name="T45" fmla="*/ 62 h 74"/>
                <a:gd name="T46" fmla="*/ 166 w 184"/>
                <a:gd name="T47" fmla="*/ 38 h 74"/>
                <a:gd name="T48" fmla="*/ 158 w 184"/>
                <a:gd name="T49" fmla="*/ 28 h 74"/>
                <a:gd name="T50" fmla="*/ 150 w 184"/>
                <a:gd name="T51" fmla="*/ 20 h 74"/>
                <a:gd name="T52" fmla="*/ 140 w 184"/>
                <a:gd name="T53" fmla="*/ 12 h 74"/>
                <a:gd name="T54" fmla="*/ 130 w 184"/>
                <a:gd name="T55" fmla="*/ 6 h 74"/>
                <a:gd name="T56" fmla="*/ 120 w 184"/>
                <a:gd name="T57" fmla="*/ 2 h 74"/>
                <a:gd name="T58" fmla="*/ 106 w 184"/>
                <a:gd name="T59" fmla="*/ 0 h 74"/>
                <a:gd name="T60" fmla="*/ 106 w 184"/>
                <a:gd name="T61" fmla="*/ 0 h 74"/>
                <a:gd name="T62" fmla="*/ 96 w 184"/>
                <a:gd name="T63" fmla="*/ 0 h 74"/>
                <a:gd name="T64" fmla="*/ 86 w 184"/>
                <a:gd name="T65" fmla="*/ 0 h 74"/>
                <a:gd name="T66" fmla="*/ 68 w 184"/>
                <a:gd name="T67" fmla="*/ 6 h 74"/>
                <a:gd name="T68" fmla="*/ 50 w 184"/>
                <a:gd name="T69" fmla="*/ 14 h 74"/>
                <a:gd name="T70" fmla="*/ 34 w 184"/>
                <a:gd name="T71" fmla="*/ 22 h 74"/>
                <a:gd name="T72" fmla="*/ 20 w 184"/>
                <a:gd name="T73" fmla="*/ 32 h 74"/>
                <a:gd name="T74" fmla="*/ 10 w 184"/>
                <a:gd name="T75" fmla="*/ 42 h 74"/>
                <a:gd name="T76" fmla="*/ 0 w 184"/>
                <a:gd name="T77" fmla="*/ 52 h 74"/>
                <a:gd name="T78" fmla="*/ 0 w 184"/>
                <a:gd name="T79" fmla="*/ 52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4" h="74">
                  <a:moveTo>
                    <a:pt x="0" y="52"/>
                  </a:moveTo>
                  <a:lnTo>
                    <a:pt x="12" y="66"/>
                  </a:lnTo>
                  <a:lnTo>
                    <a:pt x="12" y="66"/>
                  </a:lnTo>
                  <a:lnTo>
                    <a:pt x="38" y="48"/>
                  </a:lnTo>
                  <a:lnTo>
                    <a:pt x="52" y="42"/>
                  </a:lnTo>
                  <a:lnTo>
                    <a:pt x="64" y="38"/>
                  </a:lnTo>
                  <a:lnTo>
                    <a:pt x="76" y="36"/>
                  </a:lnTo>
                  <a:lnTo>
                    <a:pt x="86" y="34"/>
                  </a:lnTo>
                  <a:lnTo>
                    <a:pt x="98" y="34"/>
                  </a:lnTo>
                  <a:lnTo>
                    <a:pt x="110" y="36"/>
                  </a:lnTo>
                  <a:lnTo>
                    <a:pt x="110" y="36"/>
                  </a:lnTo>
                  <a:lnTo>
                    <a:pt x="122" y="40"/>
                  </a:lnTo>
                  <a:lnTo>
                    <a:pt x="134" y="46"/>
                  </a:lnTo>
                  <a:lnTo>
                    <a:pt x="152" y="58"/>
                  </a:lnTo>
                  <a:lnTo>
                    <a:pt x="164" y="68"/>
                  </a:lnTo>
                  <a:lnTo>
                    <a:pt x="168" y="74"/>
                  </a:lnTo>
                  <a:lnTo>
                    <a:pt x="184" y="64"/>
                  </a:lnTo>
                  <a:lnTo>
                    <a:pt x="184" y="64"/>
                  </a:lnTo>
                  <a:lnTo>
                    <a:pt x="184" y="64"/>
                  </a:lnTo>
                  <a:lnTo>
                    <a:pt x="184" y="64"/>
                  </a:lnTo>
                  <a:lnTo>
                    <a:pt x="184" y="64"/>
                  </a:lnTo>
                  <a:lnTo>
                    <a:pt x="182" y="62"/>
                  </a:lnTo>
                  <a:lnTo>
                    <a:pt x="182" y="62"/>
                  </a:lnTo>
                  <a:lnTo>
                    <a:pt x="166" y="38"/>
                  </a:lnTo>
                  <a:lnTo>
                    <a:pt x="158" y="28"/>
                  </a:lnTo>
                  <a:lnTo>
                    <a:pt x="150" y="20"/>
                  </a:lnTo>
                  <a:lnTo>
                    <a:pt x="140" y="12"/>
                  </a:lnTo>
                  <a:lnTo>
                    <a:pt x="130" y="6"/>
                  </a:lnTo>
                  <a:lnTo>
                    <a:pt x="120" y="2"/>
                  </a:lnTo>
                  <a:lnTo>
                    <a:pt x="106" y="0"/>
                  </a:lnTo>
                  <a:lnTo>
                    <a:pt x="106" y="0"/>
                  </a:lnTo>
                  <a:lnTo>
                    <a:pt x="96" y="0"/>
                  </a:lnTo>
                  <a:lnTo>
                    <a:pt x="86" y="0"/>
                  </a:lnTo>
                  <a:lnTo>
                    <a:pt x="68" y="6"/>
                  </a:lnTo>
                  <a:lnTo>
                    <a:pt x="50" y="14"/>
                  </a:lnTo>
                  <a:lnTo>
                    <a:pt x="34" y="22"/>
                  </a:lnTo>
                  <a:lnTo>
                    <a:pt x="20" y="32"/>
                  </a:lnTo>
                  <a:lnTo>
                    <a:pt x="10" y="42"/>
                  </a:lnTo>
                  <a:lnTo>
                    <a:pt x="0" y="5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CF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Freeform 90"/>
            <p:cNvSpPr>
              <a:spLocks/>
            </p:cNvSpPr>
            <p:nvPr/>
          </p:nvSpPr>
          <p:spPr bwMode="auto">
            <a:xfrm>
              <a:off x="3881438" y="5970588"/>
              <a:ext cx="269875" cy="95250"/>
            </a:xfrm>
            <a:custGeom>
              <a:avLst/>
              <a:gdLst>
                <a:gd name="T0" fmla="*/ 0 w 170"/>
                <a:gd name="T1" fmla="*/ 48 h 60"/>
                <a:gd name="T2" fmla="*/ 0 w 170"/>
                <a:gd name="T3" fmla="*/ 48 h 60"/>
                <a:gd name="T4" fmla="*/ 6 w 170"/>
                <a:gd name="T5" fmla="*/ 44 h 60"/>
                <a:gd name="T6" fmla="*/ 18 w 170"/>
                <a:gd name="T7" fmla="*/ 32 h 60"/>
                <a:gd name="T8" fmla="*/ 36 w 170"/>
                <a:gd name="T9" fmla="*/ 18 h 60"/>
                <a:gd name="T10" fmla="*/ 48 w 170"/>
                <a:gd name="T11" fmla="*/ 12 h 60"/>
                <a:gd name="T12" fmla="*/ 60 w 170"/>
                <a:gd name="T13" fmla="*/ 6 h 60"/>
                <a:gd name="T14" fmla="*/ 72 w 170"/>
                <a:gd name="T15" fmla="*/ 2 h 60"/>
                <a:gd name="T16" fmla="*/ 86 w 170"/>
                <a:gd name="T17" fmla="*/ 0 h 60"/>
                <a:gd name="T18" fmla="*/ 100 w 170"/>
                <a:gd name="T19" fmla="*/ 2 h 60"/>
                <a:gd name="T20" fmla="*/ 114 w 170"/>
                <a:gd name="T21" fmla="*/ 4 h 60"/>
                <a:gd name="T22" fmla="*/ 128 w 170"/>
                <a:gd name="T23" fmla="*/ 12 h 60"/>
                <a:gd name="T24" fmla="*/ 142 w 170"/>
                <a:gd name="T25" fmla="*/ 22 h 60"/>
                <a:gd name="T26" fmla="*/ 156 w 170"/>
                <a:gd name="T27" fmla="*/ 38 h 60"/>
                <a:gd name="T28" fmla="*/ 170 w 170"/>
                <a:gd name="T29" fmla="*/ 60 h 60"/>
                <a:gd name="T30" fmla="*/ 170 w 170"/>
                <a:gd name="T31" fmla="*/ 60 h 60"/>
                <a:gd name="T32" fmla="*/ 168 w 170"/>
                <a:gd name="T33" fmla="*/ 56 h 60"/>
                <a:gd name="T34" fmla="*/ 160 w 170"/>
                <a:gd name="T35" fmla="*/ 46 h 60"/>
                <a:gd name="T36" fmla="*/ 146 w 170"/>
                <a:gd name="T37" fmla="*/ 34 h 60"/>
                <a:gd name="T38" fmla="*/ 138 w 170"/>
                <a:gd name="T39" fmla="*/ 28 h 60"/>
                <a:gd name="T40" fmla="*/ 128 w 170"/>
                <a:gd name="T41" fmla="*/ 22 h 60"/>
                <a:gd name="T42" fmla="*/ 118 w 170"/>
                <a:gd name="T43" fmla="*/ 18 h 60"/>
                <a:gd name="T44" fmla="*/ 106 w 170"/>
                <a:gd name="T45" fmla="*/ 14 h 60"/>
                <a:gd name="T46" fmla="*/ 92 w 170"/>
                <a:gd name="T47" fmla="*/ 14 h 60"/>
                <a:gd name="T48" fmla="*/ 76 w 170"/>
                <a:gd name="T49" fmla="*/ 14 h 60"/>
                <a:gd name="T50" fmla="*/ 60 w 170"/>
                <a:gd name="T51" fmla="*/ 18 h 60"/>
                <a:gd name="T52" fmla="*/ 42 w 170"/>
                <a:gd name="T53" fmla="*/ 24 h 60"/>
                <a:gd name="T54" fmla="*/ 22 w 170"/>
                <a:gd name="T55" fmla="*/ 34 h 60"/>
                <a:gd name="T56" fmla="*/ 0 w 170"/>
                <a:gd name="T57" fmla="*/ 48 h 60"/>
                <a:gd name="T58" fmla="*/ 0 w 170"/>
                <a:gd name="T59" fmla="*/ 4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70" h="60">
                  <a:moveTo>
                    <a:pt x="0" y="48"/>
                  </a:moveTo>
                  <a:lnTo>
                    <a:pt x="0" y="48"/>
                  </a:lnTo>
                  <a:lnTo>
                    <a:pt x="6" y="44"/>
                  </a:lnTo>
                  <a:lnTo>
                    <a:pt x="18" y="32"/>
                  </a:lnTo>
                  <a:lnTo>
                    <a:pt x="36" y="18"/>
                  </a:lnTo>
                  <a:lnTo>
                    <a:pt x="48" y="12"/>
                  </a:lnTo>
                  <a:lnTo>
                    <a:pt x="60" y="6"/>
                  </a:lnTo>
                  <a:lnTo>
                    <a:pt x="72" y="2"/>
                  </a:lnTo>
                  <a:lnTo>
                    <a:pt x="86" y="0"/>
                  </a:lnTo>
                  <a:lnTo>
                    <a:pt x="100" y="2"/>
                  </a:lnTo>
                  <a:lnTo>
                    <a:pt x="114" y="4"/>
                  </a:lnTo>
                  <a:lnTo>
                    <a:pt x="128" y="12"/>
                  </a:lnTo>
                  <a:lnTo>
                    <a:pt x="142" y="22"/>
                  </a:lnTo>
                  <a:lnTo>
                    <a:pt x="156" y="38"/>
                  </a:lnTo>
                  <a:lnTo>
                    <a:pt x="170" y="60"/>
                  </a:lnTo>
                  <a:lnTo>
                    <a:pt x="170" y="60"/>
                  </a:lnTo>
                  <a:lnTo>
                    <a:pt x="168" y="56"/>
                  </a:lnTo>
                  <a:lnTo>
                    <a:pt x="160" y="46"/>
                  </a:lnTo>
                  <a:lnTo>
                    <a:pt x="146" y="34"/>
                  </a:lnTo>
                  <a:lnTo>
                    <a:pt x="138" y="28"/>
                  </a:lnTo>
                  <a:lnTo>
                    <a:pt x="128" y="22"/>
                  </a:lnTo>
                  <a:lnTo>
                    <a:pt x="118" y="18"/>
                  </a:lnTo>
                  <a:lnTo>
                    <a:pt x="106" y="14"/>
                  </a:lnTo>
                  <a:lnTo>
                    <a:pt x="92" y="14"/>
                  </a:lnTo>
                  <a:lnTo>
                    <a:pt x="76" y="14"/>
                  </a:lnTo>
                  <a:lnTo>
                    <a:pt x="60" y="18"/>
                  </a:lnTo>
                  <a:lnTo>
                    <a:pt x="42" y="24"/>
                  </a:lnTo>
                  <a:lnTo>
                    <a:pt x="22" y="34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C870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91"/>
            <p:cNvSpPr>
              <a:spLocks/>
            </p:cNvSpPr>
            <p:nvPr/>
          </p:nvSpPr>
          <p:spPr bwMode="auto">
            <a:xfrm>
              <a:off x="3856038" y="5970588"/>
              <a:ext cx="53975" cy="107950"/>
            </a:xfrm>
            <a:custGeom>
              <a:avLst/>
              <a:gdLst>
                <a:gd name="T0" fmla="*/ 16 w 34"/>
                <a:gd name="T1" fmla="*/ 0 h 68"/>
                <a:gd name="T2" fmla="*/ 16 w 34"/>
                <a:gd name="T3" fmla="*/ 0 h 68"/>
                <a:gd name="T4" fmla="*/ 10 w 34"/>
                <a:gd name="T5" fmla="*/ 10 h 68"/>
                <a:gd name="T6" fmla="*/ 4 w 34"/>
                <a:gd name="T7" fmla="*/ 18 h 68"/>
                <a:gd name="T8" fmla="*/ 0 w 34"/>
                <a:gd name="T9" fmla="*/ 30 h 68"/>
                <a:gd name="T10" fmla="*/ 0 w 34"/>
                <a:gd name="T11" fmla="*/ 42 h 68"/>
                <a:gd name="T12" fmla="*/ 2 w 34"/>
                <a:gd name="T13" fmla="*/ 48 h 68"/>
                <a:gd name="T14" fmla="*/ 4 w 34"/>
                <a:gd name="T15" fmla="*/ 52 h 68"/>
                <a:gd name="T16" fmla="*/ 8 w 34"/>
                <a:gd name="T17" fmla="*/ 58 h 68"/>
                <a:gd name="T18" fmla="*/ 14 w 34"/>
                <a:gd name="T19" fmla="*/ 62 h 68"/>
                <a:gd name="T20" fmla="*/ 24 w 34"/>
                <a:gd name="T21" fmla="*/ 64 h 68"/>
                <a:gd name="T22" fmla="*/ 34 w 34"/>
                <a:gd name="T23" fmla="*/ 68 h 68"/>
                <a:gd name="T24" fmla="*/ 34 w 34"/>
                <a:gd name="T25" fmla="*/ 68 h 68"/>
                <a:gd name="T26" fmla="*/ 30 w 34"/>
                <a:gd name="T27" fmla="*/ 62 h 68"/>
                <a:gd name="T28" fmla="*/ 20 w 34"/>
                <a:gd name="T29" fmla="*/ 46 h 68"/>
                <a:gd name="T30" fmla="*/ 16 w 34"/>
                <a:gd name="T31" fmla="*/ 36 h 68"/>
                <a:gd name="T32" fmla="*/ 14 w 34"/>
                <a:gd name="T33" fmla="*/ 26 h 68"/>
                <a:gd name="T34" fmla="*/ 12 w 34"/>
                <a:gd name="T35" fmla="*/ 14 h 68"/>
                <a:gd name="T36" fmla="*/ 16 w 34"/>
                <a:gd name="T37" fmla="*/ 0 h 68"/>
                <a:gd name="T38" fmla="*/ 16 w 34"/>
                <a:gd name="T39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4" h="68">
                  <a:moveTo>
                    <a:pt x="16" y="0"/>
                  </a:moveTo>
                  <a:lnTo>
                    <a:pt x="16" y="0"/>
                  </a:lnTo>
                  <a:lnTo>
                    <a:pt x="10" y="10"/>
                  </a:lnTo>
                  <a:lnTo>
                    <a:pt x="4" y="18"/>
                  </a:lnTo>
                  <a:lnTo>
                    <a:pt x="0" y="30"/>
                  </a:lnTo>
                  <a:lnTo>
                    <a:pt x="0" y="42"/>
                  </a:lnTo>
                  <a:lnTo>
                    <a:pt x="2" y="48"/>
                  </a:lnTo>
                  <a:lnTo>
                    <a:pt x="4" y="52"/>
                  </a:lnTo>
                  <a:lnTo>
                    <a:pt x="8" y="58"/>
                  </a:lnTo>
                  <a:lnTo>
                    <a:pt x="14" y="62"/>
                  </a:lnTo>
                  <a:lnTo>
                    <a:pt x="24" y="64"/>
                  </a:lnTo>
                  <a:lnTo>
                    <a:pt x="34" y="68"/>
                  </a:lnTo>
                  <a:lnTo>
                    <a:pt x="34" y="68"/>
                  </a:lnTo>
                  <a:lnTo>
                    <a:pt x="30" y="62"/>
                  </a:lnTo>
                  <a:lnTo>
                    <a:pt x="20" y="46"/>
                  </a:lnTo>
                  <a:lnTo>
                    <a:pt x="16" y="36"/>
                  </a:lnTo>
                  <a:lnTo>
                    <a:pt x="14" y="26"/>
                  </a:lnTo>
                  <a:lnTo>
                    <a:pt x="12" y="14"/>
                  </a:lnTo>
                  <a:lnTo>
                    <a:pt x="16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FFCF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Freeform 92"/>
            <p:cNvSpPr>
              <a:spLocks/>
            </p:cNvSpPr>
            <p:nvPr/>
          </p:nvSpPr>
          <p:spPr bwMode="auto">
            <a:xfrm>
              <a:off x="4122738" y="6008688"/>
              <a:ext cx="53975" cy="76200"/>
            </a:xfrm>
            <a:custGeom>
              <a:avLst/>
              <a:gdLst>
                <a:gd name="T0" fmla="*/ 20 w 34"/>
                <a:gd name="T1" fmla="*/ 0 h 48"/>
                <a:gd name="T2" fmla="*/ 20 w 34"/>
                <a:gd name="T3" fmla="*/ 0 h 48"/>
                <a:gd name="T4" fmla="*/ 22 w 34"/>
                <a:gd name="T5" fmla="*/ 2 h 48"/>
                <a:gd name="T6" fmla="*/ 24 w 34"/>
                <a:gd name="T7" fmla="*/ 8 h 48"/>
                <a:gd name="T8" fmla="*/ 24 w 34"/>
                <a:gd name="T9" fmla="*/ 12 h 48"/>
                <a:gd name="T10" fmla="*/ 22 w 34"/>
                <a:gd name="T11" fmla="*/ 20 h 48"/>
                <a:gd name="T12" fmla="*/ 18 w 34"/>
                <a:gd name="T13" fmla="*/ 28 h 48"/>
                <a:gd name="T14" fmla="*/ 10 w 34"/>
                <a:gd name="T15" fmla="*/ 38 h 48"/>
                <a:gd name="T16" fmla="*/ 0 w 34"/>
                <a:gd name="T17" fmla="*/ 48 h 48"/>
                <a:gd name="T18" fmla="*/ 0 w 34"/>
                <a:gd name="T19" fmla="*/ 48 h 48"/>
                <a:gd name="T20" fmla="*/ 8 w 34"/>
                <a:gd name="T21" fmla="*/ 48 h 48"/>
                <a:gd name="T22" fmla="*/ 16 w 34"/>
                <a:gd name="T23" fmla="*/ 46 h 48"/>
                <a:gd name="T24" fmla="*/ 24 w 34"/>
                <a:gd name="T25" fmla="*/ 42 h 48"/>
                <a:gd name="T26" fmla="*/ 32 w 34"/>
                <a:gd name="T27" fmla="*/ 36 h 48"/>
                <a:gd name="T28" fmla="*/ 34 w 34"/>
                <a:gd name="T29" fmla="*/ 32 h 48"/>
                <a:gd name="T30" fmla="*/ 34 w 34"/>
                <a:gd name="T31" fmla="*/ 26 h 48"/>
                <a:gd name="T32" fmla="*/ 34 w 34"/>
                <a:gd name="T33" fmla="*/ 20 h 48"/>
                <a:gd name="T34" fmla="*/ 30 w 34"/>
                <a:gd name="T35" fmla="*/ 14 h 48"/>
                <a:gd name="T36" fmla="*/ 26 w 34"/>
                <a:gd name="T37" fmla="*/ 8 h 48"/>
                <a:gd name="T38" fmla="*/ 20 w 34"/>
                <a:gd name="T39" fmla="*/ 0 h 48"/>
                <a:gd name="T40" fmla="*/ 20 w 34"/>
                <a:gd name="T4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4" h="48">
                  <a:moveTo>
                    <a:pt x="20" y="0"/>
                  </a:moveTo>
                  <a:lnTo>
                    <a:pt x="20" y="0"/>
                  </a:lnTo>
                  <a:lnTo>
                    <a:pt x="22" y="2"/>
                  </a:lnTo>
                  <a:lnTo>
                    <a:pt x="24" y="8"/>
                  </a:lnTo>
                  <a:lnTo>
                    <a:pt x="24" y="12"/>
                  </a:lnTo>
                  <a:lnTo>
                    <a:pt x="22" y="20"/>
                  </a:lnTo>
                  <a:lnTo>
                    <a:pt x="18" y="28"/>
                  </a:lnTo>
                  <a:lnTo>
                    <a:pt x="10" y="38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8" y="48"/>
                  </a:lnTo>
                  <a:lnTo>
                    <a:pt x="16" y="46"/>
                  </a:lnTo>
                  <a:lnTo>
                    <a:pt x="24" y="42"/>
                  </a:lnTo>
                  <a:lnTo>
                    <a:pt x="32" y="36"/>
                  </a:lnTo>
                  <a:lnTo>
                    <a:pt x="34" y="32"/>
                  </a:lnTo>
                  <a:lnTo>
                    <a:pt x="34" y="26"/>
                  </a:lnTo>
                  <a:lnTo>
                    <a:pt x="34" y="20"/>
                  </a:lnTo>
                  <a:lnTo>
                    <a:pt x="30" y="14"/>
                  </a:lnTo>
                  <a:lnTo>
                    <a:pt x="26" y="8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FFCF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93"/>
            <p:cNvSpPr>
              <a:spLocks/>
            </p:cNvSpPr>
            <p:nvPr/>
          </p:nvSpPr>
          <p:spPr bwMode="auto">
            <a:xfrm>
              <a:off x="3979863" y="6034088"/>
              <a:ext cx="101600" cy="38100"/>
            </a:xfrm>
            <a:custGeom>
              <a:avLst/>
              <a:gdLst>
                <a:gd name="T0" fmla="*/ 0 w 64"/>
                <a:gd name="T1" fmla="*/ 16 h 24"/>
                <a:gd name="T2" fmla="*/ 0 w 64"/>
                <a:gd name="T3" fmla="*/ 16 h 24"/>
                <a:gd name="T4" fmla="*/ 6 w 64"/>
                <a:gd name="T5" fmla="*/ 10 h 24"/>
                <a:gd name="T6" fmla="*/ 12 w 64"/>
                <a:gd name="T7" fmla="*/ 6 h 24"/>
                <a:gd name="T8" fmla="*/ 20 w 64"/>
                <a:gd name="T9" fmla="*/ 2 h 24"/>
                <a:gd name="T10" fmla="*/ 30 w 64"/>
                <a:gd name="T11" fmla="*/ 0 h 24"/>
                <a:gd name="T12" fmla="*/ 40 w 64"/>
                <a:gd name="T13" fmla="*/ 2 h 24"/>
                <a:gd name="T14" fmla="*/ 46 w 64"/>
                <a:gd name="T15" fmla="*/ 6 h 24"/>
                <a:gd name="T16" fmla="*/ 52 w 64"/>
                <a:gd name="T17" fmla="*/ 10 h 24"/>
                <a:gd name="T18" fmla="*/ 64 w 64"/>
                <a:gd name="T19" fmla="*/ 24 h 24"/>
                <a:gd name="T20" fmla="*/ 64 w 64"/>
                <a:gd name="T21" fmla="*/ 24 h 24"/>
                <a:gd name="T22" fmla="*/ 60 w 64"/>
                <a:gd name="T23" fmla="*/ 20 h 24"/>
                <a:gd name="T24" fmla="*/ 46 w 64"/>
                <a:gd name="T25" fmla="*/ 12 h 24"/>
                <a:gd name="T26" fmla="*/ 38 w 64"/>
                <a:gd name="T27" fmla="*/ 10 h 24"/>
                <a:gd name="T28" fmla="*/ 26 w 64"/>
                <a:gd name="T29" fmla="*/ 8 h 24"/>
                <a:gd name="T30" fmla="*/ 14 w 64"/>
                <a:gd name="T31" fmla="*/ 10 h 24"/>
                <a:gd name="T32" fmla="*/ 0 w 64"/>
                <a:gd name="T33" fmla="*/ 16 h 24"/>
                <a:gd name="T34" fmla="*/ 0 w 64"/>
                <a:gd name="T35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4" h="24">
                  <a:moveTo>
                    <a:pt x="0" y="16"/>
                  </a:moveTo>
                  <a:lnTo>
                    <a:pt x="0" y="16"/>
                  </a:lnTo>
                  <a:lnTo>
                    <a:pt x="6" y="10"/>
                  </a:lnTo>
                  <a:lnTo>
                    <a:pt x="12" y="6"/>
                  </a:lnTo>
                  <a:lnTo>
                    <a:pt x="20" y="2"/>
                  </a:lnTo>
                  <a:lnTo>
                    <a:pt x="30" y="0"/>
                  </a:lnTo>
                  <a:lnTo>
                    <a:pt x="40" y="2"/>
                  </a:lnTo>
                  <a:lnTo>
                    <a:pt x="46" y="6"/>
                  </a:lnTo>
                  <a:lnTo>
                    <a:pt x="52" y="10"/>
                  </a:lnTo>
                  <a:lnTo>
                    <a:pt x="64" y="24"/>
                  </a:lnTo>
                  <a:lnTo>
                    <a:pt x="64" y="24"/>
                  </a:lnTo>
                  <a:lnTo>
                    <a:pt x="60" y="20"/>
                  </a:lnTo>
                  <a:lnTo>
                    <a:pt x="46" y="12"/>
                  </a:lnTo>
                  <a:lnTo>
                    <a:pt x="38" y="10"/>
                  </a:lnTo>
                  <a:lnTo>
                    <a:pt x="26" y="8"/>
                  </a:lnTo>
                  <a:lnTo>
                    <a:pt x="14" y="10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FFCF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94"/>
            <p:cNvSpPr>
              <a:spLocks/>
            </p:cNvSpPr>
            <p:nvPr/>
          </p:nvSpPr>
          <p:spPr bwMode="auto">
            <a:xfrm>
              <a:off x="3421063" y="5529263"/>
              <a:ext cx="53975" cy="50800"/>
            </a:xfrm>
            <a:custGeom>
              <a:avLst/>
              <a:gdLst>
                <a:gd name="T0" fmla="*/ 34 w 34"/>
                <a:gd name="T1" fmla="*/ 16 h 32"/>
                <a:gd name="T2" fmla="*/ 34 w 34"/>
                <a:gd name="T3" fmla="*/ 16 h 32"/>
                <a:gd name="T4" fmla="*/ 32 w 34"/>
                <a:gd name="T5" fmla="*/ 22 h 32"/>
                <a:gd name="T6" fmla="*/ 28 w 34"/>
                <a:gd name="T7" fmla="*/ 28 h 32"/>
                <a:gd name="T8" fmla="*/ 24 w 34"/>
                <a:gd name="T9" fmla="*/ 32 h 32"/>
                <a:gd name="T10" fmla="*/ 16 w 34"/>
                <a:gd name="T11" fmla="*/ 32 h 32"/>
                <a:gd name="T12" fmla="*/ 16 w 34"/>
                <a:gd name="T13" fmla="*/ 32 h 32"/>
                <a:gd name="T14" fmla="*/ 10 w 34"/>
                <a:gd name="T15" fmla="*/ 32 h 32"/>
                <a:gd name="T16" fmla="*/ 6 w 34"/>
                <a:gd name="T17" fmla="*/ 28 h 32"/>
                <a:gd name="T18" fmla="*/ 2 w 34"/>
                <a:gd name="T19" fmla="*/ 22 h 32"/>
                <a:gd name="T20" fmla="*/ 0 w 34"/>
                <a:gd name="T21" fmla="*/ 16 h 32"/>
                <a:gd name="T22" fmla="*/ 0 w 34"/>
                <a:gd name="T23" fmla="*/ 16 h 32"/>
                <a:gd name="T24" fmla="*/ 2 w 34"/>
                <a:gd name="T25" fmla="*/ 10 h 32"/>
                <a:gd name="T26" fmla="*/ 6 w 34"/>
                <a:gd name="T27" fmla="*/ 4 h 32"/>
                <a:gd name="T28" fmla="*/ 10 w 34"/>
                <a:gd name="T29" fmla="*/ 2 h 32"/>
                <a:gd name="T30" fmla="*/ 16 w 34"/>
                <a:gd name="T31" fmla="*/ 0 h 32"/>
                <a:gd name="T32" fmla="*/ 16 w 34"/>
                <a:gd name="T33" fmla="*/ 0 h 32"/>
                <a:gd name="T34" fmla="*/ 24 w 34"/>
                <a:gd name="T35" fmla="*/ 0 h 32"/>
                <a:gd name="T36" fmla="*/ 28 w 34"/>
                <a:gd name="T37" fmla="*/ 4 h 32"/>
                <a:gd name="T38" fmla="*/ 32 w 34"/>
                <a:gd name="T39" fmla="*/ 10 h 32"/>
                <a:gd name="T40" fmla="*/ 34 w 34"/>
                <a:gd name="T41" fmla="*/ 16 h 32"/>
                <a:gd name="T42" fmla="*/ 34 w 34"/>
                <a:gd name="T43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4" h="32">
                  <a:moveTo>
                    <a:pt x="34" y="16"/>
                  </a:moveTo>
                  <a:lnTo>
                    <a:pt x="34" y="16"/>
                  </a:lnTo>
                  <a:lnTo>
                    <a:pt x="32" y="22"/>
                  </a:lnTo>
                  <a:lnTo>
                    <a:pt x="28" y="28"/>
                  </a:lnTo>
                  <a:lnTo>
                    <a:pt x="24" y="32"/>
                  </a:lnTo>
                  <a:lnTo>
                    <a:pt x="16" y="32"/>
                  </a:lnTo>
                  <a:lnTo>
                    <a:pt x="16" y="32"/>
                  </a:lnTo>
                  <a:lnTo>
                    <a:pt x="10" y="32"/>
                  </a:lnTo>
                  <a:lnTo>
                    <a:pt x="6" y="28"/>
                  </a:lnTo>
                  <a:lnTo>
                    <a:pt x="2" y="22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10"/>
                  </a:lnTo>
                  <a:lnTo>
                    <a:pt x="6" y="4"/>
                  </a:lnTo>
                  <a:lnTo>
                    <a:pt x="10" y="2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4" y="0"/>
                  </a:lnTo>
                  <a:lnTo>
                    <a:pt x="28" y="4"/>
                  </a:lnTo>
                  <a:lnTo>
                    <a:pt x="32" y="10"/>
                  </a:lnTo>
                  <a:lnTo>
                    <a:pt x="34" y="16"/>
                  </a:lnTo>
                  <a:lnTo>
                    <a:pt x="34" y="16"/>
                  </a:lnTo>
                  <a:close/>
                </a:path>
              </a:pathLst>
            </a:custGeom>
            <a:solidFill>
              <a:srgbClr val="75CC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95"/>
            <p:cNvSpPr>
              <a:spLocks/>
            </p:cNvSpPr>
            <p:nvPr/>
          </p:nvSpPr>
          <p:spPr bwMode="auto">
            <a:xfrm>
              <a:off x="3490913" y="5573713"/>
              <a:ext cx="31750" cy="28575"/>
            </a:xfrm>
            <a:custGeom>
              <a:avLst/>
              <a:gdLst>
                <a:gd name="T0" fmla="*/ 20 w 20"/>
                <a:gd name="T1" fmla="*/ 10 h 18"/>
                <a:gd name="T2" fmla="*/ 20 w 20"/>
                <a:gd name="T3" fmla="*/ 10 h 18"/>
                <a:gd name="T4" fmla="*/ 20 w 20"/>
                <a:gd name="T5" fmla="*/ 12 h 18"/>
                <a:gd name="T6" fmla="*/ 18 w 20"/>
                <a:gd name="T7" fmla="*/ 16 h 18"/>
                <a:gd name="T8" fmla="*/ 14 w 20"/>
                <a:gd name="T9" fmla="*/ 18 h 18"/>
                <a:gd name="T10" fmla="*/ 10 w 20"/>
                <a:gd name="T11" fmla="*/ 18 h 18"/>
                <a:gd name="T12" fmla="*/ 10 w 20"/>
                <a:gd name="T13" fmla="*/ 18 h 18"/>
                <a:gd name="T14" fmla="*/ 6 w 20"/>
                <a:gd name="T15" fmla="*/ 18 h 18"/>
                <a:gd name="T16" fmla="*/ 4 w 20"/>
                <a:gd name="T17" fmla="*/ 16 h 18"/>
                <a:gd name="T18" fmla="*/ 2 w 20"/>
                <a:gd name="T19" fmla="*/ 12 h 18"/>
                <a:gd name="T20" fmla="*/ 0 w 20"/>
                <a:gd name="T21" fmla="*/ 10 h 18"/>
                <a:gd name="T22" fmla="*/ 0 w 20"/>
                <a:gd name="T23" fmla="*/ 10 h 18"/>
                <a:gd name="T24" fmla="*/ 2 w 20"/>
                <a:gd name="T25" fmla="*/ 6 h 18"/>
                <a:gd name="T26" fmla="*/ 4 w 20"/>
                <a:gd name="T27" fmla="*/ 2 h 18"/>
                <a:gd name="T28" fmla="*/ 6 w 20"/>
                <a:gd name="T29" fmla="*/ 0 h 18"/>
                <a:gd name="T30" fmla="*/ 10 w 20"/>
                <a:gd name="T31" fmla="*/ 0 h 18"/>
                <a:gd name="T32" fmla="*/ 10 w 20"/>
                <a:gd name="T33" fmla="*/ 0 h 18"/>
                <a:gd name="T34" fmla="*/ 14 w 20"/>
                <a:gd name="T35" fmla="*/ 0 h 18"/>
                <a:gd name="T36" fmla="*/ 18 w 20"/>
                <a:gd name="T37" fmla="*/ 2 h 18"/>
                <a:gd name="T38" fmla="*/ 20 w 20"/>
                <a:gd name="T39" fmla="*/ 6 h 18"/>
                <a:gd name="T40" fmla="*/ 20 w 20"/>
                <a:gd name="T41" fmla="*/ 10 h 18"/>
                <a:gd name="T42" fmla="*/ 20 w 20"/>
                <a:gd name="T43" fmla="*/ 1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0" h="18">
                  <a:moveTo>
                    <a:pt x="20" y="10"/>
                  </a:moveTo>
                  <a:lnTo>
                    <a:pt x="20" y="10"/>
                  </a:lnTo>
                  <a:lnTo>
                    <a:pt x="20" y="12"/>
                  </a:lnTo>
                  <a:lnTo>
                    <a:pt x="18" y="16"/>
                  </a:lnTo>
                  <a:lnTo>
                    <a:pt x="14" y="18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6" y="18"/>
                  </a:lnTo>
                  <a:lnTo>
                    <a:pt x="4" y="16"/>
                  </a:lnTo>
                  <a:lnTo>
                    <a:pt x="2" y="12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2" y="6"/>
                  </a:lnTo>
                  <a:lnTo>
                    <a:pt x="4" y="2"/>
                  </a:lnTo>
                  <a:lnTo>
                    <a:pt x="6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4" y="0"/>
                  </a:lnTo>
                  <a:lnTo>
                    <a:pt x="18" y="2"/>
                  </a:lnTo>
                  <a:lnTo>
                    <a:pt x="20" y="6"/>
                  </a:lnTo>
                  <a:lnTo>
                    <a:pt x="20" y="10"/>
                  </a:lnTo>
                  <a:lnTo>
                    <a:pt x="20" y="10"/>
                  </a:lnTo>
                  <a:close/>
                </a:path>
              </a:pathLst>
            </a:custGeom>
            <a:solidFill>
              <a:srgbClr val="75CC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96"/>
            <p:cNvSpPr>
              <a:spLocks/>
            </p:cNvSpPr>
            <p:nvPr/>
          </p:nvSpPr>
          <p:spPr bwMode="auto">
            <a:xfrm>
              <a:off x="3535363" y="5599113"/>
              <a:ext cx="22225" cy="22225"/>
            </a:xfrm>
            <a:custGeom>
              <a:avLst/>
              <a:gdLst>
                <a:gd name="T0" fmla="*/ 14 w 14"/>
                <a:gd name="T1" fmla="*/ 8 h 14"/>
                <a:gd name="T2" fmla="*/ 14 w 14"/>
                <a:gd name="T3" fmla="*/ 8 h 14"/>
                <a:gd name="T4" fmla="*/ 12 w 14"/>
                <a:gd name="T5" fmla="*/ 12 h 14"/>
                <a:gd name="T6" fmla="*/ 8 w 14"/>
                <a:gd name="T7" fmla="*/ 14 h 14"/>
                <a:gd name="T8" fmla="*/ 8 w 14"/>
                <a:gd name="T9" fmla="*/ 14 h 14"/>
                <a:gd name="T10" fmla="*/ 2 w 14"/>
                <a:gd name="T11" fmla="*/ 12 h 14"/>
                <a:gd name="T12" fmla="*/ 0 w 14"/>
                <a:gd name="T13" fmla="*/ 8 h 14"/>
                <a:gd name="T14" fmla="*/ 0 w 14"/>
                <a:gd name="T15" fmla="*/ 8 h 14"/>
                <a:gd name="T16" fmla="*/ 2 w 14"/>
                <a:gd name="T17" fmla="*/ 2 h 14"/>
                <a:gd name="T18" fmla="*/ 8 w 14"/>
                <a:gd name="T19" fmla="*/ 0 h 14"/>
                <a:gd name="T20" fmla="*/ 8 w 14"/>
                <a:gd name="T21" fmla="*/ 0 h 14"/>
                <a:gd name="T22" fmla="*/ 12 w 14"/>
                <a:gd name="T23" fmla="*/ 2 h 14"/>
                <a:gd name="T24" fmla="*/ 14 w 14"/>
                <a:gd name="T25" fmla="*/ 8 h 14"/>
                <a:gd name="T26" fmla="*/ 14 w 14"/>
                <a:gd name="T27" fmla="*/ 8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" h="14">
                  <a:moveTo>
                    <a:pt x="14" y="8"/>
                  </a:moveTo>
                  <a:lnTo>
                    <a:pt x="14" y="8"/>
                  </a:lnTo>
                  <a:lnTo>
                    <a:pt x="12" y="12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2" y="12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12" y="2"/>
                  </a:lnTo>
                  <a:lnTo>
                    <a:pt x="14" y="8"/>
                  </a:lnTo>
                  <a:lnTo>
                    <a:pt x="14" y="8"/>
                  </a:lnTo>
                  <a:close/>
                </a:path>
              </a:pathLst>
            </a:custGeom>
            <a:solidFill>
              <a:srgbClr val="75CC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Freeform 97"/>
            <p:cNvSpPr>
              <a:spLocks/>
            </p:cNvSpPr>
            <p:nvPr/>
          </p:nvSpPr>
          <p:spPr bwMode="auto">
            <a:xfrm>
              <a:off x="3195638" y="5761038"/>
              <a:ext cx="596900" cy="644525"/>
            </a:xfrm>
            <a:custGeom>
              <a:avLst/>
              <a:gdLst>
                <a:gd name="T0" fmla="*/ 164 w 376"/>
                <a:gd name="T1" fmla="*/ 406 h 406"/>
                <a:gd name="T2" fmla="*/ 126 w 376"/>
                <a:gd name="T3" fmla="*/ 400 h 406"/>
                <a:gd name="T4" fmla="*/ 90 w 376"/>
                <a:gd name="T5" fmla="*/ 376 h 406"/>
                <a:gd name="T6" fmla="*/ 64 w 376"/>
                <a:gd name="T7" fmla="*/ 334 h 406"/>
                <a:gd name="T8" fmla="*/ 40 w 376"/>
                <a:gd name="T9" fmla="*/ 264 h 406"/>
                <a:gd name="T10" fmla="*/ 22 w 376"/>
                <a:gd name="T11" fmla="*/ 220 h 406"/>
                <a:gd name="T12" fmla="*/ 0 w 376"/>
                <a:gd name="T13" fmla="*/ 178 h 406"/>
                <a:gd name="T14" fmla="*/ 4 w 376"/>
                <a:gd name="T15" fmla="*/ 158 h 406"/>
                <a:gd name="T16" fmla="*/ 16 w 376"/>
                <a:gd name="T17" fmla="*/ 152 h 406"/>
                <a:gd name="T18" fmla="*/ 32 w 376"/>
                <a:gd name="T19" fmla="*/ 164 h 406"/>
                <a:gd name="T20" fmla="*/ 78 w 376"/>
                <a:gd name="T21" fmla="*/ 222 h 406"/>
                <a:gd name="T22" fmla="*/ 96 w 376"/>
                <a:gd name="T23" fmla="*/ 228 h 406"/>
                <a:gd name="T24" fmla="*/ 96 w 376"/>
                <a:gd name="T25" fmla="*/ 224 h 406"/>
                <a:gd name="T26" fmla="*/ 86 w 376"/>
                <a:gd name="T27" fmla="*/ 202 h 406"/>
                <a:gd name="T28" fmla="*/ 42 w 376"/>
                <a:gd name="T29" fmla="*/ 134 h 406"/>
                <a:gd name="T30" fmla="*/ 24 w 376"/>
                <a:gd name="T31" fmla="*/ 90 h 406"/>
                <a:gd name="T32" fmla="*/ 28 w 376"/>
                <a:gd name="T33" fmla="*/ 64 h 406"/>
                <a:gd name="T34" fmla="*/ 36 w 376"/>
                <a:gd name="T35" fmla="*/ 54 h 406"/>
                <a:gd name="T36" fmla="*/ 62 w 376"/>
                <a:gd name="T37" fmla="*/ 70 h 406"/>
                <a:gd name="T38" fmla="*/ 92 w 376"/>
                <a:gd name="T39" fmla="*/ 110 h 406"/>
                <a:gd name="T40" fmla="*/ 130 w 376"/>
                <a:gd name="T41" fmla="*/ 176 h 406"/>
                <a:gd name="T42" fmla="*/ 138 w 376"/>
                <a:gd name="T43" fmla="*/ 172 h 406"/>
                <a:gd name="T44" fmla="*/ 124 w 376"/>
                <a:gd name="T45" fmla="*/ 134 h 406"/>
                <a:gd name="T46" fmla="*/ 98 w 376"/>
                <a:gd name="T47" fmla="*/ 82 h 406"/>
                <a:gd name="T48" fmla="*/ 80 w 376"/>
                <a:gd name="T49" fmla="*/ 34 h 406"/>
                <a:gd name="T50" fmla="*/ 86 w 376"/>
                <a:gd name="T51" fmla="*/ 4 h 406"/>
                <a:gd name="T52" fmla="*/ 98 w 376"/>
                <a:gd name="T53" fmla="*/ 0 h 406"/>
                <a:gd name="T54" fmla="*/ 126 w 376"/>
                <a:gd name="T55" fmla="*/ 18 h 406"/>
                <a:gd name="T56" fmla="*/ 158 w 376"/>
                <a:gd name="T57" fmla="*/ 66 h 406"/>
                <a:gd name="T58" fmla="*/ 176 w 376"/>
                <a:gd name="T59" fmla="*/ 126 h 406"/>
                <a:gd name="T60" fmla="*/ 186 w 376"/>
                <a:gd name="T61" fmla="*/ 152 h 406"/>
                <a:gd name="T62" fmla="*/ 190 w 376"/>
                <a:gd name="T63" fmla="*/ 144 h 406"/>
                <a:gd name="T64" fmla="*/ 190 w 376"/>
                <a:gd name="T65" fmla="*/ 88 h 406"/>
                <a:gd name="T66" fmla="*/ 180 w 376"/>
                <a:gd name="T67" fmla="*/ 60 h 406"/>
                <a:gd name="T68" fmla="*/ 176 w 376"/>
                <a:gd name="T69" fmla="*/ 18 h 406"/>
                <a:gd name="T70" fmla="*/ 186 w 376"/>
                <a:gd name="T71" fmla="*/ 8 h 406"/>
                <a:gd name="T72" fmla="*/ 210 w 376"/>
                <a:gd name="T73" fmla="*/ 16 h 406"/>
                <a:gd name="T74" fmla="*/ 232 w 376"/>
                <a:gd name="T75" fmla="*/ 50 h 406"/>
                <a:gd name="T76" fmla="*/ 242 w 376"/>
                <a:gd name="T77" fmla="*/ 86 h 406"/>
                <a:gd name="T78" fmla="*/ 258 w 376"/>
                <a:gd name="T79" fmla="*/ 186 h 406"/>
                <a:gd name="T80" fmla="*/ 264 w 376"/>
                <a:gd name="T81" fmla="*/ 200 h 406"/>
                <a:gd name="T82" fmla="*/ 282 w 376"/>
                <a:gd name="T83" fmla="*/ 216 h 406"/>
                <a:gd name="T84" fmla="*/ 292 w 376"/>
                <a:gd name="T85" fmla="*/ 214 h 406"/>
                <a:gd name="T86" fmla="*/ 298 w 376"/>
                <a:gd name="T87" fmla="*/ 200 h 406"/>
                <a:gd name="T88" fmla="*/ 312 w 376"/>
                <a:gd name="T89" fmla="*/ 172 h 406"/>
                <a:gd name="T90" fmla="*/ 326 w 376"/>
                <a:gd name="T91" fmla="*/ 158 h 406"/>
                <a:gd name="T92" fmla="*/ 354 w 376"/>
                <a:gd name="T93" fmla="*/ 150 h 406"/>
                <a:gd name="T94" fmla="*/ 374 w 376"/>
                <a:gd name="T95" fmla="*/ 160 h 406"/>
                <a:gd name="T96" fmla="*/ 376 w 376"/>
                <a:gd name="T97" fmla="*/ 178 h 406"/>
                <a:gd name="T98" fmla="*/ 362 w 376"/>
                <a:gd name="T99" fmla="*/ 198 h 406"/>
                <a:gd name="T100" fmla="*/ 340 w 376"/>
                <a:gd name="T101" fmla="*/ 216 h 406"/>
                <a:gd name="T102" fmla="*/ 330 w 376"/>
                <a:gd name="T103" fmla="*/ 236 h 406"/>
                <a:gd name="T104" fmla="*/ 328 w 376"/>
                <a:gd name="T105" fmla="*/ 256 h 406"/>
                <a:gd name="T106" fmla="*/ 318 w 376"/>
                <a:gd name="T107" fmla="*/ 268 h 406"/>
                <a:gd name="T108" fmla="*/ 318 w 376"/>
                <a:gd name="T109" fmla="*/ 292 h 406"/>
                <a:gd name="T110" fmla="*/ 300 w 376"/>
                <a:gd name="T111" fmla="*/ 330 h 406"/>
                <a:gd name="T112" fmla="*/ 264 w 376"/>
                <a:gd name="T113" fmla="*/ 362 h 406"/>
                <a:gd name="T114" fmla="*/ 230 w 376"/>
                <a:gd name="T115" fmla="*/ 386 h 406"/>
                <a:gd name="T116" fmla="*/ 216 w 376"/>
                <a:gd name="T117" fmla="*/ 400 h 406"/>
                <a:gd name="T118" fmla="*/ 204 w 376"/>
                <a:gd name="T119" fmla="*/ 404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76" h="406">
                  <a:moveTo>
                    <a:pt x="174" y="404"/>
                  </a:moveTo>
                  <a:lnTo>
                    <a:pt x="174" y="404"/>
                  </a:lnTo>
                  <a:lnTo>
                    <a:pt x="164" y="406"/>
                  </a:lnTo>
                  <a:lnTo>
                    <a:pt x="154" y="406"/>
                  </a:lnTo>
                  <a:lnTo>
                    <a:pt x="140" y="404"/>
                  </a:lnTo>
                  <a:lnTo>
                    <a:pt x="126" y="400"/>
                  </a:lnTo>
                  <a:lnTo>
                    <a:pt x="110" y="394"/>
                  </a:lnTo>
                  <a:lnTo>
                    <a:pt x="96" y="382"/>
                  </a:lnTo>
                  <a:lnTo>
                    <a:pt x="90" y="376"/>
                  </a:lnTo>
                  <a:lnTo>
                    <a:pt x="84" y="368"/>
                  </a:lnTo>
                  <a:lnTo>
                    <a:pt x="84" y="368"/>
                  </a:lnTo>
                  <a:lnTo>
                    <a:pt x="64" y="334"/>
                  </a:lnTo>
                  <a:lnTo>
                    <a:pt x="52" y="306"/>
                  </a:lnTo>
                  <a:lnTo>
                    <a:pt x="44" y="284"/>
                  </a:lnTo>
                  <a:lnTo>
                    <a:pt x="40" y="264"/>
                  </a:lnTo>
                  <a:lnTo>
                    <a:pt x="40" y="264"/>
                  </a:lnTo>
                  <a:lnTo>
                    <a:pt x="32" y="242"/>
                  </a:lnTo>
                  <a:lnTo>
                    <a:pt x="22" y="220"/>
                  </a:lnTo>
                  <a:lnTo>
                    <a:pt x="2" y="184"/>
                  </a:lnTo>
                  <a:lnTo>
                    <a:pt x="2" y="184"/>
                  </a:lnTo>
                  <a:lnTo>
                    <a:pt x="0" y="178"/>
                  </a:lnTo>
                  <a:lnTo>
                    <a:pt x="0" y="170"/>
                  </a:lnTo>
                  <a:lnTo>
                    <a:pt x="0" y="164"/>
                  </a:lnTo>
                  <a:lnTo>
                    <a:pt x="4" y="158"/>
                  </a:lnTo>
                  <a:lnTo>
                    <a:pt x="6" y="154"/>
                  </a:lnTo>
                  <a:lnTo>
                    <a:pt x="10" y="152"/>
                  </a:lnTo>
                  <a:lnTo>
                    <a:pt x="16" y="152"/>
                  </a:lnTo>
                  <a:lnTo>
                    <a:pt x="22" y="154"/>
                  </a:lnTo>
                  <a:lnTo>
                    <a:pt x="22" y="154"/>
                  </a:lnTo>
                  <a:lnTo>
                    <a:pt x="32" y="164"/>
                  </a:lnTo>
                  <a:lnTo>
                    <a:pt x="46" y="182"/>
                  </a:lnTo>
                  <a:lnTo>
                    <a:pt x="78" y="222"/>
                  </a:lnTo>
                  <a:lnTo>
                    <a:pt x="78" y="222"/>
                  </a:lnTo>
                  <a:lnTo>
                    <a:pt x="86" y="228"/>
                  </a:lnTo>
                  <a:lnTo>
                    <a:pt x="92" y="230"/>
                  </a:lnTo>
                  <a:lnTo>
                    <a:pt x="96" y="228"/>
                  </a:lnTo>
                  <a:lnTo>
                    <a:pt x="98" y="230"/>
                  </a:lnTo>
                  <a:lnTo>
                    <a:pt x="98" y="230"/>
                  </a:lnTo>
                  <a:lnTo>
                    <a:pt x="96" y="224"/>
                  </a:lnTo>
                  <a:lnTo>
                    <a:pt x="94" y="214"/>
                  </a:lnTo>
                  <a:lnTo>
                    <a:pt x="86" y="202"/>
                  </a:lnTo>
                  <a:lnTo>
                    <a:pt x="86" y="202"/>
                  </a:lnTo>
                  <a:lnTo>
                    <a:pt x="62" y="166"/>
                  </a:lnTo>
                  <a:lnTo>
                    <a:pt x="50" y="148"/>
                  </a:lnTo>
                  <a:lnTo>
                    <a:pt x="42" y="134"/>
                  </a:lnTo>
                  <a:lnTo>
                    <a:pt x="42" y="134"/>
                  </a:lnTo>
                  <a:lnTo>
                    <a:pt x="30" y="110"/>
                  </a:lnTo>
                  <a:lnTo>
                    <a:pt x="24" y="90"/>
                  </a:lnTo>
                  <a:lnTo>
                    <a:pt x="24" y="80"/>
                  </a:lnTo>
                  <a:lnTo>
                    <a:pt x="24" y="72"/>
                  </a:lnTo>
                  <a:lnTo>
                    <a:pt x="28" y="64"/>
                  </a:lnTo>
                  <a:lnTo>
                    <a:pt x="32" y="56"/>
                  </a:lnTo>
                  <a:lnTo>
                    <a:pt x="32" y="56"/>
                  </a:lnTo>
                  <a:lnTo>
                    <a:pt x="36" y="54"/>
                  </a:lnTo>
                  <a:lnTo>
                    <a:pt x="40" y="54"/>
                  </a:lnTo>
                  <a:lnTo>
                    <a:pt x="50" y="58"/>
                  </a:lnTo>
                  <a:lnTo>
                    <a:pt x="62" y="70"/>
                  </a:lnTo>
                  <a:lnTo>
                    <a:pt x="76" y="86"/>
                  </a:lnTo>
                  <a:lnTo>
                    <a:pt x="76" y="86"/>
                  </a:lnTo>
                  <a:lnTo>
                    <a:pt x="92" y="110"/>
                  </a:lnTo>
                  <a:lnTo>
                    <a:pt x="106" y="136"/>
                  </a:lnTo>
                  <a:lnTo>
                    <a:pt x="130" y="176"/>
                  </a:lnTo>
                  <a:lnTo>
                    <a:pt x="130" y="176"/>
                  </a:lnTo>
                  <a:lnTo>
                    <a:pt x="134" y="178"/>
                  </a:lnTo>
                  <a:lnTo>
                    <a:pt x="136" y="176"/>
                  </a:lnTo>
                  <a:lnTo>
                    <a:pt x="138" y="172"/>
                  </a:lnTo>
                  <a:lnTo>
                    <a:pt x="138" y="172"/>
                  </a:lnTo>
                  <a:lnTo>
                    <a:pt x="134" y="156"/>
                  </a:lnTo>
                  <a:lnTo>
                    <a:pt x="124" y="134"/>
                  </a:lnTo>
                  <a:lnTo>
                    <a:pt x="112" y="108"/>
                  </a:lnTo>
                  <a:lnTo>
                    <a:pt x="98" y="82"/>
                  </a:lnTo>
                  <a:lnTo>
                    <a:pt x="98" y="82"/>
                  </a:lnTo>
                  <a:lnTo>
                    <a:pt x="88" y="64"/>
                  </a:lnTo>
                  <a:lnTo>
                    <a:pt x="82" y="50"/>
                  </a:lnTo>
                  <a:lnTo>
                    <a:pt x="80" y="34"/>
                  </a:lnTo>
                  <a:lnTo>
                    <a:pt x="80" y="22"/>
                  </a:lnTo>
                  <a:lnTo>
                    <a:pt x="82" y="12"/>
                  </a:lnTo>
                  <a:lnTo>
                    <a:pt x="86" y="4"/>
                  </a:lnTo>
                  <a:lnTo>
                    <a:pt x="92" y="0"/>
                  </a:lnTo>
                  <a:lnTo>
                    <a:pt x="98" y="0"/>
                  </a:lnTo>
                  <a:lnTo>
                    <a:pt x="98" y="0"/>
                  </a:lnTo>
                  <a:lnTo>
                    <a:pt x="106" y="4"/>
                  </a:lnTo>
                  <a:lnTo>
                    <a:pt x="116" y="10"/>
                  </a:lnTo>
                  <a:lnTo>
                    <a:pt x="126" y="18"/>
                  </a:lnTo>
                  <a:lnTo>
                    <a:pt x="134" y="30"/>
                  </a:lnTo>
                  <a:lnTo>
                    <a:pt x="150" y="54"/>
                  </a:lnTo>
                  <a:lnTo>
                    <a:pt x="158" y="66"/>
                  </a:lnTo>
                  <a:lnTo>
                    <a:pt x="162" y="76"/>
                  </a:lnTo>
                  <a:lnTo>
                    <a:pt x="162" y="76"/>
                  </a:lnTo>
                  <a:lnTo>
                    <a:pt x="176" y="126"/>
                  </a:lnTo>
                  <a:lnTo>
                    <a:pt x="182" y="146"/>
                  </a:lnTo>
                  <a:lnTo>
                    <a:pt x="184" y="152"/>
                  </a:lnTo>
                  <a:lnTo>
                    <a:pt x="186" y="152"/>
                  </a:lnTo>
                  <a:lnTo>
                    <a:pt x="186" y="152"/>
                  </a:lnTo>
                  <a:lnTo>
                    <a:pt x="188" y="150"/>
                  </a:lnTo>
                  <a:lnTo>
                    <a:pt x="190" y="144"/>
                  </a:lnTo>
                  <a:lnTo>
                    <a:pt x="194" y="124"/>
                  </a:lnTo>
                  <a:lnTo>
                    <a:pt x="192" y="100"/>
                  </a:lnTo>
                  <a:lnTo>
                    <a:pt x="190" y="88"/>
                  </a:lnTo>
                  <a:lnTo>
                    <a:pt x="188" y="78"/>
                  </a:lnTo>
                  <a:lnTo>
                    <a:pt x="188" y="78"/>
                  </a:lnTo>
                  <a:lnTo>
                    <a:pt x="180" y="60"/>
                  </a:lnTo>
                  <a:lnTo>
                    <a:pt x="174" y="38"/>
                  </a:lnTo>
                  <a:lnTo>
                    <a:pt x="174" y="28"/>
                  </a:lnTo>
                  <a:lnTo>
                    <a:pt x="176" y="18"/>
                  </a:lnTo>
                  <a:lnTo>
                    <a:pt x="180" y="12"/>
                  </a:lnTo>
                  <a:lnTo>
                    <a:pt x="186" y="8"/>
                  </a:lnTo>
                  <a:lnTo>
                    <a:pt x="186" y="8"/>
                  </a:lnTo>
                  <a:lnTo>
                    <a:pt x="194" y="8"/>
                  </a:lnTo>
                  <a:lnTo>
                    <a:pt x="202" y="10"/>
                  </a:lnTo>
                  <a:lnTo>
                    <a:pt x="210" y="16"/>
                  </a:lnTo>
                  <a:lnTo>
                    <a:pt x="218" y="24"/>
                  </a:lnTo>
                  <a:lnTo>
                    <a:pt x="226" y="36"/>
                  </a:lnTo>
                  <a:lnTo>
                    <a:pt x="232" y="50"/>
                  </a:lnTo>
                  <a:lnTo>
                    <a:pt x="238" y="66"/>
                  </a:lnTo>
                  <a:lnTo>
                    <a:pt x="242" y="86"/>
                  </a:lnTo>
                  <a:lnTo>
                    <a:pt x="242" y="86"/>
                  </a:lnTo>
                  <a:lnTo>
                    <a:pt x="248" y="126"/>
                  </a:lnTo>
                  <a:lnTo>
                    <a:pt x="254" y="160"/>
                  </a:lnTo>
                  <a:lnTo>
                    <a:pt x="258" y="186"/>
                  </a:lnTo>
                  <a:lnTo>
                    <a:pt x="260" y="194"/>
                  </a:lnTo>
                  <a:lnTo>
                    <a:pt x="264" y="200"/>
                  </a:lnTo>
                  <a:lnTo>
                    <a:pt x="264" y="200"/>
                  </a:lnTo>
                  <a:lnTo>
                    <a:pt x="274" y="214"/>
                  </a:lnTo>
                  <a:lnTo>
                    <a:pt x="278" y="216"/>
                  </a:lnTo>
                  <a:lnTo>
                    <a:pt x="282" y="216"/>
                  </a:lnTo>
                  <a:lnTo>
                    <a:pt x="282" y="216"/>
                  </a:lnTo>
                  <a:lnTo>
                    <a:pt x="292" y="214"/>
                  </a:lnTo>
                  <a:lnTo>
                    <a:pt x="292" y="214"/>
                  </a:lnTo>
                  <a:lnTo>
                    <a:pt x="294" y="208"/>
                  </a:lnTo>
                  <a:lnTo>
                    <a:pt x="298" y="200"/>
                  </a:lnTo>
                  <a:lnTo>
                    <a:pt x="298" y="200"/>
                  </a:lnTo>
                  <a:lnTo>
                    <a:pt x="302" y="194"/>
                  </a:lnTo>
                  <a:lnTo>
                    <a:pt x="304" y="184"/>
                  </a:lnTo>
                  <a:lnTo>
                    <a:pt x="312" y="172"/>
                  </a:lnTo>
                  <a:lnTo>
                    <a:pt x="318" y="164"/>
                  </a:lnTo>
                  <a:lnTo>
                    <a:pt x="326" y="158"/>
                  </a:lnTo>
                  <a:lnTo>
                    <a:pt x="326" y="158"/>
                  </a:lnTo>
                  <a:lnTo>
                    <a:pt x="336" y="154"/>
                  </a:lnTo>
                  <a:lnTo>
                    <a:pt x="344" y="150"/>
                  </a:lnTo>
                  <a:lnTo>
                    <a:pt x="354" y="150"/>
                  </a:lnTo>
                  <a:lnTo>
                    <a:pt x="362" y="152"/>
                  </a:lnTo>
                  <a:lnTo>
                    <a:pt x="370" y="154"/>
                  </a:lnTo>
                  <a:lnTo>
                    <a:pt x="374" y="160"/>
                  </a:lnTo>
                  <a:lnTo>
                    <a:pt x="376" y="168"/>
                  </a:lnTo>
                  <a:lnTo>
                    <a:pt x="376" y="178"/>
                  </a:lnTo>
                  <a:lnTo>
                    <a:pt x="376" y="178"/>
                  </a:lnTo>
                  <a:lnTo>
                    <a:pt x="372" y="186"/>
                  </a:lnTo>
                  <a:lnTo>
                    <a:pt x="368" y="194"/>
                  </a:lnTo>
                  <a:lnTo>
                    <a:pt x="362" y="198"/>
                  </a:lnTo>
                  <a:lnTo>
                    <a:pt x="356" y="204"/>
                  </a:lnTo>
                  <a:lnTo>
                    <a:pt x="344" y="210"/>
                  </a:lnTo>
                  <a:lnTo>
                    <a:pt x="340" y="216"/>
                  </a:lnTo>
                  <a:lnTo>
                    <a:pt x="336" y="222"/>
                  </a:lnTo>
                  <a:lnTo>
                    <a:pt x="336" y="222"/>
                  </a:lnTo>
                  <a:lnTo>
                    <a:pt x="330" y="236"/>
                  </a:lnTo>
                  <a:lnTo>
                    <a:pt x="328" y="244"/>
                  </a:lnTo>
                  <a:lnTo>
                    <a:pt x="328" y="256"/>
                  </a:lnTo>
                  <a:lnTo>
                    <a:pt x="328" y="256"/>
                  </a:lnTo>
                  <a:lnTo>
                    <a:pt x="326" y="260"/>
                  </a:lnTo>
                  <a:lnTo>
                    <a:pt x="322" y="264"/>
                  </a:lnTo>
                  <a:lnTo>
                    <a:pt x="318" y="268"/>
                  </a:lnTo>
                  <a:lnTo>
                    <a:pt x="318" y="268"/>
                  </a:lnTo>
                  <a:lnTo>
                    <a:pt x="320" y="276"/>
                  </a:lnTo>
                  <a:lnTo>
                    <a:pt x="318" y="292"/>
                  </a:lnTo>
                  <a:lnTo>
                    <a:pt x="314" y="304"/>
                  </a:lnTo>
                  <a:lnTo>
                    <a:pt x="308" y="316"/>
                  </a:lnTo>
                  <a:lnTo>
                    <a:pt x="300" y="330"/>
                  </a:lnTo>
                  <a:lnTo>
                    <a:pt x="288" y="342"/>
                  </a:lnTo>
                  <a:lnTo>
                    <a:pt x="288" y="342"/>
                  </a:lnTo>
                  <a:lnTo>
                    <a:pt x="264" y="362"/>
                  </a:lnTo>
                  <a:lnTo>
                    <a:pt x="246" y="376"/>
                  </a:lnTo>
                  <a:lnTo>
                    <a:pt x="230" y="386"/>
                  </a:lnTo>
                  <a:lnTo>
                    <a:pt x="230" y="386"/>
                  </a:lnTo>
                  <a:lnTo>
                    <a:pt x="230" y="388"/>
                  </a:lnTo>
                  <a:lnTo>
                    <a:pt x="224" y="394"/>
                  </a:lnTo>
                  <a:lnTo>
                    <a:pt x="216" y="400"/>
                  </a:lnTo>
                  <a:lnTo>
                    <a:pt x="210" y="402"/>
                  </a:lnTo>
                  <a:lnTo>
                    <a:pt x="204" y="404"/>
                  </a:lnTo>
                  <a:lnTo>
                    <a:pt x="204" y="404"/>
                  </a:lnTo>
                  <a:lnTo>
                    <a:pt x="174" y="404"/>
                  </a:lnTo>
                  <a:lnTo>
                    <a:pt x="174" y="4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Freeform 98"/>
            <p:cNvSpPr>
              <a:spLocks/>
            </p:cNvSpPr>
            <p:nvPr/>
          </p:nvSpPr>
          <p:spPr bwMode="auto">
            <a:xfrm>
              <a:off x="3182938" y="5748338"/>
              <a:ext cx="622300" cy="669925"/>
            </a:xfrm>
            <a:custGeom>
              <a:avLst/>
              <a:gdLst>
                <a:gd name="T0" fmla="*/ 82 w 392"/>
                <a:gd name="T1" fmla="*/ 18 h 422"/>
                <a:gd name="T2" fmla="*/ 82 w 392"/>
                <a:gd name="T3" fmla="*/ 54 h 422"/>
                <a:gd name="T4" fmla="*/ 98 w 392"/>
                <a:gd name="T5" fmla="*/ 94 h 422"/>
                <a:gd name="T6" fmla="*/ 130 w 392"/>
                <a:gd name="T7" fmla="*/ 154 h 422"/>
                <a:gd name="T8" fmla="*/ 128 w 392"/>
                <a:gd name="T9" fmla="*/ 152 h 422"/>
                <a:gd name="T10" fmla="*/ 90 w 392"/>
                <a:gd name="T11" fmla="*/ 90 h 422"/>
                <a:gd name="T12" fmla="*/ 56 w 392"/>
                <a:gd name="T13" fmla="*/ 56 h 422"/>
                <a:gd name="T14" fmla="*/ 40 w 392"/>
                <a:gd name="T15" fmla="*/ 56 h 422"/>
                <a:gd name="T16" fmla="*/ 28 w 392"/>
                <a:gd name="T17" fmla="*/ 68 h 422"/>
                <a:gd name="T18" fmla="*/ 26 w 392"/>
                <a:gd name="T19" fmla="*/ 100 h 422"/>
                <a:gd name="T20" fmla="*/ 42 w 392"/>
                <a:gd name="T21" fmla="*/ 144 h 422"/>
                <a:gd name="T22" fmla="*/ 68 w 392"/>
                <a:gd name="T23" fmla="*/ 186 h 422"/>
                <a:gd name="T24" fmla="*/ 88 w 392"/>
                <a:gd name="T25" fmla="*/ 214 h 422"/>
                <a:gd name="T26" fmla="*/ 92 w 392"/>
                <a:gd name="T27" fmla="*/ 224 h 422"/>
                <a:gd name="T28" fmla="*/ 48 w 392"/>
                <a:gd name="T29" fmla="*/ 170 h 422"/>
                <a:gd name="T30" fmla="*/ 34 w 392"/>
                <a:gd name="T31" fmla="*/ 154 h 422"/>
                <a:gd name="T32" fmla="*/ 14 w 392"/>
                <a:gd name="T33" fmla="*/ 152 h 422"/>
                <a:gd name="T34" fmla="*/ 4 w 392"/>
                <a:gd name="T35" fmla="*/ 162 h 422"/>
                <a:gd name="T36" fmla="*/ 0 w 392"/>
                <a:gd name="T37" fmla="*/ 188 h 422"/>
                <a:gd name="T38" fmla="*/ 12 w 392"/>
                <a:gd name="T39" fmla="*/ 212 h 422"/>
                <a:gd name="T40" fmla="*/ 36 w 392"/>
                <a:gd name="T41" fmla="*/ 258 h 422"/>
                <a:gd name="T42" fmla="*/ 40 w 392"/>
                <a:gd name="T43" fmla="*/ 276 h 422"/>
                <a:gd name="T44" fmla="*/ 66 w 392"/>
                <a:gd name="T45" fmla="*/ 348 h 422"/>
                <a:gd name="T46" fmla="*/ 92 w 392"/>
                <a:gd name="T47" fmla="*/ 388 h 422"/>
                <a:gd name="T48" fmla="*/ 128 w 392"/>
                <a:gd name="T49" fmla="*/ 414 h 422"/>
                <a:gd name="T50" fmla="*/ 170 w 392"/>
                <a:gd name="T51" fmla="*/ 422 h 422"/>
                <a:gd name="T52" fmla="*/ 194 w 392"/>
                <a:gd name="T53" fmla="*/ 420 h 422"/>
                <a:gd name="T54" fmla="*/ 242 w 392"/>
                <a:gd name="T55" fmla="*/ 404 h 422"/>
                <a:gd name="T56" fmla="*/ 304 w 392"/>
                <a:gd name="T57" fmla="*/ 356 h 422"/>
                <a:gd name="T58" fmla="*/ 322 w 392"/>
                <a:gd name="T59" fmla="*/ 334 h 422"/>
                <a:gd name="T60" fmla="*/ 334 w 392"/>
                <a:gd name="T61" fmla="*/ 292 h 422"/>
                <a:gd name="T62" fmla="*/ 340 w 392"/>
                <a:gd name="T63" fmla="*/ 274 h 422"/>
                <a:gd name="T64" fmla="*/ 344 w 392"/>
                <a:gd name="T65" fmla="*/ 258 h 422"/>
                <a:gd name="T66" fmla="*/ 350 w 392"/>
                <a:gd name="T67" fmla="*/ 234 h 422"/>
                <a:gd name="T68" fmla="*/ 366 w 392"/>
                <a:gd name="T69" fmla="*/ 220 h 422"/>
                <a:gd name="T70" fmla="*/ 386 w 392"/>
                <a:gd name="T71" fmla="*/ 200 h 422"/>
                <a:gd name="T72" fmla="*/ 392 w 392"/>
                <a:gd name="T73" fmla="*/ 180 h 422"/>
                <a:gd name="T74" fmla="*/ 388 w 392"/>
                <a:gd name="T75" fmla="*/ 162 h 422"/>
                <a:gd name="T76" fmla="*/ 376 w 392"/>
                <a:gd name="T77" fmla="*/ 154 h 422"/>
                <a:gd name="T78" fmla="*/ 344 w 392"/>
                <a:gd name="T79" fmla="*/ 154 h 422"/>
                <a:gd name="T80" fmla="*/ 318 w 392"/>
                <a:gd name="T81" fmla="*/ 170 h 422"/>
                <a:gd name="T82" fmla="*/ 302 w 392"/>
                <a:gd name="T83" fmla="*/ 200 h 422"/>
                <a:gd name="T84" fmla="*/ 300 w 392"/>
                <a:gd name="T85" fmla="*/ 204 h 422"/>
                <a:gd name="T86" fmla="*/ 294 w 392"/>
                <a:gd name="T87" fmla="*/ 216 h 422"/>
                <a:gd name="T88" fmla="*/ 288 w 392"/>
                <a:gd name="T89" fmla="*/ 218 h 422"/>
                <a:gd name="T90" fmla="*/ 278 w 392"/>
                <a:gd name="T91" fmla="*/ 204 h 422"/>
                <a:gd name="T92" fmla="*/ 272 w 392"/>
                <a:gd name="T93" fmla="*/ 184 h 422"/>
                <a:gd name="T94" fmla="*/ 258 w 392"/>
                <a:gd name="T95" fmla="*/ 92 h 422"/>
                <a:gd name="T96" fmla="*/ 242 w 392"/>
                <a:gd name="T97" fmla="*/ 42 h 422"/>
                <a:gd name="T98" fmla="*/ 218 w 392"/>
                <a:gd name="T99" fmla="*/ 12 h 422"/>
                <a:gd name="T100" fmla="*/ 204 w 392"/>
                <a:gd name="T101" fmla="*/ 8 h 422"/>
                <a:gd name="T102" fmla="*/ 192 w 392"/>
                <a:gd name="T103" fmla="*/ 8 h 422"/>
                <a:gd name="T104" fmla="*/ 178 w 392"/>
                <a:gd name="T105" fmla="*/ 22 h 422"/>
                <a:gd name="T106" fmla="*/ 176 w 392"/>
                <a:gd name="T107" fmla="*/ 56 h 422"/>
                <a:gd name="T108" fmla="*/ 188 w 392"/>
                <a:gd name="T109" fmla="*/ 90 h 422"/>
                <a:gd name="T110" fmla="*/ 192 w 392"/>
                <a:gd name="T111" fmla="*/ 100 h 422"/>
                <a:gd name="T112" fmla="*/ 192 w 392"/>
                <a:gd name="T113" fmla="*/ 136 h 422"/>
                <a:gd name="T114" fmla="*/ 178 w 392"/>
                <a:gd name="T115" fmla="*/ 82 h 422"/>
                <a:gd name="T116" fmla="*/ 148 w 392"/>
                <a:gd name="T117" fmla="*/ 34 h 422"/>
                <a:gd name="T118" fmla="*/ 118 w 392"/>
                <a:gd name="T119" fmla="*/ 4 h 422"/>
                <a:gd name="T120" fmla="*/ 102 w 392"/>
                <a:gd name="T121" fmla="*/ 0 h 422"/>
                <a:gd name="T122" fmla="*/ 86 w 392"/>
                <a:gd name="T123" fmla="*/ 10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92" h="422">
                  <a:moveTo>
                    <a:pt x="86" y="10"/>
                  </a:moveTo>
                  <a:lnTo>
                    <a:pt x="86" y="10"/>
                  </a:lnTo>
                  <a:lnTo>
                    <a:pt x="82" y="18"/>
                  </a:lnTo>
                  <a:lnTo>
                    <a:pt x="80" y="28"/>
                  </a:lnTo>
                  <a:lnTo>
                    <a:pt x="80" y="40"/>
                  </a:lnTo>
                  <a:lnTo>
                    <a:pt x="82" y="54"/>
                  </a:lnTo>
                  <a:lnTo>
                    <a:pt x="82" y="54"/>
                  </a:lnTo>
                  <a:lnTo>
                    <a:pt x="88" y="72"/>
                  </a:lnTo>
                  <a:lnTo>
                    <a:pt x="98" y="94"/>
                  </a:lnTo>
                  <a:lnTo>
                    <a:pt x="98" y="94"/>
                  </a:lnTo>
                  <a:lnTo>
                    <a:pt x="116" y="124"/>
                  </a:lnTo>
                  <a:lnTo>
                    <a:pt x="130" y="154"/>
                  </a:lnTo>
                  <a:lnTo>
                    <a:pt x="130" y="154"/>
                  </a:lnTo>
                  <a:lnTo>
                    <a:pt x="128" y="152"/>
                  </a:lnTo>
                  <a:lnTo>
                    <a:pt x="128" y="152"/>
                  </a:lnTo>
                  <a:lnTo>
                    <a:pt x="110" y="120"/>
                  </a:lnTo>
                  <a:lnTo>
                    <a:pt x="90" y="90"/>
                  </a:lnTo>
                  <a:lnTo>
                    <a:pt x="90" y="90"/>
                  </a:lnTo>
                  <a:lnTo>
                    <a:pt x="78" y="76"/>
                  </a:lnTo>
                  <a:lnTo>
                    <a:pt x="68" y="64"/>
                  </a:lnTo>
                  <a:lnTo>
                    <a:pt x="56" y="56"/>
                  </a:lnTo>
                  <a:lnTo>
                    <a:pt x="46" y="54"/>
                  </a:lnTo>
                  <a:lnTo>
                    <a:pt x="46" y="54"/>
                  </a:lnTo>
                  <a:lnTo>
                    <a:pt x="40" y="56"/>
                  </a:lnTo>
                  <a:lnTo>
                    <a:pt x="34" y="60"/>
                  </a:lnTo>
                  <a:lnTo>
                    <a:pt x="34" y="60"/>
                  </a:lnTo>
                  <a:lnTo>
                    <a:pt x="28" y="68"/>
                  </a:lnTo>
                  <a:lnTo>
                    <a:pt x="26" y="80"/>
                  </a:lnTo>
                  <a:lnTo>
                    <a:pt x="24" y="90"/>
                  </a:lnTo>
                  <a:lnTo>
                    <a:pt x="26" y="100"/>
                  </a:lnTo>
                  <a:lnTo>
                    <a:pt x="26" y="100"/>
                  </a:lnTo>
                  <a:lnTo>
                    <a:pt x="32" y="122"/>
                  </a:lnTo>
                  <a:lnTo>
                    <a:pt x="42" y="144"/>
                  </a:lnTo>
                  <a:lnTo>
                    <a:pt x="42" y="144"/>
                  </a:lnTo>
                  <a:lnTo>
                    <a:pt x="52" y="164"/>
                  </a:lnTo>
                  <a:lnTo>
                    <a:pt x="68" y="186"/>
                  </a:lnTo>
                  <a:lnTo>
                    <a:pt x="68" y="186"/>
                  </a:lnTo>
                  <a:lnTo>
                    <a:pt x="88" y="214"/>
                  </a:lnTo>
                  <a:lnTo>
                    <a:pt x="88" y="214"/>
                  </a:lnTo>
                  <a:lnTo>
                    <a:pt x="96" y="228"/>
                  </a:lnTo>
                  <a:lnTo>
                    <a:pt x="96" y="228"/>
                  </a:lnTo>
                  <a:lnTo>
                    <a:pt x="92" y="224"/>
                  </a:lnTo>
                  <a:lnTo>
                    <a:pt x="72" y="200"/>
                  </a:lnTo>
                  <a:lnTo>
                    <a:pt x="72" y="200"/>
                  </a:lnTo>
                  <a:lnTo>
                    <a:pt x="48" y="170"/>
                  </a:lnTo>
                  <a:lnTo>
                    <a:pt x="40" y="160"/>
                  </a:lnTo>
                  <a:lnTo>
                    <a:pt x="34" y="154"/>
                  </a:lnTo>
                  <a:lnTo>
                    <a:pt x="34" y="154"/>
                  </a:lnTo>
                  <a:lnTo>
                    <a:pt x="28" y="152"/>
                  </a:lnTo>
                  <a:lnTo>
                    <a:pt x="20" y="152"/>
                  </a:lnTo>
                  <a:lnTo>
                    <a:pt x="14" y="152"/>
                  </a:lnTo>
                  <a:lnTo>
                    <a:pt x="10" y="156"/>
                  </a:lnTo>
                  <a:lnTo>
                    <a:pt x="10" y="156"/>
                  </a:lnTo>
                  <a:lnTo>
                    <a:pt x="4" y="162"/>
                  </a:lnTo>
                  <a:lnTo>
                    <a:pt x="2" y="170"/>
                  </a:lnTo>
                  <a:lnTo>
                    <a:pt x="0" y="178"/>
                  </a:lnTo>
                  <a:lnTo>
                    <a:pt x="0" y="188"/>
                  </a:lnTo>
                  <a:lnTo>
                    <a:pt x="0" y="188"/>
                  </a:lnTo>
                  <a:lnTo>
                    <a:pt x="4" y="194"/>
                  </a:lnTo>
                  <a:lnTo>
                    <a:pt x="12" y="212"/>
                  </a:lnTo>
                  <a:lnTo>
                    <a:pt x="12" y="212"/>
                  </a:lnTo>
                  <a:lnTo>
                    <a:pt x="28" y="242"/>
                  </a:lnTo>
                  <a:lnTo>
                    <a:pt x="36" y="258"/>
                  </a:lnTo>
                  <a:lnTo>
                    <a:pt x="40" y="272"/>
                  </a:lnTo>
                  <a:lnTo>
                    <a:pt x="40" y="276"/>
                  </a:lnTo>
                  <a:lnTo>
                    <a:pt x="40" y="276"/>
                  </a:lnTo>
                  <a:lnTo>
                    <a:pt x="46" y="296"/>
                  </a:lnTo>
                  <a:lnTo>
                    <a:pt x="54" y="320"/>
                  </a:lnTo>
                  <a:lnTo>
                    <a:pt x="66" y="348"/>
                  </a:lnTo>
                  <a:lnTo>
                    <a:pt x="84" y="380"/>
                  </a:lnTo>
                  <a:lnTo>
                    <a:pt x="84" y="380"/>
                  </a:lnTo>
                  <a:lnTo>
                    <a:pt x="92" y="388"/>
                  </a:lnTo>
                  <a:lnTo>
                    <a:pt x="98" y="396"/>
                  </a:lnTo>
                  <a:lnTo>
                    <a:pt x="114" y="408"/>
                  </a:lnTo>
                  <a:lnTo>
                    <a:pt x="128" y="414"/>
                  </a:lnTo>
                  <a:lnTo>
                    <a:pt x="144" y="420"/>
                  </a:lnTo>
                  <a:lnTo>
                    <a:pt x="158" y="422"/>
                  </a:lnTo>
                  <a:lnTo>
                    <a:pt x="170" y="422"/>
                  </a:lnTo>
                  <a:lnTo>
                    <a:pt x="182" y="420"/>
                  </a:lnTo>
                  <a:lnTo>
                    <a:pt x="182" y="420"/>
                  </a:lnTo>
                  <a:lnTo>
                    <a:pt x="194" y="420"/>
                  </a:lnTo>
                  <a:lnTo>
                    <a:pt x="206" y="416"/>
                  </a:lnTo>
                  <a:lnTo>
                    <a:pt x="222" y="412"/>
                  </a:lnTo>
                  <a:lnTo>
                    <a:pt x="242" y="404"/>
                  </a:lnTo>
                  <a:lnTo>
                    <a:pt x="262" y="392"/>
                  </a:lnTo>
                  <a:lnTo>
                    <a:pt x="282" y="376"/>
                  </a:lnTo>
                  <a:lnTo>
                    <a:pt x="304" y="356"/>
                  </a:lnTo>
                  <a:lnTo>
                    <a:pt x="304" y="356"/>
                  </a:lnTo>
                  <a:lnTo>
                    <a:pt x="314" y="346"/>
                  </a:lnTo>
                  <a:lnTo>
                    <a:pt x="322" y="334"/>
                  </a:lnTo>
                  <a:lnTo>
                    <a:pt x="326" y="322"/>
                  </a:lnTo>
                  <a:lnTo>
                    <a:pt x="330" y="310"/>
                  </a:lnTo>
                  <a:lnTo>
                    <a:pt x="334" y="292"/>
                  </a:lnTo>
                  <a:lnTo>
                    <a:pt x="334" y="280"/>
                  </a:lnTo>
                  <a:lnTo>
                    <a:pt x="334" y="280"/>
                  </a:lnTo>
                  <a:lnTo>
                    <a:pt x="340" y="274"/>
                  </a:lnTo>
                  <a:lnTo>
                    <a:pt x="342" y="266"/>
                  </a:lnTo>
                  <a:lnTo>
                    <a:pt x="344" y="258"/>
                  </a:lnTo>
                  <a:lnTo>
                    <a:pt x="344" y="258"/>
                  </a:lnTo>
                  <a:lnTo>
                    <a:pt x="344" y="248"/>
                  </a:lnTo>
                  <a:lnTo>
                    <a:pt x="350" y="234"/>
                  </a:lnTo>
                  <a:lnTo>
                    <a:pt x="350" y="234"/>
                  </a:lnTo>
                  <a:lnTo>
                    <a:pt x="356" y="226"/>
                  </a:lnTo>
                  <a:lnTo>
                    <a:pt x="366" y="220"/>
                  </a:lnTo>
                  <a:lnTo>
                    <a:pt x="366" y="220"/>
                  </a:lnTo>
                  <a:lnTo>
                    <a:pt x="372" y="214"/>
                  </a:lnTo>
                  <a:lnTo>
                    <a:pt x="380" y="208"/>
                  </a:lnTo>
                  <a:lnTo>
                    <a:pt x="386" y="200"/>
                  </a:lnTo>
                  <a:lnTo>
                    <a:pt x="390" y="188"/>
                  </a:lnTo>
                  <a:lnTo>
                    <a:pt x="390" y="188"/>
                  </a:lnTo>
                  <a:lnTo>
                    <a:pt x="392" y="180"/>
                  </a:lnTo>
                  <a:lnTo>
                    <a:pt x="392" y="172"/>
                  </a:lnTo>
                  <a:lnTo>
                    <a:pt x="392" y="172"/>
                  </a:lnTo>
                  <a:lnTo>
                    <a:pt x="388" y="162"/>
                  </a:lnTo>
                  <a:lnTo>
                    <a:pt x="382" y="156"/>
                  </a:lnTo>
                  <a:lnTo>
                    <a:pt x="382" y="156"/>
                  </a:lnTo>
                  <a:lnTo>
                    <a:pt x="376" y="154"/>
                  </a:lnTo>
                  <a:lnTo>
                    <a:pt x="370" y="152"/>
                  </a:lnTo>
                  <a:lnTo>
                    <a:pt x="358" y="150"/>
                  </a:lnTo>
                  <a:lnTo>
                    <a:pt x="344" y="154"/>
                  </a:lnTo>
                  <a:lnTo>
                    <a:pt x="330" y="160"/>
                  </a:lnTo>
                  <a:lnTo>
                    <a:pt x="330" y="160"/>
                  </a:lnTo>
                  <a:lnTo>
                    <a:pt x="318" y="170"/>
                  </a:lnTo>
                  <a:lnTo>
                    <a:pt x="310" y="182"/>
                  </a:lnTo>
                  <a:lnTo>
                    <a:pt x="304" y="192"/>
                  </a:lnTo>
                  <a:lnTo>
                    <a:pt x="302" y="200"/>
                  </a:lnTo>
                  <a:lnTo>
                    <a:pt x="302" y="200"/>
                  </a:lnTo>
                  <a:lnTo>
                    <a:pt x="300" y="204"/>
                  </a:lnTo>
                  <a:lnTo>
                    <a:pt x="300" y="204"/>
                  </a:lnTo>
                  <a:lnTo>
                    <a:pt x="296" y="210"/>
                  </a:lnTo>
                  <a:lnTo>
                    <a:pt x="294" y="216"/>
                  </a:lnTo>
                  <a:lnTo>
                    <a:pt x="294" y="216"/>
                  </a:lnTo>
                  <a:lnTo>
                    <a:pt x="288" y="218"/>
                  </a:lnTo>
                  <a:lnTo>
                    <a:pt x="288" y="218"/>
                  </a:lnTo>
                  <a:lnTo>
                    <a:pt x="288" y="218"/>
                  </a:lnTo>
                  <a:lnTo>
                    <a:pt x="288" y="218"/>
                  </a:lnTo>
                  <a:lnTo>
                    <a:pt x="284" y="212"/>
                  </a:lnTo>
                  <a:lnTo>
                    <a:pt x="278" y="204"/>
                  </a:lnTo>
                  <a:lnTo>
                    <a:pt x="278" y="204"/>
                  </a:lnTo>
                  <a:lnTo>
                    <a:pt x="274" y="196"/>
                  </a:lnTo>
                  <a:lnTo>
                    <a:pt x="272" y="184"/>
                  </a:lnTo>
                  <a:lnTo>
                    <a:pt x="266" y="148"/>
                  </a:lnTo>
                  <a:lnTo>
                    <a:pt x="266" y="148"/>
                  </a:lnTo>
                  <a:lnTo>
                    <a:pt x="258" y="92"/>
                  </a:lnTo>
                  <a:lnTo>
                    <a:pt x="258" y="92"/>
                  </a:lnTo>
                  <a:lnTo>
                    <a:pt x="252" y="66"/>
                  </a:lnTo>
                  <a:lnTo>
                    <a:pt x="242" y="42"/>
                  </a:lnTo>
                  <a:lnTo>
                    <a:pt x="232" y="24"/>
                  </a:lnTo>
                  <a:lnTo>
                    <a:pt x="224" y="18"/>
                  </a:lnTo>
                  <a:lnTo>
                    <a:pt x="218" y="12"/>
                  </a:lnTo>
                  <a:lnTo>
                    <a:pt x="218" y="12"/>
                  </a:lnTo>
                  <a:lnTo>
                    <a:pt x="212" y="10"/>
                  </a:lnTo>
                  <a:lnTo>
                    <a:pt x="204" y="8"/>
                  </a:lnTo>
                  <a:lnTo>
                    <a:pt x="198" y="8"/>
                  </a:lnTo>
                  <a:lnTo>
                    <a:pt x="192" y="8"/>
                  </a:lnTo>
                  <a:lnTo>
                    <a:pt x="192" y="8"/>
                  </a:lnTo>
                  <a:lnTo>
                    <a:pt x="184" y="14"/>
                  </a:lnTo>
                  <a:lnTo>
                    <a:pt x="178" y="22"/>
                  </a:lnTo>
                  <a:lnTo>
                    <a:pt x="178" y="22"/>
                  </a:lnTo>
                  <a:lnTo>
                    <a:pt x="176" y="30"/>
                  </a:lnTo>
                  <a:lnTo>
                    <a:pt x="174" y="38"/>
                  </a:lnTo>
                  <a:lnTo>
                    <a:pt x="176" y="56"/>
                  </a:lnTo>
                  <a:lnTo>
                    <a:pt x="176" y="56"/>
                  </a:lnTo>
                  <a:lnTo>
                    <a:pt x="182" y="76"/>
                  </a:lnTo>
                  <a:lnTo>
                    <a:pt x="188" y="90"/>
                  </a:lnTo>
                  <a:lnTo>
                    <a:pt x="188" y="90"/>
                  </a:lnTo>
                  <a:lnTo>
                    <a:pt x="192" y="100"/>
                  </a:lnTo>
                  <a:lnTo>
                    <a:pt x="192" y="100"/>
                  </a:lnTo>
                  <a:lnTo>
                    <a:pt x="194" y="118"/>
                  </a:lnTo>
                  <a:lnTo>
                    <a:pt x="192" y="136"/>
                  </a:lnTo>
                  <a:lnTo>
                    <a:pt x="192" y="136"/>
                  </a:lnTo>
                  <a:lnTo>
                    <a:pt x="188" y="118"/>
                  </a:lnTo>
                  <a:lnTo>
                    <a:pt x="188" y="118"/>
                  </a:lnTo>
                  <a:lnTo>
                    <a:pt x="178" y="82"/>
                  </a:lnTo>
                  <a:lnTo>
                    <a:pt x="178" y="82"/>
                  </a:lnTo>
                  <a:lnTo>
                    <a:pt x="166" y="60"/>
                  </a:lnTo>
                  <a:lnTo>
                    <a:pt x="148" y="34"/>
                  </a:lnTo>
                  <a:lnTo>
                    <a:pt x="138" y="22"/>
                  </a:lnTo>
                  <a:lnTo>
                    <a:pt x="128" y="12"/>
                  </a:lnTo>
                  <a:lnTo>
                    <a:pt x="118" y="4"/>
                  </a:lnTo>
                  <a:lnTo>
                    <a:pt x="108" y="0"/>
                  </a:lnTo>
                  <a:lnTo>
                    <a:pt x="108" y="0"/>
                  </a:lnTo>
                  <a:lnTo>
                    <a:pt x="102" y="0"/>
                  </a:lnTo>
                  <a:lnTo>
                    <a:pt x="96" y="2"/>
                  </a:lnTo>
                  <a:lnTo>
                    <a:pt x="90" y="6"/>
                  </a:lnTo>
                  <a:lnTo>
                    <a:pt x="86" y="10"/>
                  </a:lnTo>
                  <a:lnTo>
                    <a:pt x="86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Freeform 99"/>
            <p:cNvSpPr>
              <a:spLocks/>
            </p:cNvSpPr>
            <p:nvPr/>
          </p:nvSpPr>
          <p:spPr bwMode="auto">
            <a:xfrm>
              <a:off x="3195638" y="5761038"/>
              <a:ext cx="596900" cy="631825"/>
            </a:xfrm>
            <a:custGeom>
              <a:avLst/>
              <a:gdLst>
                <a:gd name="T0" fmla="*/ 150 w 376"/>
                <a:gd name="T1" fmla="*/ 398 h 398"/>
                <a:gd name="T2" fmla="*/ 106 w 376"/>
                <a:gd name="T3" fmla="*/ 388 h 398"/>
                <a:gd name="T4" fmla="*/ 84 w 376"/>
                <a:gd name="T5" fmla="*/ 368 h 398"/>
                <a:gd name="T6" fmla="*/ 56 w 376"/>
                <a:gd name="T7" fmla="*/ 320 h 398"/>
                <a:gd name="T8" fmla="*/ 40 w 376"/>
                <a:gd name="T9" fmla="*/ 264 h 398"/>
                <a:gd name="T10" fmla="*/ 22 w 376"/>
                <a:gd name="T11" fmla="*/ 220 h 398"/>
                <a:gd name="T12" fmla="*/ 0 w 376"/>
                <a:gd name="T13" fmla="*/ 178 h 398"/>
                <a:gd name="T14" fmla="*/ 4 w 376"/>
                <a:gd name="T15" fmla="*/ 158 h 398"/>
                <a:gd name="T16" fmla="*/ 16 w 376"/>
                <a:gd name="T17" fmla="*/ 152 h 398"/>
                <a:gd name="T18" fmla="*/ 32 w 376"/>
                <a:gd name="T19" fmla="*/ 164 h 398"/>
                <a:gd name="T20" fmla="*/ 78 w 376"/>
                <a:gd name="T21" fmla="*/ 222 h 398"/>
                <a:gd name="T22" fmla="*/ 96 w 376"/>
                <a:gd name="T23" fmla="*/ 228 h 398"/>
                <a:gd name="T24" fmla="*/ 96 w 376"/>
                <a:gd name="T25" fmla="*/ 224 h 398"/>
                <a:gd name="T26" fmla="*/ 86 w 376"/>
                <a:gd name="T27" fmla="*/ 202 h 398"/>
                <a:gd name="T28" fmla="*/ 42 w 376"/>
                <a:gd name="T29" fmla="*/ 134 h 398"/>
                <a:gd name="T30" fmla="*/ 24 w 376"/>
                <a:gd name="T31" fmla="*/ 90 h 398"/>
                <a:gd name="T32" fmla="*/ 28 w 376"/>
                <a:gd name="T33" fmla="*/ 64 h 398"/>
                <a:gd name="T34" fmla="*/ 36 w 376"/>
                <a:gd name="T35" fmla="*/ 54 h 398"/>
                <a:gd name="T36" fmla="*/ 62 w 376"/>
                <a:gd name="T37" fmla="*/ 70 h 398"/>
                <a:gd name="T38" fmla="*/ 92 w 376"/>
                <a:gd name="T39" fmla="*/ 110 h 398"/>
                <a:gd name="T40" fmla="*/ 130 w 376"/>
                <a:gd name="T41" fmla="*/ 176 h 398"/>
                <a:gd name="T42" fmla="*/ 138 w 376"/>
                <a:gd name="T43" fmla="*/ 172 h 398"/>
                <a:gd name="T44" fmla="*/ 124 w 376"/>
                <a:gd name="T45" fmla="*/ 134 h 398"/>
                <a:gd name="T46" fmla="*/ 98 w 376"/>
                <a:gd name="T47" fmla="*/ 82 h 398"/>
                <a:gd name="T48" fmla="*/ 80 w 376"/>
                <a:gd name="T49" fmla="*/ 34 h 398"/>
                <a:gd name="T50" fmla="*/ 86 w 376"/>
                <a:gd name="T51" fmla="*/ 4 h 398"/>
                <a:gd name="T52" fmla="*/ 98 w 376"/>
                <a:gd name="T53" fmla="*/ 0 h 398"/>
                <a:gd name="T54" fmla="*/ 126 w 376"/>
                <a:gd name="T55" fmla="*/ 18 h 398"/>
                <a:gd name="T56" fmla="*/ 158 w 376"/>
                <a:gd name="T57" fmla="*/ 66 h 398"/>
                <a:gd name="T58" fmla="*/ 176 w 376"/>
                <a:gd name="T59" fmla="*/ 126 h 398"/>
                <a:gd name="T60" fmla="*/ 186 w 376"/>
                <a:gd name="T61" fmla="*/ 152 h 398"/>
                <a:gd name="T62" fmla="*/ 190 w 376"/>
                <a:gd name="T63" fmla="*/ 144 h 398"/>
                <a:gd name="T64" fmla="*/ 190 w 376"/>
                <a:gd name="T65" fmla="*/ 88 h 398"/>
                <a:gd name="T66" fmla="*/ 180 w 376"/>
                <a:gd name="T67" fmla="*/ 60 h 398"/>
                <a:gd name="T68" fmla="*/ 176 w 376"/>
                <a:gd name="T69" fmla="*/ 18 h 398"/>
                <a:gd name="T70" fmla="*/ 186 w 376"/>
                <a:gd name="T71" fmla="*/ 8 h 398"/>
                <a:gd name="T72" fmla="*/ 210 w 376"/>
                <a:gd name="T73" fmla="*/ 16 h 398"/>
                <a:gd name="T74" fmla="*/ 232 w 376"/>
                <a:gd name="T75" fmla="*/ 50 h 398"/>
                <a:gd name="T76" fmla="*/ 242 w 376"/>
                <a:gd name="T77" fmla="*/ 86 h 398"/>
                <a:gd name="T78" fmla="*/ 258 w 376"/>
                <a:gd name="T79" fmla="*/ 186 h 398"/>
                <a:gd name="T80" fmla="*/ 264 w 376"/>
                <a:gd name="T81" fmla="*/ 200 h 398"/>
                <a:gd name="T82" fmla="*/ 270 w 376"/>
                <a:gd name="T83" fmla="*/ 218 h 398"/>
                <a:gd name="T84" fmla="*/ 280 w 376"/>
                <a:gd name="T85" fmla="*/ 220 h 398"/>
                <a:gd name="T86" fmla="*/ 284 w 376"/>
                <a:gd name="T87" fmla="*/ 226 h 398"/>
                <a:gd name="T88" fmla="*/ 298 w 376"/>
                <a:gd name="T89" fmla="*/ 200 h 398"/>
                <a:gd name="T90" fmla="*/ 312 w 376"/>
                <a:gd name="T91" fmla="*/ 170 h 398"/>
                <a:gd name="T92" fmla="*/ 326 w 376"/>
                <a:gd name="T93" fmla="*/ 158 h 398"/>
                <a:gd name="T94" fmla="*/ 354 w 376"/>
                <a:gd name="T95" fmla="*/ 150 h 398"/>
                <a:gd name="T96" fmla="*/ 374 w 376"/>
                <a:gd name="T97" fmla="*/ 160 h 398"/>
                <a:gd name="T98" fmla="*/ 376 w 376"/>
                <a:gd name="T99" fmla="*/ 178 h 398"/>
                <a:gd name="T100" fmla="*/ 362 w 376"/>
                <a:gd name="T101" fmla="*/ 198 h 398"/>
                <a:gd name="T102" fmla="*/ 340 w 376"/>
                <a:gd name="T103" fmla="*/ 216 h 398"/>
                <a:gd name="T104" fmla="*/ 330 w 376"/>
                <a:gd name="T105" fmla="*/ 236 h 398"/>
                <a:gd name="T106" fmla="*/ 328 w 376"/>
                <a:gd name="T107" fmla="*/ 256 h 398"/>
                <a:gd name="T108" fmla="*/ 318 w 376"/>
                <a:gd name="T109" fmla="*/ 268 h 398"/>
                <a:gd name="T110" fmla="*/ 318 w 376"/>
                <a:gd name="T111" fmla="*/ 292 h 398"/>
                <a:gd name="T112" fmla="*/ 300 w 376"/>
                <a:gd name="T113" fmla="*/ 330 h 398"/>
                <a:gd name="T114" fmla="*/ 274 w 376"/>
                <a:gd name="T115" fmla="*/ 354 h 398"/>
                <a:gd name="T116" fmla="*/ 222 w 376"/>
                <a:gd name="T117" fmla="*/ 382 h 398"/>
                <a:gd name="T118" fmla="*/ 174 w 376"/>
                <a:gd name="T119" fmla="*/ 398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76" h="398">
                  <a:moveTo>
                    <a:pt x="162" y="398"/>
                  </a:moveTo>
                  <a:lnTo>
                    <a:pt x="162" y="398"/>
                  </a:lnTo>
                  <a:lnTo>
                    <a:pt x="150" y="398"/>
                  </a:lnTo>
                  <a:lnTo>
                    <a:pt x="128" y="396"/>
                  </a:lnTo>
                  <a:lnTo>
                    <a:pt x="118" y="394"/>
                  </a:lnTo>
                  <a:lnTo>
                    <a:pt x="106" y="388"/>
                  </a:lnTo>
                  <a:lnTo>
                    <a:pt x="94" y="380"/>
                  </a:lnTo>
                  <a:lnTo>
                    <a:pt x="84" y="368"/>
                  </a:lnTo>
                  <a:lnTo>
                    <a:pt x="84" y="368"/>
                  </a:lnTo>
                  <a:lnTo>
                    <a:pt x="72" y="350"/>
                  </a:lnTo>
                  <a:lnTo>
                    <a:pt x="64" y="336"/>
                  </a:lnTo>
                  <a:lnTo>
                    <a:pt x="56" y="320"/>
                  </a:lnTo>
                  <a:lnTo>
                    <a:pt x="52" y="308"/>
                  </a:lnTo>
                  <a:lnTo>
                    <a:pt x="44" y="284"/>
                  </a:lnTo>
                  <a:lnTo>
                    <a:pt x="40" y="264"/>
                  </a:lnTo>
                  <a:lnTo>
                    <a:pt x="40" y="264"/>
                  </a:lnTo>
                  <a:lnTo>
                    <a:pt x="32" y="242"/>
                  </a:lnTo>
                  <a:lnTo>
                    <a:pt x="22" y="220"/>
                  </a:lnTo>
                  <a:lnTo>
                    <a:pt x="2" y="184"/>
                  </a:lnTo>
                  <a:lnTo>
                    <a:pt x="2" y="184"/>
                  </a:lnTo>
                  <a:lnTo>
                    <a:pt x="0" y="178"/>
                  </a:lnTo>
                  <a:lnTo>
                    <a:pt x="0" y="170"/>
                  </a:lnTo>
                  <a:lnTo>
                    <a:pt x="0" y="164"/>
                  </a:lnTo>
                  <a:lnTo>
                    <a:pt x="4" y="158"/>
                  </a:lnTo>
                  <a:lnTo>
                    <a:pt x="6" y="154"/>
                  </a:lnTo>
                  <a:lnTo>
                    <a:pt x="10" y="152"/>
                  </a:lnTo>
                  <a:lnTo>
                    <a:pt x="16" y="152"/>
                  </a:lnTo>
                  <a:lnTo>
                    <a:pt x="22" y="154"/>
                  </a:lnTo>
                  <a:lnTo>
                    <a:pt x="22" y="154"/>
                  </a:lnTo>
                  <a:lnTo>
                    <a:pt x="32" y="164"/>
                  </a:lnTo>
                  <a:lnTo>
                    <a:pt x="46" y="182"/>
                  </a:lnTo>
                  <a:lnTo>
                    <a:pt x="78" y="222"/>
                  </a:lnTo>
                  <a:lnTo>
                    <a:pt x="78" y="222"/>
                  </a:lnTo>
                  <a:lnTo>
                    <a:pt x="86" y="228"/>
                  </a:lnTo>
                  <a:lnTo>
                    <a:pt x="92" y="230"/>
                  </a:lnTo>
                  <a:lnTo>
                    <a:pt x="96" y="228"/>
                  </a:lnTo>
                  <a:lnTo>
                    <a:pt x="98" y="230"/>
                  </a:lnTo>
                  <a:lnTo>
                    <a:pt x="98" y="230"/>
                  </a:lnTo>
                  <a:lnTo>
                    <a:pt x="96" y="224"/>
                  </a:lnTo>
                  <a:lnTo>
                    <a:pt x="94" y="214"/>
                  </a:lnTo>
                  <a:lnTo>
                    <a:pt x="86" y="202"/>
                  </a:lnTo>
                  <a:lnTo>
                    <a:pt x="86" y="202"/>
                  </a:lnTo>
                  <a:lnTo>
                    <a:pt x="62" y="166"/>
                  </a:lnTo>
                  <a:lnTo>
                    <a:pt x="50" y="148"/>
                  </a:lnTo>
                  <a:lnTo>
                    <a:pt x="42" y="134"/>
                  </a:lnTo>
                  <a:lnTo>
                    <a:pt x="42" y="134"/>
                  </a:lnTo>
                  <a:lnTo>
                    <a:pt x="30" y="110"/>
                  </a:lnTo>
                  <a:lnTo>
                    <a:pt x="24" y="90"/>
                  </a:lnTo>
                  <a:lnTo>
                    <a:pt x="24" y="80"/>
                  </a:lnTo>
                  <a:lnTo>
                    <a:pt x="24" y="72"/>
                  </a:lnTo>
                  <a:lnTo>
                    <a:pt x="28" y="64"/>
                  </a:lnTo>
                  <a:lnTo>
                    <a:pt x="32" y="56"/>
                  </a:lnTo>
                  <a:lnTo>
                    <a:pt x="32" y="56"/>
                  </a:lnTo>
                  <a:lnTo>
                    <a:pt x="36" y="54"/>
                  </a:lnTo>
                  <a:lnTo>
                    <a:pt x="40" y="54"/>
                  </a:lnTo>
                  <a:lnTo>
                    <a:pt x="50" y="58"/>
                  </a:lnTo>
                  <a:lnTo>
                    <a:pt x="62" y="70"/>
                  </a:lnTo>
                  <a:lnTo>
                    <a:pt x="76" y="86"/>
                  </a:lnTo>
                  <a:lnTo>
                    <a:pt x="76" y="86"/>
                  </a:lnTo>
                  <a:lnTo>
                    <a:pt x="92" y="110"/>
                  </a:lnTo>
                  <a:lnTo>
                    <a:pt x="106" y="136"/>
                  </a:lnTo>
                  <a:lnTo>
                    <a:pt x="130" y="176"/>
                  </a:lnTo>
                  <a:lnTo>
                    <a:pt x="130" y="176"/>
                  </a:lnTo>
                  <a:lnTo>
                    <a:pt x="134" y="178"/>
                  </a:lnTo>
                  <a:lnTo>
                    <a:pt x="136" y="176"/>
                  </a:lnTo>
                  <a:lnTo>
                    <a:pt x="138" y="172"/>
                  </a:lnTo>
                  <a:lnTo>
                    <a:pt x="138" y="172"/>
                  </a:lnTo>
                  <a:lnTo>
                    <a:pt x="134" y="156"/>
                  </a:lnTo>
                  <a:lnTo>
                    <a:pt x="124" y="134"/>
                  </a:lnTo>
                  <a:lnTo>
                    <a:pt x="112" y="108"/>
                  </a:lnTo>
                  <a:lnTo>
                    <a:pt x="98" y="82"/>
                  </a:lnTo>
                  <a:lnTo>
                    <a:pt x="98" y="82"/>
                  </a:lnTo>
                  <a:lnTo>
                    <a:pt x="88" y="64"/>
                  </a:lnTo>
                  <a:lnTo>
                    <a:pt x="82" y="50"/>
                  </a:lnTo>
                  <a:lnTo>
                    <a:pt x="80" y="34"/>
                  </a:lnTo>
                  <a:lnTo>
                    <a:pt x="80" y="22"/>
                  </a:lnTo>
                  <a:lnTo>
                    <a:pt x="82" y="12"/>
                  </a:lnTo>
                  <a:lnTo>
                    <a:pt x="86" y="4"/>
                  </a:lnTo>
                  <a:lnTo>
                    <a:pt x="92" y="0"/>
                  </a:lnTo>
                  <a:lnTo>
                    <a:pt x="98" y="0"/>
                  </a:lnTo>
                  <a:lnTo>
                    <a:pt x="98" y="0"/>
                  </a:lnTo>
                  <a:lnTo>
                    <a:pt x="106" y="4"/>
                  </a:lnTo>
                  <a:lnTo>
                    <a:pt x="116" y="10"/>
                  </a:lnTo>
                  <a:lnTo>
                    <a:pt x="126" y="18"/>
                  </a:lnTo>
                  <a:lnTo>
                    <a:pt x="134" y="30"/>
                  </a:lnTo>
                  <a:lnTo>
                    <a:pt x="150" y="54"/>
                  </a:lnTo>
                  <a:lnTo>
                    <a:pt x="158" y="66"/>
                  </a:lnTo>
                  <a:lnTo>
                    <a:pt x="162" y="76"/>
                  </a:lnTo>
                  <a:lnTo>
                    <a:pt x="162" y="76"/>
                  </a:lnTo>
                  <a:lnTo>
                    <a:pt x="176" y="126"/>
                  </a:lnTo>
                  <a:lnTo>
                    <a:pt x="182" y="146"/>
                  </a:lnTo>
                  <a:lnTo>
                    <a:pt x="184" y="152"/>
                  </a:lnTo>
                  <a:lnTo>
                    <a:pt x="186" y="152"/>
                  </a:lnTo>
                  <a:lnTo>
                    <a:pt x="186" y="152"/>
                  </a:lnTo>
                  <a:lnTo>
                    <a:pt x="188" y="150"/>
                  </a:lnTo>
                  <a:lnTo>
                    <a:pt x="190" y="144"/>
                  </a:lnTo>
                  <a:lnTo>
                    <a:pt x="194" y="124"/>
                  </a:lnTo>
                  <a:lnTo>
                    <a:pt x="192" y="100"/>
                  </a:lnTo>
                  <a:lnTo>
                    <a:pt x="190" y="88"/>
                  </a:lnTo>
                  <a:lnTo>
                    <a:pt x="188" y="78"/>
                  </a:lnTo>
                  <a:lnTo>
                    <a:pt x="188" y="78"/>
                  </a:lnTo>
                  <a:lnTo>
                    <a:pt x="180" y="60"/>
                  </a:lnTo>
                  <a:lnTo>
                    <a:pt x="174" y="38"/>
                  </a:lnTo>
                  <a:lnTo>
                    <a:pt x="174" y="28"/>
                  </a:lnTo>
                  <a:lnTo>
                    <a:pt x="176" y="18"/>
                  </a:lnTo>
                  <a:lnTo>
                    <a:pt x="180" y="12"/>
                  </a:lnTo>
                  <a:lnTo>
                    <a:pt x="186" y="8"/>
                  </a:lnTo>
                  <a:lnTo>
                    <a:pt x="186" y="8"/>
                  </a:lnTo>
                  <a:lnTo>
                    <a:pt x="194" y="8"/>
                  </a:lnTo>
                  <a:lnTo>
                    <a:pt x="202" y="10"/>
                  </a:lnTo>
                  <a:lnTo>
                    <a:pt x="210" y="16"/>
                  </a:lnTo>
                  <a:lnTo>
                    <a:pt x="218" y="24"/>
                  </a:lnTo>
                  <a:lnTo>
                    <a:pt x="226" y="36"/>
                  </a:lnTo>
                  <a:lnTo>
                    <a:pt x="232" y="50"/>
                  </a:lnTo>
                  <a:lnTo>
                    <a:pt x="238" y="66"/>
                  </a:lnTo>
                  <a:lnTo>
                    <a:pt x="242" y="86"/>
                  </a:lnTo>
                  <a:lnTo>
                    <a:pt x="242" y="86"/>
                  </a:lnTo>
                  <a:lnTo>
                    <a:pt x="248" y="126"/>
                  </a:lnTo>
                  <a:lnTo>
                    <a:pt x="254" y="160"/>
                  </a:lnTo>
                  <a:lnTo>
                    <a:pt x="258" y="186"/>
                  </a:lnTo>
                  <a:lnTo>
                    <a:pt x="260" y="194"/>
                  </a:lnTo>
                  <a:lnTo>
                    <a:pt x="264" y="200"/>
                  </a:lnTo>
                  <a:lnTo>
                    <a:pt x="264" y="200"/>
                  </a:lnTo>
                  <a:lnTo>
                    <a:pt x="268" y="208"/>
                  </a:lnTo>
                  <a:lnTo>
                    <a:pt x="270" y="214"/>
                  </a:lnTo>
                  <a:lnTo>
                    <a:pt x="270" y="218"/>
                  </a:lnTo>
                  <a:lnTo>
                    <a:pt x="274" y="220"/>
                  </a:lnTo>
                  <a:lnTo>
                    <a:pt x="274" y="220"/>
                  </a:lnTo>
                  <a:lnTo>
                    <a:pt x="280" y="220"/>
                  </a:lnTo>
                  <a:lnTo>
                    <a:pt x="284" y="222"/>
                  </a:lnTo>
                  <a:lnTo>
                    <a:pt x="284" y="226"/>
                  </a:lnTo>
                  <a:lnTo>
                    <a:pt x="284" y="226"/>
                  </a:lnTo>
                  <a:lnTo>
                    <a:pt x="288" y="218"/>
                  </a:lnTo>
                  <a:lnTo>
                    <a:pt x="292" y="208"/>
                  </a:lnTo>
                  <a:lnTo>
                    <a:pt x="298" y="200"/>
                  </a:lnTo>
                  <a:lnTo>
                    <a:pt x="298" y="200"/>
                  </a:lnTo>
                  <a:lnTo>
                    <a:pt x="304" y="184"/>
                  </a:lnTo>
                  <a:lnTo>
                    <a:pt x="312" y="170"/>
                  </a:lnTo>
                  <a:lnTo>
                    <a:pt x="318" y="164"/>
                  </a:lnTo>
                  <a:lnTo>
                    <a:pt x="326" y="158"/>
                  </a:lnTo>
                  <a:lnTo>
                    <a:pt x="326" y="158"/>
                  </a:lnTo>
                  <a:lnTo>
                    <a:pt x="336" y="154"/>
                  </a:lnTo>
                  <a:lnTo>
                    <a:pt x="344" y="150"/>
                  </a:lnTo>
                  <a:lnTo>
                    <a:pt x="354" y="150"/>
                  </a:lnTo>
                  <a:lnTo>
                    <a:pt x="362" y="152"/>
                  </a:lnTo>
                  <a:lnTo>
                    <a:pt x="370" y="154"/>
                  </a:lnTo>
                  <a:lnTo>
                    <a:pt x="374" y="160"/>
                  </a:lnTo>
                  <a:lnTo>
                    <a:pt x="376" y="168"/>
                  </a:lnTo>
                  <a:lnTo>
                    <a:pt x="376" y="178"/>
                  </a:lnTo>
                  <a:lnTo>
                    <a:pt x="376" y="178"/>
                  </a:lnTo>
                  <a:lnTo>
                    <a:pt x="372" y="186"/>
                  </a:lnTo>
                  <a:lnTo>
                    <a:pt x="368" y="194"/>
                  </a:lnTo>
                  <a:lnTo>
                    <a:pt x="362" y="198"/>
                  </a:lnTo>
                  <a:lnTo>
                    <a:pt x="356" y="204"/>
                  </a:lnTo>
                  <a:lnTo>
                    <a:pt x="344" y="210"/>
                  </a:lnTo>
                  <a:lnTo>
                    <a:pt x="340" y="216"/>
                  </a:lnTo>
                  <a:lnTo>
                    <a:pt x="336" y="222"/>
                  </a:lnTo>
                  <a:lnTo>
                    <a:pt x="336" y="222"/>
                  </a:lnTo>
                  <a:lnTo>
                    <a:pt x="330" y="236"/>
                  </a:lnTo>
                  <a:lnTo>
                    <a:pt x="328" y="244"/>
                  </a:lnTo>
                  <a:lnTo>
                    <a:pt x="328" y="256"/>
                  </a:lnTo>
                  <a:lnTo>
                    <a:pt x="328" y="256"/>
                  </a:lnTo>
                  <a:lnTo>
                    <a:pt x="326" y="260"/>
                  </a:lnTo>
                  <a:lnTo>
                    <a:pt x="322" y="264"/>
                  </a:lnTo>
                  <a:lnTo>
                    <a:pt x="318" y="268"/>
                  </a:lnTo>
                  <a:lnTo>
                    <a:pt x="318" y="268"/>
                  </a:lnTo>
                  <a:lnTo>
                    <a:pt x="320" y="276"/>
                  </a:lnTo>
                  <a:lnTo>
                    <a:pt x="318" y="292"/>
                  </a:lnTo>
                  <a:lnTo>
                    <a:pt x="314" y="304"/>
                  </a:lnTo>
                  <a:lnTo>
                    <a:pt x="308" y="316"/>
                  </a:lnTo>
                  <a:lnTo>
                    <a:pt x="300" y="330"/>
                  </a:lnTo>
                  <a:lnTo>
                    <a:pt x="288" y="342"/>
                  </a:lnTo>
                  <a:lnTo>
                    <a:pt x="288" y="342"/>
                  </a:lnTo>
                  <a:lnTo>
                    <a:pt x="274" y="354"/>
                  </a:lnTo>
                  <a:lnTo>
                    <a:pt x="258" y="364"/>
                  </a:lnTo>
                  <a:lnTo>
                    <a:pt x="240" y="374"/>
                  </a:lnTo>
                  <a:lnTo>
                    <a:pt x="222" y="382"/>
                  </a:lnTo>
                  <a:lnTo>
                    <a:pt x="206" y="390"/>
                  </a:lnTo>
                  <a:lnTo>
                    <a:pt x="190" y="394"/>
                  </a:lnTo>
                  <a:lnTo>
                    <a:pt x="174" y="398"/>
                  </a:lnTo>
                  <a:lnTo>
                    <a:pt x="162" y="398"/>
                  </a:lnTo>
                  <a:lnTo>
                    <a:pt x="162" y="39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Freeform 100"/>
            <p:cNvSpPr>
              <a:spLocks noEditPoints="1"/>
            </p:cNvSpPr>
            <p:nvPr/>
          </p:nvSpPr>
          <p:spPr bwMode="auto">
            <a:xfrm>
              <a:off x="3195638" y="5830888"/>
              <a:ext cx="596900" cy="561975"/>
            </a:xfrm>
            <a:custGeom>
              <a:avLst/>
              <a:gdLst>
                <a:gd name="T0" fmla="*/ 160 w 376"/>
                <a:gd name="T1" fmla="*/ 26 h 354"/>
                <a:gd name="T2" fmla="*/ 176 w 376"/>
                <a:gd name="T3" fmla="*/ 84 h 354"/>
                <a:gd name="T4" fmla="*/ 162 w 376"/>
                <a:gd name="T5" fmla="*/ 32 h 354"/>
                <a:gd name="T6" fmla="*/ 90 w 376"/>
                <a:gd name="T7" fmla="*/ 164 h 354"/>
                <a:gd name="T8" fmla="*/ 80 w 376"/>
                <a:gd name="T9" fmla="*/ 136 h 354"/>
                <a:gd name="T10" fmla="*/ 42 w 376"/>
                <a:gd name="T11" fmla="*/ 82 h 354"/>
                <a:gd name="T12" fmla="*/ 26 w 376"/>
                <a:gd name="T13" fmla="*/ 48 h 354"/>
                <a:gd name="T14" fmla="*/ 42 w 376"/>
                <a:gd name="T15" fmla="*/ 90 h 354"/>
                <a:gd name="T16" fmla="*/ 62 w 376"/>
                <a:gd name="T17" fmla="*/ 122 h 354"/>
                <a:gd name="T18" fmla="*/ 90 w 376"/>
                <a:gd name="T19" fmla="*/ 164 h 354"/>
                <a:gd name="T20" fmla="*/ 130 w 376"/>
                <a:gd name="T21" fmla="*/ 104 h 354"/>
                <a:gd name="T22" fmla="*/ 104 w 376"/>
                <a:gd name="T23" fmla="*/ 40 h 354"/>
                <a:gd name="T24" fmla="*/ 82 w 376"/>
                <a:gd name="T25" fmla="*/ 0 h 354"/>
                <a:gd name="T26" fmla="*/ 98 w 376"/>
                <a:gd name="T27" fmla="*/ 38 h 354"/>
                <a:gd name="T28" fmla="*/ 130 w 376"/>
                <a:gd name="T29" fmla="*/ 104 h 354"/>
                <a:gd name="T30" fmla="*/ 368 w 376"/>
                <a:gd name="T31" fmla="*/ 110 h 354"/>
                <a:gd name="T32" fmla="*/ 364 w 376"/>
                <a:gd name="T33" fmla="*/ 122 h 354"/>
                <a:gd name="T34" fmla="*/ 350 w 376"/>
                <a:gd name="T35" fmla="*/ 138 h 354"/>
                <a:gd name="T36" fmla="*/ 328 w 376"/>
                <a:gd name="T37" fmla="*/ 156 h 354"/>
                <a:gd name="T38" fmla="*/ 320 w 376"/>
                <a:gd name="T39" fmla="*/ 178 h 354"/>
                <a:gd name="T40" fmla="*/ 318 w 376"/>
                <a:gd name="T41" fmla="*/ 196 h 354"/>
                <a:gd name="T42" fmla="*/ 312 w 376"/>
                <a:gd name="T43" fmla="*/ 202 h 354"/>
                <a:gd name="T44" fmla="*/ 306 w 376"/>
                <a:gd name="T45" fmla="*/ 238 h 354"/>
                <a:gd name="T46" fmla="*/ 282 w 376"/>
                <a:gd name="T47" fmla="*/ 276 h 354"/>
                <a:gd name="T48" fmla="*/ 250 w 376"/>
                <a:gd name="T49" fmla="*/ 298 h 354"/>
                <a:gd name="T50" fmla="*/ 198 w 376"/>
                <a:gd name="T51" fmla="*/ 324 h 354"/>
                <a:gd name="T52" fmla="*/ 156 w 376"/>
                <a:gd name="T53" fmla="*/ 332 h 354"/>
                <a:gd name="T54" fmla="*/ 122 w 376"/>
                <a:gd name="T55" fmla="*/ 330 h 354"/>
                <a:gd name="T56" fmla="*/ 86 w 376"/>
                <a:gd name="T57" fmla="*/ 314 h 354"/>
                <a:gd name="T58" fmla="*/ 58 w 376"/>
                <a:gd name="T59" fmla="*/ 274 h 354"/>
                <a:gd name="T60" fmla="*/ 52 w 376"/>
                <a:gd name="T61" fmla="*/ 266 h 354"/>
                <a:gd name="T62" fmla="*/ 84 w 376"/>
                <a:gd name="T63" fmla="*/ 324 h 354"/>
                <a:gd name="T64" fmla="*/ 106 w 376"/>
                <a:gd name="T65" fmla="*/ 344 h 354"/>
                <a:gd name="T66" fmla="*/ 150 w 376"/>
                <a:gd name="T67" fmla="*/ 354 h 354"/>
                <a:gd name="T68" fmla="*/ 174 w 376"/>
                <a:gd name="T69" fmla="*/ 354 h 354"/>
                <a:gd name="T70" fmla="*/ 222 w 376"/>
                <a:gd name="T71" fmla="*/ 338 h 354"/>
                <a:gd name="T72" fmla="*/ 274 w 376"/>
                <a:gd name="T73" fmla="*/ 310 h 354"/>
                <a:gd name="T74" fmla="*/ 300 w 376"/>
                <a:gd name="T75" fmla="*/ 286 h 354"/>
                <a:gd name="T76" fmla="*/ 318 w 376"/>
                <a:gd name="T77" fmla="*/ 248 h 354"/>
                <a:gd name="T78" fmla="*/ 318 w 376"/>
                <a:gd name="T79" fmla="*/ 224 h 354"/>
                <a:gd name="T80" fmla="*/ 328 w 376"/>
                <a:gd name="T81" fmla="*/ 212 h 354"/>
                <a:gd name="T82" fmla="*/ 330 w 376"/>
                <a:gd name="T83" fmla="*/ 192 h 354"/>
                <a:gd name="T84" fmla="*/ 340 w 376"/>
                <a:gd name="T85" fmla="*/ 172 h 354"/>
                <a:gd name="T86" fmla="*/ 362 w 376"/>
                <a:gd name="T87" fmla="*/ 154 h 354"/>
                <a:gd name="T88" fmla="*/ 376 w 376"/>
                <a:gd name="T89" fmla="*/ 134 h 354"/>
                <a:gd name="T90" fmla="*/ 376 w 376"/>
                <a:gd name="T91" fmla="*/ 120 h 354"/>
                <a:gd name="T92" fmla="*/ 368 w 376"/>
                <a:gd name="T93" fmla="*/ 110 h 354"/>
                <a:gd name="T94" fmla="*/ 0 w 376"/>
                <a:gd name="T95" fmla="*/ 134 h 354"/>
                <a:gd name="T96" fmla="*/ 16 w 376"/>
                <a:gd name="T97" fmla="*/ 166 h 354"/>
                <a:gd name="T98" fmla="*/ 32 w 376"/>
                <a:gd name="T99" fmla="*/ 198 h 354"/>
                <a:gd name="T100" fmla="*/ 18 w 376"/>
                <a:gd name="T101" fmla="*/ 16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6" h="354">
                  <a:moveTo>
                    <a:pt x="162" y="32"/>
                  </a:moveTo>
                  <a:lnTo>
                    <a:pt x="162" y="32"/>
                  </a:lnTo>
                  <a:lnTo>
                    <a:pt x="160" y="26"/>
                  </a:lnTo>
                  <a:lnTo>
                    <a:pt x="160" y="26"/>
                  </a:lnTo>
                  <a:lnTo>
                    <a:pt x="168" y="60"/>
                  </a:lnTo>
                  <a:lnTo>
                    <a:pt x="176" y="84"/>
                  </a:lnTo>
                  <a:lnTo>
                    <a:pt x="176" y="84"/>
                  </a:lnTo>
                  <a:lnTo>
                    <a:pt x="170" y="58"/>
                  </a:lnTo>
                  <a:lnTo>
                    <a:pt x="162" y="32"/>
                  </a:lnTo>
                  <a:lnTo>
                    <a:pt x="162" y="32"/>
                  </a:lnTo>
                  <a:close/>
                  <a:moveTo>
                    <a:pt x="90" y="164"/>
                  </a:moveTo>
                  <a:lnTo>
                    <a:pt x="90" y="164"/>
                  </a:lnTo>
                  <a:lnTo>
                    <a:pt x="90" y="156"/>
                  </a:lnTo>
                  <a:lnTo>
                    <a:pt x="86" y="148"/>
                  </a:lnTo>
                  <a:lnTo>
                    <a:pt x="80" y="136"/>
                  </a:lnTo>
                  <a:lnTo>
                    <a:pt x="80" y="136"/>
                  </a:lnTo>
                  <a:lnTo>
                    <a:pt x="56" y="100"/>
                  </a:lnTo>
                  <a:lnTo>
                    <a:pt x="42" y="82"/>
                  </a:lnTo>
                  <a:lnTo>
                    <a:pt x="34" y="68"/>
                  </a:lnTo>
                  <a:lnTo>
                    <a:pt x="34" y="68"/>
                  </a:lnTo>
                  <a:lnTo>
                    <a:pt x="26" y="48"/>
                  </a:lnTo>
                  <a:lnTo>
                    <a:pt x="26" y="48"/>
                  </a:lnTo>
                  <a:lnTo>
                    <a:pt x="32" y="68"/>
                  </a:lnTo>
                  <a:lnTo>
                    <a:pt x="42" y="90"/>
                  </a:lnTo>
                  <a:lnTo>
                    <a:pt x="42" y="90"/>
                  </a:lnTo>
                  <a:lnTo>
                    <a:pt x="50" y="104"/>
                  </a:lnTo>
                  <a:lnTo>
                    <a:pt x="62" y="122"/>
                  </a:lnTo>
                  <a:lnTo>
                    <a:pt x="86" y="158"/>
                  </a:lnTo>
                  <a:lnTo>
                    <a:pt x="86" y="158"/>
                  </a:lnTo>
                  <a:lnTo>
                    <a:pt x="90" y="164"/>
                  </a:lnTo>
                  <a:lnTo>
                    <a:pt x="90" y="164"/>
                  </a:lnTo>
                  <a:close/>
                  <a:moveTo>
                    <a:pt x="130" y="104"/>
                  </a:moveTo>
                  <a:lnTo>
                    <a:pt x="130" y="104"/>
                  </a:lnTo>
                  <a:lnTo>
                    <a:pt x="126" y="88"/>
                  </a:lnTo>
                  <a:lnTo>
                    <a:pt x="116" y="66"/>
                  </a:lnTo>
                  <a:lnTo>
                    <a:pt x="104" y="40"/>
                  </a:lnTo>
                  <a:lnTo>
                    <a:pt x="90" y="16"/>
                  </a:lnTo>
                  <a:lnTo>
                    <a:pt x="90" y="16"/>
                  </a:lnTo>
                  <a:lnTo>
                    <a:pt x="82" y="0"/>
                  </a:lnTo>
                  <a:lnTo>
                    <a:pt x="82" y="0"/>
                  </a:lnTo>
                  <a:lnTo>
                    <a:pt x="88" y="18"/>
                  </a:lnTo>
                  <a:lnTo>
                    <a:pt x="98" y="38"/>
                  </a:lnTo>
                  <a:lnTo>
                    <a:pt x="98" y="38"/>
                  </a:lnTo>
                  <a:lnTo>
                    <a:pt x="116" y="72"/>
                  </a:lnTo>
                  <a:lnTo>
                    <a:pt x="130" y="104"/>
                  </a:lnTo>
                  <a:lnTo>
                    <a:pt x="130" y="104"/>
                  </a:lnTo>
                  <a:close/>
                  <a:moveTo>
                    <a:pt x="368" y="110"/>
                  </a:moveTo>
                  <a:lnTo>
                    <a:pt x="368" y="110"/>
                  </a:lnTo>
                  <a:lnTo>
                    <a:pt x="368" y="112"/>
                  </a:lnTo>
                  <a:lnTo>
                    <a:pt x="368" y="112"/>
                  </a:lnTo>
                  <a:lnTo>
                    <a:pt x="364" y="122"/>
                  </a:lnTo>
                  <a:lnTo>
                    <a:pt x="360" y="128"/>
                  </a:lnTo>
                  <a:lnTo>
                    <a:pt x="354" y="134"/>
                  </a:lnTo>
                  <a:lnTo>
                    <a:pt x="350" y="138"/>
                  </a:lnTo>
                  <a:lnTo>
                    <a:pt x="338" y="146"/>
                  </a:lnTo>
                  <a:lnTo>
                    <a:pt x="332" y="150"/>
                  </a:lnTo>
                  <a:lnTo>
                    <a:pt x="328" y="156"/>
                  </a:lnTo>
                  <a:lnTo>
                    <a:pt x="328" y="156"/>
                  </a:lnTo>
                  <a:lnTo>
                    <a:pt x="322" y="170"/>
                  </a:lnTo>
                  <a:lnTo>
                    <a:pt x="320" y="178"/>
                  </a:lnTo>
                  <a:lnTo>
                    <a:pt x="320" y="190"/>
                  </a:lnTo>
                  <a:lnTo>
                    <a:pt x="320" y="190"/>
                  </a:lnTo>
                  <a:lnTo>
                    <a:pt x="318" y="196"/>
                  </a:lnTo>
                  <a:lnTo>
                    <a:pt x="316" y="198"/>
                  </a:lnTo>
                  <a:lnTo>
                    <a:pt x="312" y="202"/>
                  </a:lnTo>
                  <a:lnTo>
                    <a:pt x="312" y="202"/>
                  </a:lnTo>
                  <a:lnTo>
                    <a:pt x="312" y="210"/>
                  </a:lnTo>
                  <a:lnTo>
                    <a:pt x="310" y="228"/>
                  </a:lnTo>
                  <a:lnTo>
                    <a:pt x="306" y="238"/>
                  </a:lnTo>
                  <a:lnTo>
                    <a:pt x="302" y="252"/>
                  </a:lnTo>
                  <a:lnTo>
                    <a:pt x="292" y="264"/>
                  </a:lnTo>
                  <a:lnTo>
                    <a:pt x="282" y="276"/>
                  </a:lnTo>
                  <a:lnTo>
                    <a:pt x="282" y="276"/>
                  </a:lnTo>
                  <a:lnTo>
                    <a:pt x="266" y="288"/>
                  </a:lnTo>
                  <a:lnTo>
                    <a:pt x="250" y="298"/>
                  </a:lnTo>
                  <a:lnTo>
                    <a:pt x="234" y="308"/>
                  </a:lnTo>
                  <a:lnTo>
                    <a:pt x="216" y="316"/>
                  </a:lnTo>
                  <a:lnTo>
                    <a:pt x="198" y="324"/>
                  </a:lnTo>
                  <a:lnTo>
                    <a:pt x="182" y="328"/>
                  </a:lnTo>
                  <a:lnTo>
                    <a:pt x="168" y="332"/>
                  </a:lnTo>
                  <a:lnTo>
                    <a:pt x="156" y="332"/>
                  </a:lnTo>
                  <a:lnTo>
                    <a:pt x="156" y="332"/>
                  </a:lnTo>
                  <a:lnTo>
                    <a:pt x="142" y="334"/>
                  </a:lnTo>
                  <a:lnTo>
                    <a:pt x="122" y="330"/>
                  </a:lnTo>
                  <a:lnTo>
                    <a:pt x="110" y="328"/>
                  </a:lnTo>
                  <a:lnTo>
                    <a:pt x="98" y="322"/>
                  </a:lnTo>
                  <a:lnTo>
                    <a:pt x="86" y="314"/>
                  </a:lnTo>
                  <a:lnTo>
                    <a:pt x="76" y="302"/>
                  </a:lnTo>
                  <a:lnTo>
                    <a:pt x="76" y="302"/>
                  </a:lnTo>
                  <a:lnTo>
                    <a:pt x="58" y="274"/>
                  </a:lnTo>
                  <a:lnTo>
                    <a:pt x="46" y="250"/>
                  </a:lnTo>
                  <a:lnTo>
                    <a:pt x="46" y="250"/>
                  </a:lnTo>
                  <a:lnTo>
                    <a:pt x="52" y="266"/>
                  </a:lnTo>
                  <a:lnTo>
                    <a:pt x="60" y="284"/>
                  </a:lnTo>
                  <a:lnTo>
                    <a:pt x="70" y="302"/>
                  </a:lnTo>
                  <a:lnTo>
                    <a:pt x="84" y="324"/>
                  </a:lnTo>
                  <a:lnTo>
                    <a:pt x="84" y="324"/>
                  </a:lnTo>
                  <a:lnTo>
                    <a:pt x="94" y="336"/>
                  </a:lnTo>
                  <a:lnTo>
                    <a:pt x="106" y="344"/>
                  </a:lnTo>
                  <a:lnTo>
                    <a:pt x="118" y="350"/>
                  </a:lnTo>
                  <a:lnTo>
                    <a:pt x="128" y="352"/>
                  </a:lnTo>
                  <a:lnTo>
                    <a:pt x="150" y="354"/>
                  </a:lnTo>
                  <a:lnTo>
                    <a:pt x="162" y="354"/>
                  </a:lnTo>
                  <a:lnTo>
                    <a:pt x="162" y="354"/>
                  </a:lnTo>
                  <a:lnTo>
                    <a:pt x="174" y="354"/>
                  </a:lnTo>
                  <a:lnTo>
                    <a:pt x="190" y="350"/>
                  </a:lnTo>
                  <a:lnTo>
                    <a:pt x="206" y="346"/>
                  </a:lnTo>
                  <a:lnTo>
                    <a:pt x="222" y="338"/>
                  </a:lnTo>
                  <a:lnTo>
                    <a:pt x="240" y="330"/>
                  </a:lnTo>
                  <a:lnTo>
                    <a:pt x="258" y="320"/>
                  </a:lnTo>
                  <a:lnTo>
                    <a:pt x="274" y="310"/>
                  </a:lnTo>
                  <a:lnTo>
                    <a:pt x="288" y="298"/>
                  </a:lnTo>
                  <a:lnTo>
                    <a:pt x="288" y="298"/>
                  </a:lnTo>
                  <a:lnTo>
                    <a:pt x="300" y="286"/>
                  </a:lnTo>
                  <a:lnTo>
                    <a:pt x="308" y="272"/>
                  </a:lnTo>
                  <a:lnTo>
                    <a:pt x="314" y="260"/>
                  </a:lnTo>
                  <a:lnTo>
                    <a:pt x="318" y="248"/>
                  </a:lnTo>
                  <a:lnTo>
                    <a:pt x="320" y="232"/>
                  </a:lnTo>
                  <a:lnTo>
                    <a:pt x="318" y="224"/>
                  </a:lnTo>
                  <a:lnTo>
                    <a:pt x="318" y="224"/>
                  </a:lnTo>
                  <a:lnTo>
                    <a:pt x="322" y="220"/>
                  </a:lnTo>
                  <a:lnTo>
                    <a:pt x="326" y="216"/>
                  </a:lnTo>
                  <a:lnTo>
                    <a:pt x="328" y="212"/>
                  </a:lnTo>
                  <a:lnTo>
                    <a:pt x="328" y="212"/>
                  </a:lnTo>
                  <a:lnTo>
                    <a:pt x="328" y="200"/>
                  </a:lnTo>
                  <a:lnTo>
                    <a:pt x="330" y="192"/>
                  </a:lnTo>
                  <a:lnTo>
                    <a:pt x="336" y="178"/>
                  </a:lnTo>
                  <a:lnTo>
                    <a:pt x="336" y="178"/>
                  </a:lnTo>
                  <a:lnTo>
                    <a:pt x="340" y="172"/>
                  </a:lnTo>
                  <a:lnTo>
                    <a:pt x="344" y="166"/>
                  </a:lnTo>
                  <a:lnTo>
                    <a:pt x="356" y="160"/>
                  </a:lnTo>
                  <a:lnTo>
                    <a:pt x="362" y="154"/>
                  </a:lnTo>
                  <a:lnTo>
                    <a:pt x="368" y="150"/>
                  </a:lnTo>
                  <a:lnTo>
                    <a:pt x="372" y="142"/>
                  </a:lnTo>
                  <a:lnTo>
                    <a:pt x="376" y="134"/>
                  </a:lnTo>
                  <a:lnTo>
                    <a:pt x="376" y="134"/>
                  </a:lnTo>
                  <a:lnTo>
                    <a:pt x="376" y="126"/>
                  </a:lnTo>
                  <a:lnTo>
                    <a:pt x="376" y="120"/>
                  </a:lnTo>
                  <a:lnTo>
                    <a:pt x="372" y="114"/>
                  </a:lnTo>
                  <a:lnTo>
                    <a:pt x="368" y="110"/>
                  </a:lnTo>
                  <a:lnTo>
                    <a:pt x="368" y="110"/>
                  </a:lnTo>
                  <a:close/>
                  <a:moveTo>
                    <a:pt x="0" y="126"/>
                  </a:moveTo>
                  <a:lnTo>
                    <a:pt x="0" y="126"/>
                  </a:lnTo>
                  <a:lnTo>
                    <a:pt x="0" y="134"/>
                  </a:lnTo>
                  <a:lnTo>
                    <a:pt x="2" y="140"/>
                  </a:lnTo>
                  <a:lnTo>
                    <a:pt x="2" y="140"/>
                  </a:lnTo>
                  <a:lnTo>
                    <a:pt x="16" y="166"/>
                  </a:lnTo>
                  <a:lnTo>
                    <a:pt x="32" y="198"/>
                  </a:lnTo>
                  <a:lnTo>
                    <a:pt x="32" y="198"/>
                  </a:lnTo>
                  <a:lnTo>
                    <a:pt x="32" y="198"/>
                  </a:lnTo>
                  <a:lnTo>
                    <a:pt x="32" y="198"/>
                  </a:lnTo>
                  <a:lnTo>
                    <a:pt x="26" y="180"/>
                  </a:lnTo>
                  <a:lnTo>
                    <a:pt x="18" y="160"/>
                  </a:lnTo>
                  <a:lnTo>
                    <a:pt x="0" y="126"/>
                  </a:lnTo>
                  <a:lnTo>
                    <a:pt x="0" y="126"/>
                  </a:lnTo>
                  <a:close/>
                </a:path>
              </a:pathLst>
            </a:custGeom>
            <a:solidFill>
              <a:srgbClr val="E4E5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Freeform 101"/>
            <p:cNvSpPr>
              <a:spLocks/>
            </p:cNvSpPr>
            <p:nvPr/>
          </p:nvSpPr>
          <p:spPr bwMode="auto">
            <a:xfrm>
              <a:off x="4100513" y="6221413"/>
              <a:ext cx="3175" cy="9525"/>
            </a:xfrm>
            <a:custGeom>
              <a:avLst/>
              <a:gdLst>
                <a:gd name="T0" fmla="*/ 0 w 2"/>
                <a:gd name="T1" fmla="*/ 6 h 6"/>
                <a:gd name="T2" fmla="*/ 2 w 2"/>
                <a:gd name="T3" fmla="*/ 0 h 6"/>
                <a:gd name="T4" fmla="*/ 0 w 2"/>
                <a:gd name="T5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6">
                  <a:moveTo>
                    <a:pt x="0" y="6"/>
                  </a:moveTo>
                  <a:lnTo>
                    <a:pt x="2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88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Freeform 102"/>
            <p:cNvSpPr>
              <a:spLocks/>
            </p:cNvSpPr>
            <p:nvPr/>
          </p:nvSpPr>
          <p:spPr bwMode="auto">
            <a:xfrm>
              <a:off x="4021138" y="5891213"/>
              <a:ext cx="1009650" cy="790575"/>
            </a:xfrm>
            <a:custGeom>
              <a:avLst/>
              <a:gdLst>
                <a:gd name="T0" fmla="*/ 86 w 636"/>
                <a:gd name="T1" fmla="*/ 0 h 498"/>
                <a:gd name="T2" fmla="*/ 0 w 636"/>
                <a:gd name="T3" fmla="*/ 402 h 498"/>
                <a:gd name="T4" fmla="*/ 10 w 636"/>
                <a:gd name="T5" fmla="*/ 404 h 498"/>
                <a:gd name="T6" fmla="*/ 588 w 636"/>
                <a:gd name="T7" fmla="*/ 498 h 498"/>
                <a:gd name="T8" fmla="*/ 636 w 636"/>
                <a:gd name="T9" fmla="*/ 96 h 498"/>
                <a:gd name="T10" fmla="*/ 86 w 636"/>
                <a:gd name="T11" fmla="*/ 0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6" h="498">
                  <a:moveTo>
                    <a:pt x="86" y="0"/>
                  </a:moveTo>
                  <a:lnTo>
                    <a:pt x="0" y="402"/>
                  </a:lnTo>
                  <a:lnTo>
                    <a:pt x="10" y="404"/>
                  </a:lnTo>
                  <a:lnTo>
                    <a:pt x="588" y="498"/>
                  </a:lnTo>
                  <a:lnTo>
                    <a:pt x="636" y="96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Freeform 103"/>
            <p:cNvSpPr>
              <a:spLocks/>
            </p:cNvSpPr>
            <p:nvPr/>
          </p:nvSpPr>
          <p:spPr bwMode="auto">
            <a:xfrm>
              <a:off x="4040188" y="5903913"/>
              <a:ext cx="971550" cy="755650"/>
            </a:xfrm>
            <a:custGeom>
              <a:avLst/>
              <a:gdLst>
                <a:gd name="T0" fmla="*/ 0 w 612"/>
                <a:gd name="T1" fmla="*/ 384 h 476"/>
                <a:gd name="T2" fmla="*/ 568 w 612"/>
                <a:gd name="T3" fmla="*/ 476 h 476"/>
                <a:gd name="T4" fmla="*/ 612 w 612"/>
                <a:gd name="T5" fmla="*/ 92 h 476"/>
                <a:gd name="T6" fmla="*/ 82 w 612"/>
                <a:gd name="T7" fmla="*/ 0 h 476"/>
                <a:gd name="T8" fmla="*/ 0 w 612"/>
                <a:gd name="T9" fmla="*/ 384 h 476"/>
                <a:gd name="T10" fmla="*/ 0 w 612"/>
                <a:gd name="T11" fmla="*/ 384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2" h="476">
                  <a:moveTo>
                    <a:pt x="0" y="384"/>
                  </a:moveTo>
                  <a:lnTo>
                    <a:pt x="568" y="476"/>
                  </a:lnTo>
                  <a:lnTo>
                    <a:pt x="612" y="92"/>
                  </a:lnTo>
                  <a:lnTo>
                    <a:pt x="82" y="0"/>
                  </a:lnTo>
                  <a:lnTo>
                    <a:pt x="0" y="384"/>
                  </a:lnTo>
                  <a:lnTo>
                    <a:pt x="0" y="38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Freeform 104"/>
            <p:cNvSpPr>
              <a:spLocks/>
            </p:cNvSpPr>
            <p:nvPr/>
          </p:nvSpPr>
          <p:spPr bwMode="auto">
            <a:xfrm>
              <a:off x="4583113" y="5980113"/>
              <a:ext cx="187325" cy="73025"/>
            </a:xfrm>
            <a:custGeom>
              <a:avLst/>
              <a:gdLst>
                <a:gd name="T0" fmla="*/ 0 w 118"/>
                <a:gd name="T1" fmla="*/ 46 h 46"/>
                <a:gd name="T2" fmla="*/ 0 w 118"/>
                <a:gd name="T3" fmla="*/ 46 h 46"/>
                <a:gd name="T4" fmla="*/ 10 w 118"/>
                <a:gd name="T5" fmla="*/ 44 h 46"/>
                <a:gd name="T6" fmla="*/ 20 w 118"/>
                <a:gd name="T7" fmla="*/ 42 h 46"/>
                <a:gd name="T8" fmla="*/ 38 w 118"/>
                <a:gd name="T9" fmla="*/ 32 h 46"/>
                <a:gd name="T10" fmla="*/ 38 w 118"/>
                <a:gd name="T11" fmla="*/ 32 h 46"/>
                <a:gd name="T12" fmla="*/ 48 w 118"/>
                <a:gd name="T13" fmla="*/ 30 h 46"/>
                <a:gd name="T14" fmla="*/ 56 w 118"/>
                <a:gd name="T15" fmla="*/ 28 h 46"/>
                <a:gd name="T16" fmla="*/ 76 w 118"/>
                <a:gd name="T17" fmla="*/ 28 h 46"/>
                <a:gd name="T18" fmla="*/ 94 w 118"/>
                <a:gd name="T19" fmla="*/ 26 h 46"/>
                <a:gd name="T20" fmla="*/ 104 w 118"/>
                <a:gd name="T21" fmla="*/ 24 h 46"/>
                <a:gd name="T22" fmla="*/ 112 w 118"/>
                <a:gd name="T23" fmla="*/ 22 h 46"/>
                <a:gd name="T24" fmla="*/ 112 w 118"/>
                <a:gd name="T25" fmla="*/ 22 h 46"/>
                <a:gd name="T26" fmla="*/ 118 w 118"/>
                <a:gd name="T27" fmla="*/ 18 h 46"/>
                <a:gd name="T28" fmla="*/ 24 w 118"/>
                <a:gd name="T29" fmla="*/ 0 h 46"/>
                <a:gd name="T30" fmla="*/ 24 w 118"/>
                <a:gd name="T31" fmla="*/ 0 h 46"/>
                <a:gd name="T32" fmla="*/ 18 w 118"/>
                <a:gd name="T33" fmla="*/ 2 h 46"/>
                <a:gd name="T34" fmla="*/ 18 w 118"/>
                <a:gd name="T35" fmla="*/ 2 h 46"/>
                <a:gd name="T36" fmla="*/ 10 w 118"/>
                <a:gd name="T37" fmla="*/ 12 h 46"/>
                <a:gd name="T38" fmla="*/ 4 w 118"/>
                <a:gd name="T39" fmla="*/ 22 h 46"/>
                <a:gd name="T40" fmla="*/ 2 w 118"/>
                <a:gd name="T41" fmla="*/ 34 h 46"/>
                <a:gd name="T42" fmla="*/ 0 w 118"/>
                <a:gd name="T43" fmla="*/ 46 h 46"/>
                <a:gd name="T44" fmla="*/ 0 w 118"/>
                <a:gd name="T45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8" h="46">
                  <a:moveTo>
                    <a:pt x="0" y="46"/>
                  </a:moveTo>
                  <a:lnTo>
                    <a:pt x="0" y="46"/>
                  </a:lnTo>
                  <a:lnTo>
                    <a:pt x="10" y="44"/>
                  </a:lnTo>
                  <a:lnTo>
                    <a:pt x="20" y="42"/>
                  </a:lnTo>
                  <a:lnTo>
                    <a:pt x="38" y="32"/>
                  </a:lnTo>
                  <a:lnTo>
                    <a:pt x="38" y="32"/>
                  </a:lnTo>
                  <a:lnTo>
                    <a:pt x="48" y="30"/>
                  </a:lnTo>
                  <a:lnTo>
                    <a:pt x="56" y="28"/>
                  </a:lnTo>
                  <a:lnTo>
                    <a:pt x="76" y="28"/>
                  </a:lnTo>
                  <a:lnTo>
                    <a:pt x="94" y="26"/>
                  </a:lnTo>
                  <a:lnTo>
                    <a:pt x="104" y="24"/>
                  </a:lnTo>
                  <a:lnTo>
                    <a:pt x="112" y="22"/>
                  </a:lnTo>
                  <a:lnTo>
                    <a:pt x="112" y="22"/>
                  </a:lnTo>
                  <a:lnTo>
                    <a:pt x="118" y="18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0" y="12"/>
                  </a:lnTo>
                  <a:lnTo>
                    <a:pt x="4" y="22"/>
                  </a:lnTo>
                  <a:lnTo>
                    <a:pt x="2" y="34"/>
                  </a:lnTo>
                  <a:lnTo>
                    <a:pt x="0" y="46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E3E3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Freeform 105"/>
            <p:cNvSpPr>
              <a:spLocks/>
            </p:cNvSpPr>
            <p:nvPr/>
          </p:nvSpPr>
          <p:spPr bwMode="auto">
            <a:xfrm>
              <a:off x="4506913" y="61071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A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Freeform 106"/>
            <p:cNvSpPr>
              <a:spLocks/>
            </p:cNvSpPr>
            <p:nvPr/>
          </p:nvSpPr>
          <p:spPr bwMode="auto">
            <a:xfrm>
              <a:off x="4652963" y="60848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A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107"/>
            <p:cNvSpPr>
              <a:spLocks/>
            </p:cNvSpPr>
            <p:nvPr/>
          </p:nvSpPr>
          <p:spPr bwMode="auto">
            <a:xfrm>
              <a:off x="4392613" y="5827713"/>
              <a:ext cx="317500" cy="250825"/>
            </a:xfrm>
            <a:custGeom>
              <a:avLst/>
              <a:gdLst>
                <a:gd name="T0" fmla="*/ 188 w 200"/>
                <a:gd name="T1" fmla="*/ 70 h 158"/>
                <a:gd name="T2" fmla="*/ 172 w 200"/>
                <a:gd name="T3" fmla="*/ 58 h 158"/>
                <a:gd name="T4" fmla="*/ 168 w 200"/>
                <a:gd name="T5" fmla="*/ 50 h 158"/>
                <a:gd name="T6" fmla="*/ 164 w 200"/>
                <a:gd name="T7" fmla="*/ 42 h 158"/>
                <a:gd name="T8" fmla="*/ 150 w 200"/>
                <a:gd name="T9" fmla="*/ 22 h 158"/>
                <a:gd name="T10" fmla="*/ 132 w 200"/>
                <a:gd name="T11" fmla="*/ 10 h 158"/>
                <a:gd name="T12" fmla="*/ 104 w 200"/>
                <a:gd name="T13" fmla="*/ 2 h 158"/>
                <a:gd name="T14" fmla="*/ 90 w 200"/>
                <a:gd name="T15" fmla="*/ 0 h 158"/>
                <a:gd name="T16" fmla="*/ 62 w 200"/>
                <a:gd name="T17" fmla="*/ 4 h 158"/>
                <a:gd name="T18" fmla="*/ 52 w 200"/>
                <a:gd name="T19" fmla="*/ 12 h 158"/>
                <a:gd name="T20" fmla="*/ 46 w 200"/>
                <a:gd name="T21" fmla="*/ 16 h 158"/>
                <a:gd name="T22" fmla="*/ 18 w 200"/>
                <a:gd name="T23" fmla="*/ 52 h 158"/>
                <a:gd name="T24" fmla="*/ 4 w 200"/>
                <a:gd name="T25" fmla="*/ 80 h 158"/>
                <a:gd name="T26" fmla="*/ 0 w 200"/>
                <a:gd name="T27" fmla="*/ 92 h 158"/>
                <a:gd name="T28" fmla="*/ 0 w 200"/>
                <a:gd name="T29" fmla="*/ 100 h 158"/>
                <a:gd name="T30" fmla="*/ 2 w 200"/>
                <a:gd name="T31" fmla="*/ 114 h 158"/>
                <a:gd name="T32" fmla="*/ 8 w 200"/>
                <a:gd name="T33" fmla="*/ 118 h 158"/>
                <a:gd name="T34" fmla="*/ 14 w 200"/>
                <a:gd name="T35" fmla="*/ 120 h 158"/>
                <a:gd name="T36" fmla="*/ 26 w 200"/>
                <a:gd name="T37" fmla="*/ 118 h 158"/>
                <a:gd name="T38" fmla="*/ 32 w 200"/>
                <a:gd name="T39" fmla="*/ 116 h 158"/>
                <a:gd name="T40" fmla="*/ 32 w 200"/>
                <a:gd name="T41" fmla="*/ 120 h 158"/>
                <a:gd name="T42" fmla="*/ 36 w 200"/>
                <a:gd name="T43" fmla="*/ 136 h 158"/>
                <a:gd name="T44" fmla="*/ 36 w 200"/>
                <a:gd name="T45" fmla="*/ 136 h 158"/>
                <a:gd name="T46" fmla="*/ 42 w 200"/>
                <a:gd name="T47" fmla="*/ 140 h 158"/>
                <a:gd name="T48" fmla="*/ 50 w 200"/>
                <a:gd name="T49" fmla="*/ 142 h 158"/>
                <a:gd name="T50" fmla="*/ 62 w 200"/>
                <a:gd name="T51" fmla="*/ 134 h 158"/>
                <a:gd name="T52" fmla="*/ 64 w 200"/>
                <a:gd name="T53" fmla="*/ 144 h 158"/>
                <a:gd name="T54" fmla="*/ 68 w 200"/>
                <a:gd name="T55" fmla="*/ 152 h 158"/>
                <a:gd name="T56" fmla="*/ 78 w 200"/>
                <a:gd name="T57" fmla="*/ 158 h 158"/>
                <a:gd name="T58" fmla="*/ 84 w 200"/>
                <a:gd name="T59" fmla="*/ 158 h 158"/>
                <a:gd name="T60" fmla="*/ 94 w 200"/>
                <a:gd name="T61" fmla="*/ 154 h 158"/>
                <a:gd name="T62" fmla="*/ 100 w 200"/>
                <a:gd name="T63" fmla="*/ 148 h 158"/>
                <a:gd name="T64" fmla="*/ 100 w 200"/>
                <a:gd name="T65" fmla="*/ 150 h 158"/>
                <a:gd name="T66" fmla="*/ 102 w 200"/>
                <a:gd name="T67" fmla="*/ 152 h 158"/>
                <a:gd name="T68" fmla="*/ 116 w 200"/>
                <a:gd name="T69" fmla="*/ 158 h 158"/>
                <a:gd name="T70" fmla="*/ 122 w 200"/>
                <a:gd name="T71" fmla="*/ 156 h 158"/>
                <a:gd name="T72" fmla="*/ 134 w 200"/>
                <a:gd name="T73" fmla="*/ 144 h 158"/>
                <a:gd name="T74" fmla="*/ 140 w 200"/>
                <a:gd name="T75" fmla="*/ 132 h 158"/>
                <a:gd name="T76" fmla="*/ 146 w 200"/>
                <a:gd name="T77" fmla="*/ 118 h 158"/>
                <a:gd name="T78" fmla="*/ 156 w 200"/>
                <a:gd name="T79" fmla="*/ 104 h 158"/>
                <a:gd name="T80" fmla="*/ 160 w 200"/>
                <a:gd name="T81" fmla="*/ 100 h 158"/>
                <a:gd name="T82" fmla="*/ 194 w 200"/>
                <a:gd name="T83" fmla="*/ 106 h 158"/>
                <a:gd name="T84" fmla="*/ 200 w 200"/>
                <a:gd name="T85" fmla="*/ 106 h 158"/>
                <a:gd name="T86" fmla="*/ 192 w 200"/>
                <a:gd name="T87" fmla="*/ 80 h 158"/>
                <a:gd name="T88" fmla="*/ 188 w 200"/>
                <a:gd name="T89" fmla="*/ 7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00" h="158">
                  <a:moveTo>
                    <a:pt x="188" y="70"/>
                  </a:moveTo>
                  <a:lnTo>
                    <a:pt x="188" y="70"/>
                  </a:lnTo>
                  <a:lnTo>
                    <a:pt x="180" y="64"/>
                  </a:lnTo>
                  <a:lnTo>
                    <a:pt x="172" y="58"/>
                  </a:lnTo>
                  <a:lnTo>
                    <a:pt x="172" y="58"/>
                  </a:lnTo>
                  <a:lnTo>
                    <a:pt x="168" y="50"/>
                  </a:lnTo>
                  <a:lnTo>
                    <a:pt x="164" y="42"/>
                  </a:lnTo>
                  <a:lnTo>
                    <a:pt x="164" y="42"/>
                  </a:lnTo>
                  <a:lnTo>
                    <a:pt x="158" y="32"/>
                  </a:lnTo>
                  <a:lnTo>
                    <a:pt x="150" y="22"/>
                  </a:lnTo>
                  <a:lnTo>
                    <a:pt x="140" y="14"/>
                  </a:lnTo>
                  <a:lnTo>
                    <a:pt x="132" y="10"/>
                  </a:lnTo>
                  <a:lnTo>
                    <a:pt x="114" y="4"/>
                  </a:lnTo>
                  <a:lnTo>
                    <a:pt x="104" y="2"/>
                  </a:lnTo>
                  <a:lnTo>
                    <a:pt x="104" y="2"/>
                  </a:lnTo>
                  <a:lnTo>
                    <a:pt x="90" y="0"/>
                  </a:lnTo>
                  <a:lnTo>
                    <a:pt x="76" y="0"/>
                  </a:lnTo>
                  <a:lnTo>
                    <a:pt x="62" y="4"/>
                  </a:lnTo>
                  <a:lnTo>
                    <a:pt x="56" y="6"/>
                  </a:lnTo>
                  <a:lnTo>
                    <a:pt x="52" y="12"/>
                  </a:lnTo>
                  <a:lnTo>
                    <a:pt x="52" y="12"/>
                  </a:lnTo>
                  <a:lnTo>
                    <a:pt x="46" y="16"/>
                  </a:lnTo>
                  <a:lnTo>
                    <a:pt x="34" y="30"/>
                  </a:lnTo>
                  <a:lnTo>
                    <a:pt x="18" y="52"/>
                  </a:lnTo>
                  <a:lnTo>
                    <a:pt x="10" y="66"/>
                  </a:lnTo>
                  <a:lnTo>
                    <a:pt x="4" y="80"/>
                  </a:lnTo>
                  <a:lnTo>
                    <a:pt x="4" y="80"/>
                  </a:lnTo>
                  <a:lnTo>
                    <a:pt x="0" y="92"/>
                  </a:lnTo>
                  <a:lnTo>
                    <a:pt x="0" y="100"/>
                  </a:lnTo>
                  <a:lnTo>
                    <a:pt x="0" y="100"/>
                  </a:lnTo>
                  <a:lnTo>
                    <a:pt x="0" y="110"/>
                  </a:lnTo>
                  <a:lnTo>
                    <a:pt x="2" y="114"/>
                  </a:lnTo>
                  <a:lnTo>
                    <a:pt x="2" y="114"/>
                  </a:lnTo>
                  <a:lnTo>
                    <a:pt x="8" y="118"/>
                  </a:lnTo>
                  <a:lnTo>
                    <a:pt x="8" y="118"/>
                  </a:lnTo>
                  <a:lnTo>
                    <a:pt x="14" y="120"/>
                  </a:lnTo>
                  <a:lnTo>
                    <a:pt x="20" y="120"/>
                  </a:lnTo>
                  <a:lnTo>
                    <a:pt x="26" y="118"/>
                  </a:lnTo>
                  <a:lnTo>
                    <a:pt x="32" y="116"/>
                  </a:lnTo>
                  <a:lnTo>
                    <a:pt x="32" y="116"/>
                  </a:lnTo>
                  <a:lnTo>
                    <a:pt x="32" y="120"/>
                  </a:lnTo>
                  <a:lnTo>
                    <a:pt x="32" y="120"/>
                  </a:lnTo>
                  <a:lnTo>
                    <a:pt x="32" y="128"/>
                  </a:lnTo>
                  <a:lnTo>
                    <a:pt x="36" y="136"/>
                  </a:lnTo>
                  <a:lnTo>
                    <a:pt x="36" y="136"/>
                  </a:lnTo>
                  <a:lnTo>
                    <a:pt x="36" y="136"/>
                  </a:lnTo>
                  <a:lnTo>
                    <a:pt x="36" y="136"/>
                  </a:lnTo>
                  <a:lnTo>
                    <a:pt x="42" y="140"/>
                  </a:lnTo>
                  <a:lnTo>
                    <a:pt x="50" y="142"/>
                  </a:lnTo>
                  <a:lnTo>
                    <a:pt x="50" y="142"/>
                  </a:lnTo>
                  <a:lnTo>
                    <a:pt x="56" y="138"/>
                  </a:lnTo>
                  <a:lnTo>
                    <a:pt x="62" y="134"/>
                  </a:lnTo>
                  <a:lnTo>
                    <a:pt x="62" y="134"/>
                  </a:lnTo>
                  <a:lnTo>
                    <a:pt x="64" y="144"/>
                  </a:lnTo>
                  <a:lnTo>
                    <a:pt x="68" y="152"/>
                  </a:lnTo>
                  <a:lnTo>
                    <a:pt x="68" y="152"/>
                  </a:lnTo>
                  <a:lnTo>
                    <a:pt x="72" y="154"/>
                  </a:lnTo>
                  <a:lnTo>
                    <a:pt x="78" y="158"/>
                  </a:lnTo>
                  <a:lnTo>
                    <a:pt x="78" y="158"/>
                  </a:lnTo>
                  <a:lnTo>
                    <a:pt x="84" y="158"/>
                  </a:lnTo>
                  <a:lnTo>
                    <a:pt x="90" y="156"/>
                  </a:lnTo>
                  <a:lnTo>
                    <a:pt x="94" y="154"/>
                  </a:lnTo>
                  <a:lnTo>
                    <a:pt x="100" y="148"/>
                  </a:lnTo>
                  <a:lnTo>
                    <a:pt x="100" y="148"/>
                  </a:lnTo>
                  <a:lnTo>
                    <a:pt x="100" y="150"/>
                  </a:lnTo>
                  <a:lnTo>
                    <a:pt x="100" y="150"/>
                  </a:lnTo>
                  <a:lnTo>
                    <a:pt x="102" y="152"/>
                  </a:lnTo>
                  <a:lnTo>
                    <a:pt x="102" y="152"/>
                  </a:lnTo>
                  <a:lnTo>
                    <a:pt x="108" y="158"/>
                  </a:lnTo>
                  <a:lnTo>
                    <a:pt x="116" y="158"/>
                  </a:lnTo>
                  <a:lnTo>
                    <a:pt x="116" y="158"/>
                  </a:lnTo>
                  <a:lnTo>
                    <a:pt x="122" y="156"/>
                  </a:lnTo>
                  <a:lnTo>
                    <a:pt x="128" y="152"/>
                  </a:lnTo>
                  <a:lnTo>
                    <a:pt x="134" y="144"/>
                  </a:lnTo>
                  <a:lnTo>
                    <a:pt x="138" y="136"/>
                  </a:lnTo>
                  <a:lnTo>
                    <a:pt x="140" y="132"/>
                  </a:lnTo>
                  <a:lnTo>
                    <a:pt x="140" y="132"/>
                  </a:lnTo>
                  <a:lnTo>
                    <a:pt x="146" y="118"/>
                  </a:lnTo>
                  <a:lnTo>
                    <a:pt x="156" y="104"/>
                  </a:lnTo>
                  <a:lnTo>
                    <a:pt x="156" y="104"/>
                  </a:lnTo>
                  <a:lnTo>
                    <a:pt x="160" y="100"/>
                  </a:lnTo>
                  <a:lnTo>
                    <a:pt x="160" y="100"/>
                  </a:lnTo>
                  <a:lnTo>
                    <a:pt x="188" y="106"/>
                  </a:lnTo>
                  <a:lnTo>
                    <a:pt x="194" y="106"/>
                  </a:lnTo>
                  <a:lnTo>
                    <a:pt x="200" y="106"/>
                  </a:lnTo>
                  <a:lnTo>
                    <a:pt x="200" y="106"/>
                  </a:lnTo>
                  <a:lnTo>
                    <a:pt x="196" y="92"/>
                  </a:lnTo>
                  <a:lnTo>
                    <a:pt x="192" y="80"/>
                  </a:lnTo>
                  <a:lnTo>
                    <a:pt x="188" y="70"/>
                  </a:lnTo>
                  <a:lnTo>
                    <a:pt x="188" y="7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108"/>
            <p:cNvSpPr>
              <a:spLocks/>
            </p:cNvSpPr>
            <p:nvPr/>
          </p:nvSpPr>
          <p:spPr bwMode="auto">
            <a:xfrm>
              <a:off x="4398963" y="5834063"/>
              <a:ext cx="295275" cy="228600"/>
            </a:xfrm>
            <a:custGeom>
              <a:avLst/>
              <a:gdLst>
                <a:gd name="T0" fmla="*/ 186 w 186"/>
                <a:gd name="T1" fmla="*/ 90 h 144"/>
                <a:gd name="T2" fmla="*/ 174 w 186"/>
                <a:gd name="T3" fmla="*/ 66 h 144"/>
                <a:gd name="T4" fmla="*/ 166 w 186"/>
                <a:gd name="T5" fmla="*/ 60 h 144"/>
                <a:gd name="T6" fmla="*/ 158 w 186"/>
                <a:gd name="T7" fmla="*/ 54 h 144"/>
                <a:gd name="T8" fmla="*/ 152 w 186"/>
                <a:gd name="T9" fmla="*/ 40 h 144"/>
                <a:gd name="T10" fmla="*/ 148 w 186"/>
                <a:gd name="T11" fmla="*/ 30 h 144"/>
                <a:gd name="T12" fmla="*/ 128 w 186"/>
                <a:gd name="T13" fmla="*/ 14 h 144"/>
                <a:gd name="T14" fmla="*/ 98 w 186"/>
                <a:gd name="T15" fmla="*/ 2 h 144"/>
                <a:gd name="T16" fmla="*/ 66 w 186"/>
                <a:gd name="T17" fmla="*/ 2 h 144"/>
                <a:gd name="T18" fmla="*/ 54 w 186"/>
                <a:gd name="T19" fmla="*/ 10 h 144"/>
                <a:gd name="T20" fmla="*/ 34 w 186"/>
                <a:gd name="T21" fmla="*/ 28 h 144"/>
                <a:gd name="T22" fmla="*/ 12 w 186"/>
                <a:gd name="T23" fmla="*/ 62 h 144"/>
                <a:gd name="T24" fmla="*/ 4 w 186"/>
                <a:gd name="T25" fmla="*/ 78 h 144"/>
                <a:gd name="T26" fmla="*/ 0 w 186"/>
                <a:gd name="T27" fmla="*/ 96 h 144"/>
                <a:gd name="T28" fmla="*/ 8 w 186"/>
                <a:gd name="T29" fmla="*/ 104 h 144"/>
                <a:gd name="T30" fmla="*/ 22 w 186"/>
                <a:gd name="T31" fmla="*/ 104 h 144"/>
                <a:gd name="T32" fmla="*/ 32 w 186"/>
                <a:gd name="T33" fmla="*/ 94 h 144"/>
                <a:gd name="T34" fmla="*/ 46 w 186"/>
                <a:gd name="T35" fmla="*/ 72 h 144"/>
                <a:gd name="T36" fmla="*/ 64 w 186"/>
                <a:gd name="T37" fmla="*/ 52 h 144"/>
                <a:gd name="T38" fmla="*/ 54 w 186"/>
                <a:gd name="T39" fmla="*/ 62 h 144"/>
                <a:gd name="T40" fmla="*/ 36 w 186"/>
                <a:gd name="T41" fmla="*/ 96 h 144"/>
                <a:gd name="T42" fmla="*/ 32 w 186"/>
                <a:gd name="T43" fmla="*/ 108 h 144"/>
                <a:gd name="T44" fmla="*/ 36 w 186"/>
                <a:gd name="T45" fmla="*/ 124 h 144"/>
                <a:gd name="T46" fmla="*/ 48 w 186"/>
                <a:gd name="T47" fmla="*/ 126 h 144"/>
                <a:gd name="T48" fmla="*/ 60 w 186"/>
                <a:gd name="T49" fmla="*/ 114 h 144"/>
                <a:gd name="T50" fmla="*/ 66 w 186"/>
                <a:gd name="T51" fmla="*/ 100 h 144"/>
                <a:gd name="T52" fmla="*/ 76 w 186"/>
                <a:gd name="T53" fmla="*/ 84 h 144"/>
                <a:gd name="T54" fmla="*/ 86 w 186"/>
                <a:gd name="T55" fmla="*/ 74 h 144"/>
                <a:gd name="T56" fmla="*/ 68 w 186"/>
                <a:gd name="T57" fmla="*/ 106 h 144"/>
                <a:gd name="T58" fmla="*/ 64 w 186"/>
                <a:gd name="T59" fmla="*/ 118 h 144"/>
                <a:gd name="T60" fmla="*/ 66 w 186"/>
                <a:gd name="T61" fmla="*/ 134 h 144"/>
                <a:gd name="T62" fmla="*/ 74 w 186"/>
                <a:gd name="T63" fmla="*/ 142 h 144"/>
                <a:gd name="T64" fmla="*/ 86 w 186"/>
                <a:gd name="T65" fmla="*/ 140 h 144"/>
                <a:gd name="T66" fmla="*/ 94 w 186"/>
                <a:gd name="T67" fmla="*/ 130 h 144"/>
                <a:gd name="T68" fmla="*/ 100 w 186"/>
                <a:gd name="T69" fmla="*/ 112 h 144"/>
                <a:gd name="T70" fmla="*/ 110 w 186"/>
                <a:gd name="T71" fmla="*/ 92 h 144"/>
                <a:gd name="T72" fmla="*/ 118 w 186"/>
                <a:gd name="T73" fmla="*/ 86 h 144"/>
                <a:gd name="T74" fmla="*/ 98 w 186"/>
                <a:gd name="T75" fmla="*/ 126 h 144"/>
                <a:gd name="T76" fmla="*/ 100 w 186"/>
                <a:gd name="T77" fmla="*/ 138 h 144"/>
                <a:gd name="T78" fmla="*/ 104 w 186"/>
                <a:gd name="T79" fmla="*/ 140 h 144"/>
                <a:gd name="T80" fmla="*/ 112 w 186"/>
                <a:gd name="T81" fmla="*/ 144 h 144"/>
                <a:gd name="T82" fmla="*/ 124 w 186"/>
                <a:gd name="T83" fmla="*/ 136 h 144"/>
                <a:gd name="T84" fmla="*/ 130 w 186"/>
                <a:gd name="T85" fmla="*/ 124 h 144"/>
                <a:gd name="T86" fmla="*/ 140 w 186"/>
                <a:gd name="T87" fmla="*/ 102 h 144"/>
                <a:gd name="T88" fmla="*/ 156 w 186"/>
                <a:gd name="T89" fmla="*/ 88 h 144"/>
                <a:gd name="T90" fmla="*/ 172 w 186"/>
                <a:gd name="T91" fmla="*/ 92 h 144"/>
                <a:gd name="T92" fmla="*/ 184 w 186"/>
                <a:gd name="T93" fmla="*/ 92 h 144"/>
                <a:gd name="T94" fmla="*/ 186 w 186"/>
                <a:gd name="T95" fmla="*/ 9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86" h="144">
                  <a:moveTo>
                    <a:pt x="186" y="90"/>
                  </a:moveTo>
                  <a:lnTo>
                    <a:pt x="186" y="90"/>
                  </a:lnTo>
                  <a:lnTo>
                    <a:pt x="182" y="78"/>
                  </a:lnTo>
                  <a:lnTo>
                    <a:pt x="174" y="66"/>
                  </a:lnTo>
                  <a:lnTo>
                    <a:pt x="174" y="66"/>
                  </a:lnTo>
                  <a:lnTo>
                    <a:pt x="166" y="60"/>
                  </a:lnTo>
                  <a:lnTo>
                    <a:pt x="158" y="54"/>
                  </a:lnTo>
                  <a:lnTo>
                    <a:pt x="158" y="54"/>
                  </a:lnTo>
                  <a:lnTo>
                    <a:pt x="154" y="46"/>
                  </a:lnTo>
                  <a:lnTo>
                    <a:pt x="152" y="40"/>
                  </a:lnTo>
                  <a:lnTo>
                    <a:pt x="152" y="40"/>
                  </a:lnTo>
                  <a:lnTo>
                    <a:pt x="148" y="30"/>
                  </a:lnTo>
                  <a:lnTo>
                    <a:pt x="140" y="22"/>
                  </a:lnTo>
                  <a:lnTo>
                    <a:pt x="128" y="14"/>
                  </a:lnTo>
                  <a:lnTo>
                    <a:pt x="114" y="6"/>
                  </a:lnTo>
                  <a:lnTo>
                    <a:pt x="98" y="2"/>
                  </a:lnTo>
                  <a:lnTo>
                    <a:pt x="82" y="0"/>
                  </a:lnTo>
                  <a:lnTo>
                    <a:pt x="66" y="2"/>
                  </a:lnTo>
                  <a:lnTo>
                    <a:pt x="60" y="6"/>
                  </a:lnTo>
                  <a:lnTo>
                    <a:pt x="54" y="10"/>
                  </a:lnTo>
                  <a:lnTo>
                    <a:pt x="54" y="10"/>
                  </a:lnTo>
                  <a:lnTo>
                    <a:pt x="34" y="28"/>
                  </a:lnTo>
                  <a:lnTo>
                    <a:pt x="22" y="46"/>
                  </a:lnTo>
                  <a:lnTo>
                    <a:pt x="12" y="62"/>
                  </a:lnTo>
                  <a:lnTo>
                    <a:pt x="4" y="78"/>
                  </a:lnTo>
                  <a:lnTo>
                    <a:pt x="4" y="78"/>
                  </a:lnTo>
                  <a:lnTo>
                    <a:pt x="0" y="88"/>
                  </a:lnTo>
                  <a:lnTo>
                    <a:pt x="0" y="96"/>
                  </a:lnTo>
                  <a:lnTo>
                    <a:pt x="2" y="102"/>
                  </a:lnTo>
                  <a:lnTo>
                    <a:pt x="8" y="104"/>
                  </a:lnTo>
                  <a:lnTo>
                    <a:pt x="14" y="106"/>
                  </a:lnTo>
                  <a:lnTo>
                    <a:pt x="22" y="104"/>
                  </a:lnTo>
                  <a:lnTo>
                    <a:pt x="28" y="100"/>
                  </a:lnTo>
                  <a:lnTo>
                    <a:pt x="32" y="94"/>
                  </a:lnTo>
                  <a:lnTo>
                    <a:pt x="32" y="94"/>
                  </a:lnTo>
                  <a:lnTo>
                    <a:pt x="46" y="72"/>
                  </a:lnTo>
                  <a:lnTo>
                    <a:pt x="54" y="62"/>
                  </a:lnTo>
                  <a:lnTo>
                    <a:pt x="64" y="52"/>
                  </a:lnTo>
                  <a:lnTo>
                    <a:pt x="64" y="52"/>
                  </a:lnTo>
                  <a:lnTo>
                    <a:pt x="54" y="62"/>
                  </a:lnTo>
                  <a:lnTo>
                    <a:pt x="46" y="74"/>
                  </a:lnTo>
                  <a:lnTo>
                    <a:pt x="36" y="96"/>
                  </a:lnTo>
                  <a:lnTo>
                    <a:pt x="36" y="96"/>
                  </a:lnTo>
                  <a:lnTo>
                    <a:pt x="32" y="108"/>
                  </a:lnTo>
                  <a:lnTo>
                    <a:pt x="32" y="116"/>
                  </a:lnTo>
                  <a:lnTo>
                    <a:pt x="36" y="124"/>
                  </a:lnTo>
                  <a:lnTo>
                    <a:pt x="40" y="126"/>
                  </a:lnTo>
                  <a:lnTo>
                    <a:pt x="48" y="126"/>
                  </a:lnTo>
                  <a:lnTo>
                    <a:pt x="54" y="122"/>
                  </a:lnTo>
                  <a:lnTo>
                    <a:pt x="60" y="114"/>
                  </a:lnTo>
                  <a:lnTo>
                    <a:pt x="66" y="100"/>
                  </a:lnTo>
                  <a:lnTo>
                    <a:pt x="66" y="100"/>
                  </a:lnTo>
                  <a:lnTo>
                    <a:pt x="70" y="92"/>
                  </a:lnTo>
                  <a:lnTo>
                    <a:pt x="76" y="84"/>
                  </a:lnTo>
                  <a:lnTo>
                    <a:pt x="86" y="74"/>
                  </a:lnTo>
                  <a:lnTo>
                    <a:pt x="86" y="74"/>
                  </a:lnTo>
                  <a:lnTo>
                    <a:pt x="72" y="94"/>
                  </a:lnTo>
                  <a:lnTo>
                    <a:pt x="68" y="106"/>
                  </a:lnTo>
                  <a:lnTo>
                    <a:pt x="64" y="118"/>
                  </a:lnTo>
                  <a:lnTo>
                    <a:pt x="64" y="118"/>
                  </a:lnTo>
                  <a:lnTo>
                    <a:pt x="64" y="128"/>
                  </a:lnTo>
                  <a:lnTo>
                    <a:pt x="66" y="134"/>
                  </a:lnTo>
                  <a:lnTo>
                    <a:pt x="68" y="140"/>
                  </a:lnTo>
                  <a:lnTo>
                    <a:pt x="74" y="142"/>
                  </a:lnTo>
                  <a:lnTo>
                    <a:pt x="80" y="142"/>
                  </a:lnTo>
                  <a:lnTo>
                    <a:pt x="86" y="140"/>
                  </a:lnTo>
                  <a:lnTo>
                    <a:pt x="90" y="136"/>
                  </a:lnTo>
                  <a:lnTo>
                    <a:pt x="94" y="130"/>
                  </a:lnTo>
                  <a:lnTo>
                    <a:pt x="94" y="130"/>
                  </a:lnTo>
                  <a:lnTo>
                    <a:pt x="100" y="112"/>
                  </a:lnTo>
                  <a:lnTo>
                    <a:pt x="104" y="100"/>
                  </a:lnTo>
                  <a:lnTo>
                    <a:pt x="110" y="92"/>
                  </a:lnTo>
                  <a:lnTo>
                    <a:pt x="118" y="86"/>
                  </a:lnTo>
                  <a:lnTo>
                    <a:pt x="118" y="86"/>
                  </a:lnTo>
                  <a:lnTo>
                    <a:pt x="102" y="114"/>
                  </a:lnTo>
                  <a:lnTo>
                    <a:pt x="98" y="126"/>
                  </a:lnTo>
                  <a:lnTo>
                    <a:pt x="98" y="132"/>
                  </a:lnTo>
                  <a:lnTo>
                    <a:pt x="100" y="138"/>
                  </a:lnTo>
                  <a:lnTo>
                    <a:pt x="100" y="138"/>
                  </a:lnTo>
                  <a:lnTo>
                    <a:pt x="104" y="140"/>
                  </a:lnTo>
                  <a:lnTo>
                    <a:pt x="106" y="142"/>
                  </a:lnTo>
                  <a:lnTo>
                    <a:pt x="112" y="144"/>
                  </a:lnTo>
                  <a:lnTo>
                    <a:pt x="116" y="142"/>
                  </a:lnTo>
                  <a:lnTo>
                    <a:pt x="124" y="136"/>
                  </a:lnTo>
                  <a:lnTo>
                    <a:pt x="130" y="124"/>
                  </a:lnTo>
                  <a:lnTo>
                    <a:pt x="130" y="124"/>
                  </a:lnTo>
                  <a:lnTo>
                    <a:pt x="134" y="114"/>
                  </a:lnTo>
                  <a:lnTo>
                    <a:pt x="140" y="102"/>
                  </a:lnTo>
                  <a:lnTo>
                    <a:pt x="148" y="94"/>
                  </a:lnTo>
                  <a:lnTo>
                    <a:pt x="156" y="88"/>
                  </a:lnTo>
                  <a:lnTo>
                    <a:pt x="156" y="88"/>
                  </a:lnTo>
                  <a:lnTo>
                    <a:pt x="172" y="92"/>
                  </a:lnTo>
                  <a:lnTo>
                    <a:pt x="182" y="92"/>
                  </a:lnTo>
                  <a:lnTo>
                    <a:pt x="184" y="92"/>
                  </a:lnTo>
                  <a:lnTo>
                    <a:pt x="186" y="90"/>
                  </a:lnTo>
                  <a:lnTo>
                    <a:pt x="186" y="9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109"/>
            <p:cNvSpPr>
              <a:spLocks/>
            </p:cNvSpPr>
            <p:nvPr/>
          </p:nvSpPr>
          <p:spPr bwMode="auto">
            <a:xfrm>
              <a:off x="4465638" y="6049963"/>
              <a:ext cx="3175" cy="3175"/>
            </a:xfrm>
            <a:custGeom>
              <a:avLst/>
              <a:gdLst>
                <a:gd name="T0" fmla="*/ 0 w 2"/>
                <a:gd name="T1" fmla="*/ 2 h 2"/>
                <a:gd name="T2" fmla="*/ 0 w 2"/>
                <a:gd name="T3" fmla="*/ 2 h 2"/>
                <a:gd name="T4" fmla="*/ 2 w 2"/>
                <a:gd name="T5" fmla="*/ 0 h 2"/>
                <a:gd name="T6" fmla="*/ 2 w 2"/>
                <a:gd name="T7" fmla="*/ 0 h 2"/>
                <a:gd name="T8" fmla="*/ 0 w 2"/>
                <a:gd name="T9" fmla="*/ 0 h 2"/>
                <a:gd name="T10" fmla="*/ 0 w 2"/>
                <a:gd name="T11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B8B8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110"/>
            <p:cNvSpPr>
              <a:spLocks/>
            </p:cNvSpPr>
            <p:nvPr/>
          </p:nvSpPr>
          <p:spPr bwMode="auto">
            <a:xfrm>
              <a:off x="4525963" y="5849938"/>
              <a:ext cx="117475" cy="95250"/>
            </a:xfrm>
            <a:custGeom>
              <a:avLst/>
              <a:gdLst>
                <a:gd name="T0" fmla="*/ 0 w 74"/>
                <a:gd name="T1" fmla="*/ 4 h 60"/>
                <a:gd name="T2" fmla="*/ 0 w 74"/>
                <a:gd name="T3" fmla="*/ 4 h 60"/>
                <a:gd name="T4" fmla="*/ 14 w 74"/>
                <a:gd name="T5" fmla="*/ 4 h 60"/>
                <a:gd name="T6" fmla="*/ 22 w 74"/>
                <a:gd name="T7" fmla="*/ 8 h 60"/>
                <a:gd name="T8" fmla="*/ 26 w 74"/>
                <a:gd name="T9" fmla="*/ 12 h 60"/>
                <a:gd name="T10" fmla="*/ 28 w 74"/>
                <a:gd name="T11" fmla="*/ 16 h 60"/>
                <a:gd name="T12" fmla="*/ 30 w 74"/>
                <a:gd name="T13" fmla="*/ 30 h 60"/>
                <a:gd name="T14" fmla="*/ 30 w 74"/>
                <a:gd name="T15" fmla="*/ 30 h 60"/>
                <a:gd name="T16" fmla="*/ 36 w 74"/>
                <a:gd name="T17" fmla="*/ 30 h 60"/>
                <a:gd name="T18" fmla="*/ 42 w 74"/>
                <a:gd name="T19" fmla="*/ 30 h 60"/>
                <a:gd name="T20" fmla="*/ 42 w 74"/>
                <a:gd name="T21" fmla="*/ 30 h 60"/>
                <a:gd name="T22" fmla="*/ 46 w 74"/>
                <a:gd name="T23" fmla="*/ 32 h 60"/>
                <a:gd name="T24" fmla="*/ 48 w 74"/>
                <a:gd name="T25" fmla="*/ 36 h 60"/>
                <a:gd name="T26" fmla="*/ 52 w 74"/>
                <a:gd name="T27" fmla="*/ 42 h 60"/>
                <a:gd name="T28" fmla="*/ 52 w 74"/>
                <a:gd name="T29" fmla="*/ 42 h 60"/>
                <a:gd name="T30" fmla="*/ 56 w 74"/>
                <a:gd name="T31" fmla="*/ 44 h 60"/>
                <a:gd name="T32" fmla="*/ 60 w 74"/>
                <a:gd name="T33" fmla="*/ 46 h 60"/>
                <a:gd name="T34" fmla="*/ 66 w 74"/>
                <a:gd name="T35" fmla="*/ 48 h 60"/>
                <a:gd name="T36" fmla="*/ 66 w 74"/>
                <a:gd name="T37" fmla="*/ 48 h 60"/>
                <a:gd name="T38" fmla="*/ 70 w 74"/>
                <a:gd name="T39" fmla="*/ 54 h 60"/>
                <a:gd name="T40" fmla="*/ 74 w 74"/>
                <a:gd name="T41" fmla="*/ 60 h 60"/>
                <a:gd name="T42" fmla="*/ 74 w 74"/>
                <a:gd name="T43" fmla="*/ 60 h 60"/>
                <a:gd name="T44" fmla="*/ 72 w 74"/>
                <a:gd name="T45" fmla="*/ 52 h 60"/>
                <a:gd name="T46" fmla="*/ 68 w 74"/>
                <a:gd name="T47" fmla="*/ 46 h 60"/>
                <a:gd name="T48" fmla="*/ 64 w 74"/>
                <a:gd name="T49" fmla="*/ 42 h 60"/>
                <a:gd name="T50" fmla="*/ 58 w 74"/>
                <a:gd name="T51" fmla="*/ 40 h 60"/>
                <a:gd name="T52" fmla="*/ 58 w 74"/>
                <a:gd name="T53" fmla="*/ 40 h 60"/>
                <a:gd name="T54" fmla="*/ 56 w 74"/>
                <a:gd name="T55" fmla="*/ 36 h 60"/>
                <a:gd name="T56" fmla="*/ 54 w 74"/>
                <a:gd name="T57" fmla="*/ 34 h 60"/>
                <a:gd name="T58" fmla="*/ 48 w 74"/>
                <a:gd name="T59" fmla="*/ 28 h 60"/>
                <a:gd name="T60" fmla="*/ 38 w 74"/>
                <a:gd name="T61" fmla="*/ 26 h 60"/>
                <a:gd name="T62" fmla="*/ 30 w 74"/>
                <a:gd name="T63" fmla="*/ 24 h 60"/>
                <a:gd name="T64" fmla="*/ 30 w 74"/>
                <a:gd name="T65" fmla="*/ 24 h 60"/>
                <a:gd name="T66" fmla="*/ 32 w 74"/>
                <a:gd name="T67" fmla="*/ 18 h 60"/>
                <a:gd name="T68" fmla="*/ 30 w 74"/>
                <a:gd name="T69" fmla="*/ 14 h 60"/>
                <a:gd name="T70" fmla="*/ 28 w 74"/>
                <a:gd name="T71" fmla="*/ 8 h 60"/>
                <a:gd name="T72" fmla="*/ 24 w 74"/>
                <a:gd name="T73" fmla="*/ 4 h 60"/>
                <a:gd name="T74" fmla="*/ 18 w 74"/>
                <a:gd name="T75" fmla="*/ 2 h 60"/>
                <a:gd name="T76" fmla="*/ 12 w 74"/>
                <a:gd name="T77" fmla="*/ 0 h 60"/>
                <a:gd name="T78" fmla="*/ 8 w 74"/>
                <a:gd name="T79" fmla="*/ 0 h 60"/>
                <a:gd name="T80" fmla="*/ 2 w 74"/>
                <a:gd name="T81" fmla="*/ 2 h 60"/>
                <a:gd name="T82" fmla="*/ 0 w 74"/>
                <a:gd name="T83" fmla="*/ 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74" h="60">
                  <a:moveTo>
                    <a:pt x="0" y="4"/>
                  </a:moveTo>
                  <a:lnTo>
                    <a:pt x="0" y="4"/>
                  </a:lnTo>
                  <a:lnTo>
                    <a:pt x="14" y="4"/>
                  </a:lnTo>
                  <a:lnTo>
                    <a:pt x="22" y="8"/>
                  </a:lnTo>
                  <a:lnTo>
                    <a:pt x="26" y="12"/>
                  </a:lnTo>
                  <a:lnTo>
                    <a:pt x="28" y="16"/>
                  </a:lnTo>
                  <a:lnTo>
                    <a:pt x="30" y="30"/>
                  </a:lnTo>
                  <a:lnTo>
                    <a:pt x="30" y="30"/>
                  </a:lnTo>
                  <a:lnTo>
                    <a:pt x="36" y="30"/>
                  </a:lnTo>
                  <a:lnTo>
                    <a:pt x="42" y="30"/>
                  </a:lnTo>
                  <a:lnTo>
                    <a:pt x="42" y="30"/>
                  </a:lnTo>
                  <a:lnTo>
                    <a:pt x="46" y="32"/>
                  </a:lnTo>
                  <a:lnTo>
                    <a:pt x="48" y="36"/>
                  </a:lnTo>
                  <a:lnTo>
                    <a:pt x="52" y="42"/>
                  </a:lnTo>
                  <a:lnTo>
                    <a:pt x="52" y="42"/>
                  </a:lnTo>
                  <a:lnTo>
                    <a:pt x="56" y="44"/>
                  </a:lnTo>
                  <a:lnTo>
                    <a:pt x="60" y="46"/>
                  </a:lnTo>
                  <a:lnTo>
                    <a:pt x="66" y="48"/>
                  </a:lnTo>
                  <a:lnTo>
                    <a:pt x="66" y="48"/>
                  </a:lnTo>
                  <a:lnTo>
                    <a:pt x="70" y="54"/>
                  </a:lnTo>
                  <a:lnTo>
                    <a:pt x="74" y="60"/>
                  </a:lnTo>
                  <a:lnTo>
                    <a:pt x="74" y="60"/>
                  </a:lnTo>
                  <a:lnTo>
                    <a:pt x="72" y="52"/>
                  </a:lnTo>
                  <a:lnTo>
                    <a:pt x="68" y="46"/>
                  </a:lnTo>
                  <a:lnTo>
                    <a:pt x="64" y="42"/>
                  </a:lnTo>
                  <a:lnTo>
                    <a:pt x="58" y="40"/>
                  </a:lnTo>
                  <a:lnTo>
                    <a:pt x="58" y="40"/>
                  </a:lnTo>
                  <a:lnTo>
                    <a:pt x="56" y="36"/>
                  </a:lnTo>
                  <a:lnTo>
                    <a:pt x="54" y="34"/>
                  </a:lnTo>
                  <a:lnTo>
                    <a:pt x="48" y="28"/>
                  </a:lnTo>
                  <a:lnTo>
                    <a:pt x="38" y="26"/>
                  </a:lnTo>
                  <a:lnTo>
                    <a:pt x="30" y="24"/>
                  </a:lnTo>
                  <a:lnTo>
                    <a:pt x="30" y="24"/>
                  </a:lnTo>
                  <a:lnTo>
                    <a:pt x="32" y="18"/>
                  </a:lnTo>
                  <a:lnTo>
                    <a:pt x="30" y="14"/>
                  </a:lnTo>
                  <a:lnTo>
                    <a:pt x="28" y="8"/>
                  </a:lnTo>
                  <a:lnTo>
                    <a:pt x="24" y="4"/>
                  </a:lnTo>
                  <a:lnTo>
                    <a:pt x="18" y="2"/>
                  </a:lnTo>
                  <a:lnTo>
                    <a:pt x="12" y="0"/>
                  </a:lnTo>
                  <a:lnTo>
                    <a:pt x="8" y="0"/>
                  </a:lnTo>
                  <a:lnTo>
                    <a:pt x="2" y="2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E3E3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111"/>
            <p:cNvSpPr>
              <a:spLocks/>
            </p:cNvSpPr>
            <p:nvPr/>
          </p:nvSpPr>
          <p:spPr bwMode="auto">
            <a:xfrm>
              <a:off x="4367213" y="6097588"/>
              <a:ext cx="193675" cy="193675"/>
            </a:xfrm>
            <a:custGeom>
              <a:avLst/>
              <a:gdLst>
                <a:gd name="T0" fmla="*/ 122 w 122"/>
                <a:gd name="T1" fmla="*/ 16 h 122"/>
                <a:gd name="T2" fmla="*/ 112 w 122"/>
                <a:gd name="T3" fmla="*/ 32 h 122"/>
                <a:gd name="T4" fmla="*/ 100 w 122"/>
                <a:gd name="T5" fmla="*/ 60 h 122"/>
                <a:gd name="T6" fmla="*/ 92 w 122"/>
                <a:gd name="T7" fmla="*/ 92 h 122"/>
                <a:gd name="T8" fmla="*/ 92 w 122"/>
                <a:gd name="T9" fmla="*/ 94 h 122"/>
                <a:gd name="T10" fmla="*/ 90 w 122"/>
                <a:gd name="T11" fmla="*/ 106 h 122"/>
                <a:gd name="T12" fmla="*/ 78 w 122"/>
                <a:gd name="T13" fmla="*/ 114 h 122"/>
                <a:gd name="T14" fmla="*/ 64 w 122"/>
                <a:gd name="T15" fmla="*/ 122 h 122"/>
                <a:gd name="T16" fmla="*/ 62 w 122"/>
                <a:gd name="T17" fmla="*/ 120 h 122"/>
                <a:gd name="T18" fmla="*/ 60 w 122"/>
                <a:gd name="T19" fmla="*/ 120 h 122"/>
                <a:gd name="T20" fmla="*/ 60 w 122"/>
                <a:gd name="T21" fmla="*/ 116 h 122"/>
                <a:gd name="T22" fmla="*/ 60 w 122"/>
                <a:gd name="T23" fmla="*/ 108 h 122"/>
                <a:gd name="T24" fmla="*/ 52 w 122"/>
                <a:gd name="T25" fmla="*/ 74 h 122"/>
                <a:gd name="T26" fmla="*/ 48 w 122"/>
                <a:gd name="T27" fmla="*/ 56 h 122"/>
                <a:gd name="T28" fmla="*/ 44 w 122"/>
                <a:gd name="T29" fmla="*/ 42 h 122"/>
                <a:gd name="T30" fmla="*/ 42 w 122"/>
                <a:gd name="T31" fmla="*/ 42 h 122"/>
                <a:gd name="T32" fmla="*/ 34 w 122"/>
                <a:gd name="T33" fmla="*/ 66 h 122"/>
                <a:gd name="T34" fmla="*/ 30 w 122"/>
                <a:gd name="T35" fmla="*/ 90 h 122"/>
                <a:gd name="T36" fmla="*/ 28 w 122"/>
                <a:gd name="T37" fmla="*/ 96 h 122"/>
                <a:gd name="T38" fmla="*/ 28 w 122"/>
                <a:gd name="T39" fmla="*/ 104 h 122"/>
                <a:gd name="T40" fmla="*/ 20 w 122"/>
                <a:gd name="T41" fmla="*/ 106 h 122"/>
                <a:gd name="T42" fmla="*/ 12 w 122"/>
                <a:gd name="T43" fmla="*/ 108 h 122"/>
                <a:gd name="T44" fmla="*/ 4 w 122"/>
                <a:gd name="T45" fmla="*/ 110 h 122"/>
                <a:gd name="T46" fmla="*/ 2 w 122"/>
                <a:gd name="T47" fmla="*/ 110 h 122"/>
                <a:gd name="T48" fmla="*/ 0 w 122"/>
                <a:gd name="T49" fmla="*/ 110 h 122"/>
                <a:gd name="T50" fmla="*/ 0 w 122"/>
                <a:gd name="T51" fmla="*/ 106 h 122"/>
                <a:gd name="T52" fmla="*/ 0 w 122"/>
                <a:gd name="T53" fmla="*/ 96 h 122"/>
                <a:gd name="T54" fmla="*/ 8 w 122"/>
                <a:gd name="T55" fmla="*/ 68 h 122"/>
                <a:gd name="T56" fmla="*/ 18 w 122"/>
                <a:gd name="T57" fmla="*/ 40 h 122"/>
                <a:gd name="T58" fmla="*/ 28 w 122"/>
                <a:gd name="T59" fmla="*/ 18 h 122"/>
                <a:gd name="T60" fmla="*/ 24 w 122"/>
                <a:gd name="T61" fmla="*/ 14 h 122"/>
                <a:gd name="T62" fmla="*/ 22 w 122"/>
                <a:gd name="T63" fmla="*/ 10 h 122"/>
                <a:gd name="T64" fmla="*/ 28 w 122"/>
                <a:gd name="T65" fmla="*/ 6 h 122"/>
                <a:gd name="T66" fmla="*/ 40 w 122"/>
                <a:gd name="T67" fmla="*/ 4 h 122"/>
                <a:gd name="T68" fmla="*/ 58 w 122"/>
                <a:gd name="T69" fmla="*/ 0 h 122"/>
                <a:gd name="T70" fmla="*/ 62 w 122"/>
                <a:gd name="T71" fmla="*/ 2 h 122"/>
                <a:gd name="T72" fmla="*/ 66 w 122"/>
                <a:gd name="T73" fmla="*/ 16 h 122"/>
                <a:gd name="T74" fmla="*/ 76 w 122"/>
                <a:gd name="T75" fmla="*/ 58 h 122"/>
                <a:gd name="T76" fmla="*/ 78 w 122"/>
                <a:gd name="T77" fmla="*/ 58 h 122"/>
                <a:gd name="T78" fmla="*/ 88 w 122"/>
                <a:gd name="T79" fmla="*/ 36 h 122"/>
                <a:gd name="T80" fmla="*/ 98 w 122"/>
                <a:gd name="T81" fmla="*/ 16 h 122"/>
                <a:gd name="T82" fmla="*/ 108 w 122"/>
                <a:gd name="T83" fmla="*/ 14 h 122"/>
                <a:gd name="T84" fmla="*/ 122 w 122"/>
                <a:gd name="T85" fmla="*/ 10 h 122"/>
                <a:gd name="T86" fmla="*/ 122 w 122"/>
                <a:gd name="T87" fmla="*/ 12 h 122"/>
                <a:gd name="T88" fmla="*/ 122 w 122"/>
                <a:gd name="T89" fmla="*/ 1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2" h="122">
                  <a:moveTo>
                    <a:pt x="122" y="16"/>
                  </a:moveTo>
                  <a:lnTo>
                    <a:pt x="122" y="16"/>
                  </a:lnTo>
                  <a:lnTo>
                    <a:pt x="112" y="32"/>
                  </a:lnTo>
                  <a:lnTo>
                    <a:pt x="112" y="32"/>
                  </a:lnTo>
                  <a:lnTo>
                    <a:pt x="106" y="46"/>
                  </a:lnTo>
                  <a:lnTo>
                    <a:pt x="100" y="60"/>
                  </a:lnTo>
                  <a:lnTo>
                    <a:pt x="96" y="76"/>
                  </a:lnTo>
                  <a:lnTo>
                    <a:pt x="92" y="92"/>
                  </a:lnTo>
                  <a:lnTo>
                    <a:pt x="92" y="94"/>
                  </a:lnTo>
                  <a:lnTo>
                    <a:pt x="92" y="94"/>
                  </a:lnTo>
                  <a:lnTo>
                    <a:pt x="90" y="98"/>
                  </a:lnTo>
                  <a:lnTo>
                    <a:pt x="90" y="106"/>
                  </a:lnTo>
                  <a:lnTo>
                    <a:pt x="90" y="106"/>
                  </a:lnTo>
                  <a:lnTo>
                    <a:pt x="78" y="114"/>
                  </a:lnTo>
                  <a:lnTo>
                    <a:pt x="78" y="114"/>
                  </a:lnTo>
                  <a:lnTo>
                    <a:pt x="64" y="122"/>
                  </a:lnTo>
                  <a:lnTo>
                    <a:pt x="62" y="122"/>
                  </a:lnTo>
                  <a:lnTo>
                    <a:pt x="62" y="120"/>
                  </a:lnTo>
                  <a:lnTo>
                    <a:pt x="60" y="120"/>
                  </a:lnTo>
                  <a:lnTo>
                    <a:pt x="60" y="120"/>
                  </a:lnTo>
                  <a:lnTo>
                    <a:pt x="60" y="116"/>
                  </a:lnTo>
                  <a:lnTo>
                    <a:pt x="60" y="116"/>
                  </a:lnTo>
                  <a:lnTo>
                    <a:pt x="60" y="108"/>
                  </a:lnTo>
                  <a:lnTo>
                    <a:pt x="60" y="108"/>
                  </a:lnTo>
                  <a:lnTo>
                    <a:pt x="52" y="74"/>
                  </a:lnTo>
                  <a:lnTo>
                    <a:pt x="52" y="74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46" y="46"/>
                  </a:lnTo>
                  <a:lnTo>
                    <a:pt x="44" y="42"/>
                  </a:lnTo>
                  <a:lnTo>
                    <a:pt x="42" y="42"/>
                  </a:lnTo>
                  <a:lnTo>
                    <a:pt x="42" y="42"/>
                  </a:lnTo>
                  <a:lnTo>
                    <a:pt x="42" y="42"/>
                  </a:lnTo>
                  <a:lnTo>
                    <a:pt x="34" y="66"/>
                  </a:lnTo>
                  <a:lnTo>
                    <a:pt x="30" y="90"/>
                  </a:lnTo>
                  <a:lnTo>
                    <a:pt x="30" y="90"/>
                  </a:lnTo>
                  <a:lnTo>
                    <a:pt x="28" y="96"/>
                  </a:lnTo>
                  <a:lnTo>
                    <a:pt x="28" y="96"/>
                  </a:lnTo>
                  <a:lnTo>
                    <a:pt x="28" y="102"/>
                  </a:lnTo>
                  <a:lnTo>
                    <a:pt x="28" y="104"/>
                  </a:lnTo>
                  <a:lnTo>
                    <a:pt x="28" y="104"/>
                  </a:lnTo>
                  <a:lnTo>
                    <a:pt x="20" y="106"/>
                  </a:lnTo>
                  <a:lnTo>
                    <a:pt x="20" y="106"/>
                  </a:lnTo>
                  <a:lnTo>
                    <a:pt x="12" y="108"/>
                  </a:lnTo>
                  <a:lnTo>
                    <a:pt x="12" y="108"/>
                  </a:lnTo>
                  <a:lnTo>
                    <a:pt x="4" y="110"/>
                  </a:lnTo>
                  <a:lnTo>
                    <a:pt x="4" y="110"/>
                  </a:lnTo>
                  <a:lnTo>
                    <a:pt x="2" y="110"/>
                  </a:lnTo>
                  <a:lnTo>
                    <a:pt x="2" y="110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0" y="106"/>
                  </a:lnTo>
                  <a:lnTo>
                    <a:pt x="0" y="98"/>
                  </a:lnTo>
                  <a:lnTo>
                    <a:pt x="0" y="96"/>
                  </a:lnTo>
                  <a:lnTo>
                    <a:pt x="0" y="96"/>
                  </a:lnTo>
                  <a:lnTo>
                    <a:pt x="8" y="68"/>
                  </a:lnTo>
                  <a:lnTo>
                    <a:pt x="18" y="40"/>
                  </a:lnTo>
                  <a:lnTo>
                    <a:pt x="18" y="40"/>
                  </a:lnTo>
                  <a:lnTo>
                    <a:pt x="28" y="20"/>
                  </a:lnTo>
                  <a:lnTo>
                    <a:pt x="28" y="18"/>
                  </a:lnTo>
                  <a:lnTo>
                    <a:pt x="28" y="18"/>
                  </a:lnTo>
                  <a:lnTo>
                    <a:pt x="24" y="14"/>
                  </a:lnTo>
                  <a:lnTo>
                    <a:pt x="22" y="10"/>
                  </a:lnTo>
                  <a:lnTo>
                    <a:pt x="22" y="10"/>
                  </a:lnTo>
                  <a:lnTo>
                    <a:pt x="22" y="10"/>
                  </a:lnTo>
                  <a:lnTo>
                    <a:pt x="28" y="6"/>
                  </a:lnTo>
                  <a:lnTo>
                    <a:pt x="40" y="4"/>
                  </a:lnTo>
                  <a:lnTo>
                    <a:pt x="40" y="4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62" y="2"/>
                  </a:lnTo>
                  <a:lnTo>
                    <a:pt x="62" y="2"/>
                  </a:lnTo>
                  <a:lnTo>
                    <a:pt x="66" y="16"/>
                  </a:lnTo>
                  <a:lnTo>
                    <a:pt x="66" y="16"/>
                  </a:lnTo>
                  <a:lnTo>
                    <a:pt x="76" y="56"/>
                  </a:lnTo>
                  <a:lnTo>
                    <a:pt x="76" y="58"/>
                  </a:lnTo>
                  <a:lnTo>
                    <a:pt x="76" y="58"/>
                  </a:lnTo>
                  <a:lnTo>
                    <a:pt x="78" y="58"/>
                  </a:lnTo>
                  <a:lnTo>
                    <a:pt x="78" y="58"/>
                  </a:lnTo>
                  <a:lnTo>
                    <a:pt x="88" y="36"/>
                  </a:lnTo>
                  <a:lnTo>
                    <a:pt x="88" y="36"/>
                  </a:lnTo>
                  <a:lnTo>
                    <a:pt x="98" y="16"/>
                  </a:lnTo>
                  <a:lnTo>
                    <a:pt x="98" y="16"/>
                  </a:lnTo>
                  <a:lnTo>
                    <a:pt x="108" y="14"/>
                  </a:lnTo>
                  <a:lnTo>
                    <a:pt x="120" y="10"/>
                  </a:lnTo>
                  <a:lnTo>
                    <a:pt x="122" y="10"/>
                  </a:lnTo>
                  <a:lnTo>
                    <a:pt x="122" y="12"/>
                  </a:lnTo>
                  <a:lnTo>
                    <a:pt x="122" y="12"/>
                  </a:lnTo>
                  <a:lnTo>
                    <a:pt x="122" y="14"/>
                  </a:lnTo>
                  <a:lnTo>
                    <a:pt x="122" y="16"/>
                  </a:lnTo>
                  <a:close/>
                </a:path>
              </a:pathLst>
            </a:custGeom>
            <a:solidFill>
              <a:srgbClr val="EF3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112"/>
            <p:cNvSpPr>
              <a:spLocks noEditPoints="1"/>
            </p:cNvSpPr>
            <p:nvPr/>
          </p:nvSpPr>
          <p:spPr bwMode="auto">
            <a:xfrm>
              <a:off x="4532313" y="6138863"/>
              <a:ext cx="190500" cy="180975"/>
            </a:xfrm>
            <a:custGeom>
              <a:avLst/>
              <a:gdLst>
                <a:gd name="T0" fmla="*/ 80 w 120"/>
                <a:gd name="T1" fmla="*/ 102 h 114"/>
                <a:gd name="T2" fmla="*/ 64 w 120"/>
                <a:gd name="T3" fmla="*/ 110 h 114"/>
                <a:gd name="T4" fmla="*/ 48 w 120"/>
                <a:gd name="T5" fmla="*/ 114 h 114"/>
                <a:gd name="T6" fmla="*/ 28 w 120"/>
                <a:gd name="T7" fmla="*/ 112 h 114"/>
                <a:gd name="T8" fmla="*/ 24 w 120"/>
                <a:gd name="T9" fmla="*/ 112 h 114"/>
                <a:gd name="T10" fmla="*/ 10 w 120"/>
                <a:gd name="T11" fmla="*/ 102 h 114"/>
                <a:gd name="T12" fmla="*/ 4 w 120"/>
                <a:gd name="T13" fmla="*/ 96 h 114"/>
                <a:gd name="T14" fmla="*/ 0 w 120"/>
                <a:gd name="T15" fmla="*/ 76 h 114"/>
                <a:gd name="T16" fmla="*/ 2 w 120"/>
                <a:gd name="T17" fmla="*/ 64 h 114"/>
                <a:gd name="T18" fmla="*/ 10 w 120"/>
                <a:gd name="T19" fmla="*/ 44 h 114"/>
                <a:gd name="T20" fmla="*/ 24 w 120"/>
                <a:gd name="T21" fmla="*/ 26 h 114"/>
                <a:gd name="T22" fmla="*/ 32 w 120"/>
                <a:gd name="T23" fmla="*/ 18 h 114"/>
                <a:gd name="T24" fmla="*/ 60 w 120"/>
                <a:gd name="T25" fmla="*/ 4 h 114"/>
                <a:gd name="T26" fmla="*/ 74 w 120"/>
                <a:gd name="T27" fmla="*/ 0 h 114"/>
                <a:gd name="T28" fmla="*/ 88 w 120"/>
                <a:gd name="T29" fmla="*/ 2 h 114"/>
                <a:gd name="T30" fmla="*/ 104 w 120"/>
                <a:gd name="T31" fmla="*/ 8 h 114"/>
                <a:gd name="T32" fmla="*/ 116 w 120"/>
                <a:gd name="T33" fmla="*/ 24 h 114"/>
                <a:gd name="T34" fmla="*/ 120 w 120"/>
                <a:gd name="T35" fmla="*/ 32 h 114"/>
                <a:gd name="T36" fmla="*/ 120 w 120"/>
                <a:gd name="T37" fmla="*/ 40 h 114"/>
                <a:gd name="T38" fmla="*/ 120 w 120"/>
                <a:gd name="T39" fmla="*/ 48 h 114"/>
                <a:gd name="T40" fmla="*/ 108 w 120"/>
                <a:gd name="T41" fmla="*/ 76 h 114"/>
                <a:gd name="T42" fmla="*/ 80 w 120"/>
                <a:gd name="T43" fmla="*/ 102 h 114"/>
                <a:gd name="T44" fmla="*/ 92 w 120"/>
                <a:gd name="T45" fmla="*/ 32 h 114"/>
                <a:gd name="T46" fmla="*/ 86 w 120"/>
                <a:gd name="T47" fmla="*/ 26 h 114"/>
                <a:gd name="T48" fmla="*/ 80 w 120"/>
                <a:gd name="T49" fmla="*/ 24 h 114"/>
                <a:gd name="T50" fmla="*/ 76 w 120"/>
                <a:gd name="T51" fmla="*/ 24 h 114"/>
                <a:gd name="T52" fmla="*/ 64 w 120"/>
                <a:gd name="T53" fmla="*/ 24 h 114"/>
                <a:gd name="T54" fmla="*/ 54 w 120"/>
                <a:gd name="T55" fmla="*/ 30 h 114"/>
                <a:gd name="T56" fmla="*/ 36 w 120"/>
                <a:gd name="T57" fmla="*/ 44 h 114"/>
                <a:gd name="T58" fmla="*/ 30 w 120"/>
                <a:gd name="T59" fmla="*/ 54 h 114"/>
                <a:gd name="T60" fmla="*/ 28 w 120"/>
                <a:gd name="T61" fmla="*/ 64 h 114"/>
                <a:gd name="T62" fmla="*/ 32 w 120"/>
                <a:gd name="T63" fmla="*/ 80 h 114"/>
                <a:gd name="T64" fmla="*/ 38 w 120"/>
                <a:gd name="T65" fmla="*/ 86 h 114"/>
                <a:gd name="T66" fmla="*/ 46 w 120"/>
                <a:gd name="T67" fmla="*/ 90 h 114"/>
                <a:gd name="T68" fmla="*/ 62 w 120"/>
                <a:gd name="T69" fmla="*/ 88 h 114"/>
                <a:gd name="T70" fmla="*/ 70 w 120"/>
                <a:gd name="T71" fmla="*/ 84 h 114"/>
                <a:gd name="T72" fmla="*/ 74 w 120"/>
                <a:gd name="T73" fmla="*/ 80 h 114"/>
                <a:gd name="T74" fmla="*/ 86 w 120"/>
                <a:gd name="T75" fmla="*/ 64 h 114"/>
                <a:gd name="T76" fmla="*/ 92 w 120"/>
                <a:gd name="T77" fmla="*/ 56 h 114"/>
                <a:gd name="T78" fmla="*/ 94 w 120"/>
                <a:gd name="T79" fmla="*/ 48 h 114"/>
                <a:gd name="T80" fmla="*/ 92 w 120"/>
                <a:gd name="T81" fmla="*/ 3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0" h="114">
                  <a:moveTo>
                    <a:pt x="80" y="102"/>
                  </a:moveTo>
                  <a:lnTo>
                    <a:pt x="80" y="102"/>
                  </a:lnTo>
                  <a:lnTo>
                    <a:pt x="64" y="110"/>
                  </a:lnTo>
                  <a:lnTo>
                    <a:pt x="64" y="110"/>
                  </a:lnTo>
                  <a:lnTo>
                    <a:pt x="56" y="112"/>
                  </a:lnTo>
                  <a:lnTo>
                    <a:pt x="48" y="114"/>
                  </a:lnTo>
                  <a:lnTo>
                    <a:pt x="28" y="112"/>
                  </a:lnTo>
                  <a:lnTo>
                    <a:pt x="28" y="112"/>
                  </a:lnTo>
                  <a:lnTo>
                    <a:pt x="24" y="112"/>
                  </a:lnTo>
                  <a:lnTo>
                    <a:pt x="24" y="112"/>
                  </a:lnTo>
                  <a:lnTo>
                    <a:pt x="16" y="106"/>
                  </a:lnTo>
                  <a:lnTo>
                    <a:pt x="10" y="102"/>
                  </a:lnTo>
                  <a:lnTo>
                    <a:pt x="10" y="102"/>
                  </a:lnTo>
                  <a:lnTo>
                    <a:pt x="4" y="96"/>
                  </a:lnTo>
                  <a:lnTo>
                    <a:pt x="2" y="86"/>
                  </a:lnTo>
                  <a:lnTo>
                    <a:pt x="0" y="76"/>
                  </a:lnTo>
                  <a:lnTo>
                    <a:pt x="2" y="64"/>
                  </a:lnTo>
                  <a:lnTo>
                    <a:pt x="2" y="64"/>
                  </a:lnTo>
                  <a:lnTo>
                    <a:pt x="4" y="54"/>
                  </a:lnTo>
                  <a:lnTo>
                    <a:pt x="10" y="44"/>
                  </a:lnTo>
                  <a:lnTo>
                    <a:pt x="16" y="34"/>
                  </a:lnTo>
                  <a:lnTo>
                    <a:pt x="24" y="26"/>
                  </a:lnTo>
                  <a:lnTo>
                    <a:pt x="24" y="26"/>
                  </a:lnTo>
                  <a:lnTo>
                    <a:pt x="32" y="18"/>
                  </a:lnTo>
                  <a:lnTo>
                    <a:pt x="40" y="12"/>
                  </a:lnTo>
                  <a:lnTo>
                    <a:pt x="60" y="4"/>
                  </a:lnTo>
                  <a:lnTo>
                    <a:pt x="60" y="4"/>
                  </a:lnTo>
                  <a:lnTo>
                    <a:pt x="74" y="0"/>
                  </a:lnTo>
                  <a:lnTo>
                    <a:pt x="88" y="2"/>
                  </a:lnTo>
                  <a:lnTo>
                    <a:pt x="88" y="2"/>
                  </a:lnTo>
                  <a:lnTo>
                    <a:pt x="96" y="4"/>
                  </a:lnTo>
                  <a:lnTo>
                    <a:pt x="104" y="8"/>
                  </a:lnTo>
                  <a:lnTo>
                    <a:pt x="110" y="14"/>
                  </a:lnTo>
                  <a:lnTo>
                    <a:pt x="116" y="24"/>
                  </a:lnTo>
                  <a:lnTo>
                    <a:pt x="116" y="24"/>
                  </a:lnTo>
                  <a:lnTo>
                    <a:pt x="120" y="32"/>
                  </a:lnTo>
                  <a:lnTo>
                    <a:pt x="120" y="32"/>
                  </a:lnTo>
                  <a:lnTo>
                    <a:pt x="120" y="40"/>
                  </a:lnTo>
                  <a:lnTo>
                    <a:pt x="120" y="48"/>
                  </a:lnTo>
                  <a:lnTo>
                    <a:pt x="120" y="48"/>
                  </a:lnTo>
                  <a:lnTo>
                    <a:pt x="116" y="64"/>
                  </a:lnTo>
                  <a:lnTo>
                    <a:pt x="108" y="76"/>
                  </a:lnTo>
                  <a:lnTo>
                    <a:pt x="96" y="90"/>
                  </a:lnTo>
                  <a:lnTo>
                    <a:pt x="80" y="102"/>
                  </a:lnTo>
                  <a:lnTo>
                    <a:pt x="80" y="102"/>
                  </a:lnTo>
                  <a:close/>
                  <a:moveTo>
                    <a:pt x="92" y="32"/>
                  </a:moveTo>
                  <a:lnTo>
                    <a:pt x="92" y="32"/>
                  </a:lnTo>
                  <a:lnTo>
                    <a:pt x="86" y="26"/>
                  </a:lnTo>
                  <a:lnTo>
                    <a:pt x="86" y="26"/>
                  </a:lnTo>
                  <a:lnTo>
                    <a:pt x="80" y="24"/>
                  </a:lnTo>
                  <a:lnTo>
                    <a:pt x="80" y="24"/>
                  </a:lnTo>
                  <a:lnTo>
                    <a:pt x="76" y="24"/>
                  </a:lnTo>
                  <a:lnTo>
                    <a:pt x="76" y="24"/>
                  </a:lnTo>
                  <a:lnTo>
                    <a:pt x="64" y="24"/>
                  </a:lnTo>
                  <a:lnTo>
                    <a:pt x="54" y="30"/>
                  </a:lnTo>
                  <a:lnTo>
                    <a:pt x="54" y="30"/>
                  </a:lnTo>
                  <a:lnTo>
                    <a:pt x="44" y="36"/>
                  </a:lnTo>
                  <a:lnTo>
                    <a:pt x="36" y="44"/>
                  </a:lnTo>
                  <a:lnTo>
                    <a:pt x="36" y="44"/>
                  </a:lnTo>
                  <a:lnTo>
                    <a:pt x="30" y="54"/>
                  </a:lnTo>
                  <a:lnTo>
                    <a:pt x="28" y="64"/>
                  </a:lnTo>
                  <a:lnTo>
                    <a:pt x="28" y="64"/>
                  </a:lnTo>
                  <a:lnTo>
                    <a:pt x="28" y="72"/>
                  </a:lnTo>
                  <a:lnTo>
                    <a:pt x="32" y="80"/>
                  </a:lnTo>
                  <a:lnTo>
                    <a:pt x="32" y="80"/>
                  </a:lnTo>
                  <a:lnTo>
                    <a:pt x="38" y="86"/>
                  </a:lnTo>
                  <a:lnTo>
                    <a:pt x="46" y="90"/>
                  </a:lnTo>
                  <a:lnTo>
                    <a:pt x="46" y="90"/>
                  </a:lnTo>
                  <a:lnTo>
                    <a:pt x="54" y="90"/>
                  </a:lnTo>
                  <a:lnTo>
                    <a:pt x="62" y="88"/>
                  </a:lnTo>
                  <a:lnTo>
                    <a:pt x="62" y="88"/>
                  </a:lnTo>
                  <a:lnTo>
                    <a:pt x="70" y="84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82" y="72"/>
                  </a:lnTo>
                  <a:lnTo>
                    <a:pt x="86" y="64"/>
                  </a:lnTo>
                  <a:lnTo>
                    <a:pt x="86" y="64"/>
                  </a:lnTo>
                  <a:lnTo>
                    <a:pt x="92" y="56"/>
                  </a:lnTo>
                  <a:lnTo>
                    <a:pt x="94" y="48"/>
                  </a:lnTo>
                  <a:lnTo>
                    <a:pt x="94" y="48"/>
                  </a:lnTo>
                  <a:lnTo>
                    <a:pt x="94" y="40"/>
                  </a:lnTo>
                  <a:lnTo>
                    <a:pt x="92" y="32"/>
                  </a:lnTo>
                  <a:lnTo>
                    <a:pt x="92" y="32"/>
                  </a:lnTo>
                  <a:close/>
                </a:path>
              </a:pathLst>
            </a:custGeom>
            <a:solidFill>
              <a:srgbClr val="EF3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120"/>
            <p:cNvSpPr>
              <a:spLocks/>
            </p:cNvSpPr>
            <p:nvPr/>
          </p:nvSpPr>
          <p:spPr bwMode="auto">
            <a:xfrm>
              <a:off x="3332163" y="5983288"/>
              <a:ext cx="203200" cy="193675"/>
            </a:xfrm>
            <a:custGeom>
              <a:avLst/>
              <a:gdLst>
                <a:gd name="T0" fmla="*/ 108 w 128"/>
                <a:gd name="T1" fmla="*/ 2 h 122"/>
                <a:gd name="T2" fmla="*/ 108 w 128"/>
                <a:gd name="T3" fmla="*/ 2 h 122"/>
                <a:gd name="T4" fmla="*/ 98 w 128"/>
                <a:gd name="T5" fmla="*/ 8 h 122"/>
                <a:gd name="T6" fmla="*/ 86 w 128"/>
                <a:gd name="T7" fmla="*/ 12 h 122"/>
                <a:gd name="T8" fmla="*/ 62 w 128"/>
                <a:gd name="T9" fmla="*/ 20 h 122"/>
                <a:gd name="T10" fmla="*/ 62 w 128"/>
                <a:gd name="T11" fmla="*/ 20 h 122"/>
                <a:gd name="T12" fmla="*/ 54 w 128"/>
                <a:gd name="T13" fmla="*/ 26 h 122"/>
                <a:gd name="T14" fmla="*/ 48 w 128"/>
                <a:gd name="T15" fmla="*/ 32 h 122"/>
                <a:gd name="T16" fmla="*/ 36 w 128"/>
                <a:gd name="T17" fmla="*/ 48 h 122"/>
                <a:gd name="T18" fmla="*/ 36 w 128"/>
                <a:gd name="T19" fmla="*/ 48 h 122"/>
                <a:gd name="T20" fmla="*/ 30 w 128"/>
                <a:gd name="T21" fmla="*/ 56 h 122"/>
                <a:gd name="T22" fmla="*/ 24 w 128"/>
                <a:gd name="T23" fmla="*/ 62 h 122"/>
                <a:gd name="T24" fmla="*/ 8 w 128"/>
                <a:gd name="T25" fmla="*/ 76 h 122"/>
                <a:gd name="T26" fmla="*/ 8 w 128"/>
                <a:gd name="T27" fmla="*/ 76 h 122"/>
                <a:gd name="T28" fmla="*/ 2 w 128"/>
                <a:gd name="T29" fmla="*/ 88 h 122"/>
                <a:gd name="T30" fmla="*/ 0 w 128"/>
                <a:gd name="T31" fmla="*/ 98 h 122"/>
                <a:gd name="T32" fmla="*/ 0 w 128"/>
                <a:gd name="T33" fmla="*/ 122 h 122"/>
                <a:gd name="T34" fmla="*/ 0 w 128"/>
                <a:gd name="T35" fmla="*/ 122 h 122"/>
                <a:gd name="T36" fmla="*/ 2 w 128"/>
                <a:gd name="T37" fmla="*/ 108 h 122"/>
                <a:gd name="T38" fmla="*/ 6 w 128"/>
                <a:gd name="T39" fmla="*/ 98 h 122"/>
                <a:gd name="T40" fmla="*/ 12 w 128"/>
                <a:gd name="T41" fmla="*/ 88 h 122"/>
                <a:gd name="T42" fmla="*/ 18 w 128"/>
                <a:gd name="T43" fmla="*/ 80 h 122"/>
                <a:gd name="T44" fmla="*/ 32 w 128"/>
                <a:gd name="T45" fmla="*/ 64 h 122"/>
                <a:gd name="T46" fmla="*/ 48 w 128"/>
                <a:gd name="T47" fmla="*/ 46 h 122"/>
                <a:gd name="T48" fmla="*/ 48 w 128"/>
                <a:gd name="T49" fmla="*/ 46 h 122"/>
                <a:gd name="T50" fmla="*/ 56 w 128"/>
                <a:gd name="T51" fmla="*/ 36 h 122"/>
                <a:gd name="T52" fmla="*/ 66 w 128"/>
                <a:gd name="T53" fmla="*/ 28 h 122"/>
                <a:gd name="T54" fmla="*/ 76 w 128"/>
                <a:gd name="T55" fmla="*/ 22 h 122"/>
                <a:gd name="T56" fmla="*/ 88 w 128"/>
                <a:gd name="T57" fmla="*/ 18 h 122"/>
                <a:gd name="T58" fmla="*/ 88 w 128"/>
                <a:gd name="T59" fmla="*/ 18 h 122"/>
                <a:gd name="T60" fmla="*/ 112 w 128"/>
                <a:gd name="T61" fmla="*/ 12 h 122"/>
                <a:gd name="T62" fmla="*/ 120 w 128"/>
                <a:gd name="T63" fmla="*/ 8 h 122"/>
                <a:gd name="T64" fmla="*/ 128 w 128"/>
                <a:gd name="T65" fmla="*/ 2 h 122"/>
                <a:gd name="T66" fmla="*/ 128 w 128"/>
                <a:gd name="T67" fmla="*/ 2 h 122"/>
                <a:gd name="T68" fmla="*/ 124 w 128"/>
                <a:gd name="T69" fmla="*/ 0 h 122"/>
                <a:gd name="T70" fmla="*/ 118 w 128"/>
                <a:gd name="T71" fmla="*/ 0 h 122"/>
                <a:gd name="T72" fmla="*/ 108 w 128"/>
                <a:gd name="T73" fmla="*/ 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28" h="122">
                  <a:moveTo>
                    <a:pt x="108" y="2"/>
                  </a:moveTo>
                  <a:lnTo>
                    <a:pt x="108" y="2"/>
                  </a:lnTo>
                  <a:lnTo>
                    <a:pt x="98" y="8"/>
                  </a:lnTo>
                  <a:lnTo>
                    <a:pt x="86" y="12"/>
                  </a:lnTo>
                  <a:lnTo>
                    <a:pt x="62" y="20"/>
                  </a:lnTo>
                  <a:lnTo>
                    <a:pt x="62" y="20"/>
                  </a:lnTo>
                  <a:lnTo>
                    <a:pt x="54" y="26"/>
                  </a:lnTo>
                  <a:lnTo>
                    <a:pt x="48" y="32"/>
                  </a:lnTo>
                  <a:lnTo>
                    <a:pt x="36" y="48"/>
                  </a:lnTo>
                  <a:lnTo>
                    <a:pt x="36" y="48"/>
                  </a:lnTo>
                  <a:lnTo>
                    <a:pt x="30" y="56"/>
                  </a:lnTo>
                  <a:lnTo>
                    <a:pt x="24" y="62"/>
                  </a:lnTo>
                  <a:lnTo>
                    <a:pt x="8" y="76"/>
                  </a:lnTo>
                  <a:lnTo>
                    <a:pt x="8" y="76"/>
                  </a:lnTo>
                  <a:lnTo>
                    <a:pt x="2" y="88"/>
                  </a:lnTo>
                  <a:lnTo>
                    <a:pt x="0" y="98"/>
                  </a:lnTo>
                  <a:lnTo>
                    <a:pt x="0" y="122"/>
                  </a:lnTo>
                  <a:lnTo>
                    <a:pt x="0" y="122"/>
                  </a:lnTo>
                  <a:lnTo>
                    <a:pt x="2" y="108"/>
                  </a:lnTo>
                  <a:lnTo>
                    <a:pt x="6" y="98"/>
                  </a:lnTo>
                  <a:lnTo>
                    <a:pt x="12" y="88"/>
                  </a:lnTo>
                  <a:lnTo>
                    <a:pt x="18" y="80"/>
                  </a:lnTo>
                  <a:lnTo>
                    <a:pt x="32" y="64"/>
                  </a:lnTo>
                  <a:lnTo>
                    <a:pt x="48" y="46"/>
                  </a:lnTo>
                  <a:lnTo>
                    <a:pt x="48" y="46"/>
                  </a:lnTo>
                  <a:lnTo>
                    <a:pt x="56" y="36"/>
                  </a:lnTo>
                  <a:lnTo>
                    <a:pt x="66" y="28"/>
                  </a:lnTo>
                  <a:lnTo>
                    <a:pt x="76" y="22"/>
                  </a:lnTo>
                  <a:lnTo>
                    <a:pt x="88" y="18"/>
                  </a:lnTo>
                  <a:lnTo>
                    <a:pt x="88" y="18"/>
                  </a:lnTo>
                  <a:lnTo>
                    <a:pt x="112" y="12"/>
                  </a:lnTo>
                  <a:lnTo>
                    <a:pt x="120" y="8"/>
                  </a:lnTo>
                  <a:lnTo>
                    <a:pt x="128" y="2"/>
                  </a:lnTo>
                  <a:lnTo>
                    <a:pt x="128" y="2"/>
                  </a:lnTo>
                  <a:lnTo>
                    <a:pt x="124" y="0"/>
                  </a:lnTo>
                  <a:lnTo>
                    <a:pt x="118" y="0"/>
                  </a:lnTo>
                  <a:lnTo>
                    <a:pt x="108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Freeform 121"/>
            <p:cNvSpPr>
              <a:spLocks/>
            </p:cNvSpPr>
            <p:nvPr/>
          </p:nvSpPr>
          <p:spPr bwMode="auto">
            <a:xfrm>
              <a:off x="3548063" y="5805488"/>
              <a:ext cx="76200" cy="311150"/>
            </a:xfrm>
            <a:custGeom>
              <a:avLst/>
              <a:gdLst>
                <a:gd name="T0" fmla="*/ 8 w 48"/>
                <a:gd name="T1" fmla="*/ 60 h 196"/>
                <a:gd name="T2" fmla="*/ 8 w 48"/>
                <a:gd name="T3" fmla="*/ 60 h 196"/>
                <a:gd name="T4" fmla="*/ 14 w 48"/>
                <a:gd name="T5" fmla="*/ 92 h 196"/>
                <a:gd name="T6" fmla="*/ 16 w 48"/>
                <a:gd name="T7" fmla="*/ 110 h 196"/>
                <a:gd name="T8" fmla="*/ 20 w 48"/>
                <a:gd name="T9" fmla="*/ 126 h 196"/>
                <a:gd name="T10" fmla="*/ 20 w 48"/>
                <a:gd name="T11" fmla="*/ 126 h 196"/>
                <a:gd name="T12" fmla="*/ 24 w 48"/>
                <a:gd name="T13" fmla="*/ 136 h 196"/>
                <a:gd name="T14" fmla="*/ 24 w 48"/>
                <a:gd name="T15" fmla="*/ 148 h 196"/>
                <a:gd name="T16" fmla="*/ 24 w 48"/>
                <a:gd name="T17" fmla="*/ 148 h 196"/>
                <a:gd name="T18" fmla="*/ 22 w 48"/>
                <a:gd name="T19" fmla="*/ 162 h 196"/>
                <a:gd name="T20" fmla="*/ 20 w 48"/>
                <a:gd name="T21" fmla="*/ 176 h 196"/>
                <a:gd name="T22" fmla="*/ 20 w 48"/>
                <a:gd name="T23" fmla="*/ 176 h 196"/>
                <a:gd name="T24" fmla="*/ 18 w 48"/>
                <a:gd name="T25" fmla="*/ 186 h 196"/>
                <a:gd name="T26" fmla="*/ 18 w 48"/>
                <a:gd name="T27" fmla="*/ 190 h 196"/>
                <a:gd name="T28" fmla="*/ 18 w 48"/>
                <a:gd name="T29" fmla="*/ 194 h 196"/>
                <a:gd name="T30" fmla="*/ 18 w 48"/>
                <a:gd name="T31" fmla="*/ 194 h 196"/>
                <a:gd name="T32" fmla="*/ 22 w 48"/>
                <a:gd name="T33" fmla="*/ 196 h 196"/>
                <a:gd name="T34" fmla="*/ 26 w 48"/>
                <a:gd name="T35" fmla="*/ 194 h 196"/>
                <a:gd name="T36" fmla="*/ 32 w 48"/>
                <a:gd name="T37" fmla="*/ 192 h 196"/>
                <a:gd name="T38" fmla="*/ 32 w 48"/>
                <a:gd name="T39" fmla="*/ 192 h 196"/>
                <a:gd name="T40" fmla="*/ 48 w 48"/>
                <a:gd name="T41" fmla="*/ 192 h 196"/>
                <a:gd name="T42" fmla="*/ 48 w 48"/>
                <a:gd name="T43" fmla="*/ 192 h 196"/>
                <a:gd name="T44" fmla="*/ 46 w 48"/>
                <a:gd name="T45" fmla="*/ 184 h 196"/>
                <a:gd name="T46" fmla="*/ 46 w 48"/>
                <a:gd name="T47" fmla="*/ 178 h 196"/>
                <a:gd name="T48" fmla="*/ 42 w 48"/>
                <a:gd name="T49" fmla="*/ 172 h 196"/>
                <a:gd name="T50" fmla="*/ 42 w 48"/>
                <a:gd name="T51" fmla="*/ 172 h 196"/>
                <a:gd name="T52" fmla="*/ 38 w 48"/>
                <a:gd name="T53" fmla="*/ 166 h 196"/>
                <a:gd name="T54" fmla="*/ 36 w 48"/>
                <a:gd name="T55" fmla="*/ 158 h 196"/>
                <a:gd name="T56" fmla="*/ 32 w 48"/>
                <a:gd name="T57" fmla="*/ 132 h 196"/>
                <a:gd name="T58" fmla="*/ 26 w 48"/>
                <a:gd name="T59" fmla="*/ 98 h 196"/>
                <a:gd name="T60" fmla="*/ 20 w 48"/>
                <a:gd name="T61" fmla="*/ 58 h 196"/>
                <a:gd name="T62" fmla="*/ 20 w 48"/>
                <a:gd name="T63" fmla="*/ 58 h 196"/>
                <a:gd name="T64" fmla="*/ 18 w 48"/>
                <a:gd name="T65" fmla="*/ 40 h 196"/>
                <a:gd name="T66" fmla="*/ 12 w 48"/>
                <a:gd name="T67" fmla="*/ 26 h 196"/>
                <a:gd name="T68" fmla="*/ 6 w 48"/>
                <a:gd name="T69" fmla="*/ 12 h 196"/>
                <a:gd name="T70" fmla="*/ 0 w 48"/>
                <a:gd name="T71" fmla="*/ 0 h 196"/>
                <a:gd name="T72" fmla="*/ 0 w 48"/>
                <a:gd name="T73" fmla="*/ 0 h 196"/>
                <a:gd name="T74" fmla="*/ 0 w 48"/>
                <a:gd name="T75" fmla="*/ 16 h 196"/>
                <a:gd name="T76" fmla="*/ 4 w 48"/>
                <a:gd name="T77" fmla="*/ 34 h 196"/>
                <a:gd name="T78" fmla="*/ 8 w 48"/>
                <a:gd name="T79" fmla="*/ 60 h 196"/>
                <a:gd name="T80" fmla="*/ 8 w 48"/>
                <a:gd name="T81" fmla="*/ 6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8" h="196">
                  <a:moveTo>
                    <a:pt x="8" y="60"/>
                  </a:moveTo>
                  <a:lnTo>
                    <a:pt x="8" y="60"/>
                  </a:lnTo>
                  <a:lnTo>
                    <a:pt x="14" y="92"/>
                  </a:lnTo>
                  <a:lnTo>
                    <a:pt x="16" y="110"/>
                  </a:lnTo>
                  <a:lnTo>
                    <a:pt x="20" y="126"/>
                  </a:lnTo>
                  <a:lnTo>
                    <a:pt x="20" y="126"/>
                  </a:lnTo>
                  <a:lnTo>
                    <a:pt x="24" y="136"/>
                  </a:lnTo>
                  <a:lnTo>
                    <a:pt x="24" y="148"/>
                  </a:lnTo>
                  <a:lnTo>
                    <a:pt x="24" y="148"/>
                  </a:lnTo>
                  <a:lnTo>
                    <a:pt x="22" y="162"/>
                  </a:lnTo>
                  <a:lnTo>
                    <a:pt x="20" y="176"/>
                  </a:lnTo>
                  <a:lnTo>
                    <a:pt x="20" y="176"/>
                  </a:lnTo>
                  <a:lnTo>
                    <a:pt x="18" y="186"/>
                  </a:lnTo>
                  <a:lnTo>
                    <a:pt x="18" y="190"/>
                  </a:lnTo>
                  <a:lnTo>
                    <a:pt x="18" y="194"/>
                  </a:lnTo>
                  <a:lnTo>
                    <a:pt x="18" y="194"/>
                  </a:lnTo>
                  <a:lnTo>
                    <a:pt x="22" y="196"/>
                  </a:lnTo>
                  <a:lnTo>
                    <a:pt x="26" y="194"/>
                  </a:lnTo>
                  <a:lnTo>
                    <a:pt x="32" y="192"/>
                  </a:lnTo>
                  <a:lnTo>
                    <a:pt x="32" y="192"/>
                  </a:lnTo>
                  <a:lnTo>
                    <a:pt x="48" y="192"/>
                  </a:lnTo>
                  <a:lnTo>
                    <a:pt x="48" y="192"/>
                  </a:lnTo>
                  <a:lnTo>
                    <a:pt x="46" y="184"/>
                  </a:lnTo>
                  <a:lnTo>
                    <a:pt x="46" y="178"/>
                  </a:lnTo>
                  <a:lnTo>
                    <a:pt x="42" y="172"/>
                  </a:lnTo>
                  <a:lnTo>
                    <a:pt x="42" y="172"/>
                  </a:lnTo>
                  <a:lnTo>
                    <a:pt x="38" y="166"/>
                  </a:lnTo>
                  <a:lnTo>
                    <a:pt x="36" y="158"/>
                  </a:lnTo>
                  <a:lnTo>
                    <a:pt x="32" y="132"/>
                  </a:lnTo>
                  <a:lnTo>
                    <a:pt x="26" y="98"/>
                  </a:lnTo>
                  <a:lnTo>
                    <a:pt x="20" y="58"/>
                  </a:lnTo>
                  <a:lnTo>
                    <a:pt x="20" y="58"/>
                  </a:lnTo>
                  <a:lnTo>
                    <a:pt x="18" y="40"/>
                  </a:lnTo>
                  <a:lnTo>
                    <a:pt x="12" y="26"/>
                  </a:lnTo>
                  <a:lnTo>
                    <a:pt x="6" y="1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4" y="34"/>
                  </a:lnTo>
                  <a:lnTo>
                    <a:pt x="8" y="60"/>
                  </a:lnTo>
                  <a:lnTo>
                    <a:pt x="8" y="60"/>
                  </a:lnTo>
                  <a:close/>
                </a:path>
              </a:pathLst>
            </a:custGeom>
            <a:solidFill>
              <a:srgbClr val="E3E3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Freeform 122"/>
            <p:cNvSpPr>
              <a:spLocks/>
            </p:cNvSpPr>
            <p:nvPr/>
          </p:nvSpPr>
          <p:spPr bwMode="auto">
            <a:xfrm>
              <a:off x="3519488" y="6081713"/>
              <a:ext cx="139700" cy="114300"/>
            </a:xfrm>
            <a:custGeom>
              <a:avLst/>
              <a:gdLst>
                <a:gd name="T0" fmla="*/ 0 w 88"/>
                <a:gd name="T1" fmla="*/ 72 h 72"/>
                <a:gd name="T2" fmla="*/ 0 w 88"/>
                <a:gd name="T3" fmla="*/ 72 h 72"/>
                <a:gd name="T4" fmla="*/ 4 w 88"/>
                <a:gd name="T5" fmla="*/ 66 h 72"/>
                <a:gd name="T6" fmla="*/ 18 w 88"/>
                <a:gd name="T7" fmla="*/ 50 h 72"/>
                <a:gd name="T8" fmla="*/ 26 w 88"/>
                <a:gd name="T9" fmla="*/ 40 h 72"/>
                <a:gd name="T10" fmla="*/ 34 w 88"/>
                <a:gd name="T11" fmla="*/ 32 h 72"/>
                <a:gd name="T12" fmla="*/ 44 w 88"/>
                <a:gd name="T13" fmla="*/ 26 h 72"/>
                <a:gd name="T14" fmla="*/ 52 w 88"/>
                <a:gd name="T15" fmla="*/ 22 h 72"/>
                <a:gd name="T16" fmla="*/ 52 w 88"/>
                <a:gd name="T17" fmla="*/ 22 h 72"/>
                <a:gd name="T18" fmla="*/ 66 w 88"/>
                <a:gd name="T19" fmla="*/ 22 h 72"/>
                <a:gd name="T20" fmla="*/ 76 w 88"/>
                <a:gd name="T21" fmla="*/ 22 h 72"/>
                <a:gd name="T22" fmla="*/ 80 w 88"/>
                <a:gd name="T23" fmla="*/ 24 h 72"/>
                <a:gd name="T24" fmla="*/ 82 w 88"/>
                <a:gd name="T25" fmla="*/ 26 h 72"/>
                <a:gd name="T26" fmla="*/ 82 w 88"/>
                <a:gd name="T27" fmla="*/ 26 h 72"/>
                <a:gd name="T28" fmla="*/ 80 w 88"/>
                <a:gd name="T29" fmla="*/ 22 h 72"/>
                <a:gd name="T30" fmla="*/ 82 w 88"/>
                <a:gd name="T31" fmla="*/ 18 h 72"/>
                <a:gd name="T32" fmla="*/ 84 w 88"/>
                <a:gd name="T33" fmla="*/ 12 h 72"/>
                <a:gd name="T34" fmla="*/ 84 w 88"/>
                <a:gd name="T35" fmla="*/ 12 h 72"/>
                <a:gd name="T36" fmla="*/ 86 w 88"/>
                <a:gd name="T37" fmla="*/ 8 h 72"/>
                <a:gd name="T38" fmla="*/ 88 w 88"/>
                <a:gd name="T39" fmla="*/ 4 h 72"/>
                <a:gd name="T40" fmla="*/ 88 w 88"/>
                <a:gd name="T41" fmla="*/ 2 h 72"/>
                <a:gd name="T42" fmla="*/ 86 w 88"/>
                <a:gd name="T43" fmla="*/ 0 h 72"/>
                <a:gd name="T44" fmla="*/ 86 w 88"/>
                <a:gd name="T45" fmla="*/ 0 h 72"/>
                <a:gd name="T46" fmla="*/ 80 w 88"/>
                <a:gd name="T47" fmla="*/ 10 h 72"/>
                <a:gd name="T48" fmla="*/ 80 w 88"/>
                <a:gd name="T49" fmla="*/ 10 h 72"/>
                <a:gd name="T50" fmla="*/ 78 w 88"/>
                <a:gd name="T51" fmla="*/ 10 h 72"/>
                <a:gd name="T52" fmla="*/ 78 w 88"/>
                <a:gd name="T53" fmla="*/ 10 h 72"/>
                <a:gd name="T54" fmla="*/ 74 w 88"/>
                <a:gd name="T55" fmla="*/ 10 h 72"/>
                <a:gd name="T56" fmla="*/ 74 w 88"/>
                <a:gd name="T57" fmla="*/ 10 h 72"/>
                <a:gd name="T58" fmla="*/ 74 w 88"/>
                <a:gd name="T59" fmla="*/ 10 h 72"/>
                <a:gd name="T60" fmla="*/ 74 w 88"/>
                <a:gd name="T61" fmla="*/ 10 h 72"/>
                <a:gd name="T62" fmla="*/ 74 w 88"/>
                <a:gd name="T63" fmla="*/ 12 h 72"/>
                <a:gd name="T64" fmla="*/ 72 w 88"/>
                <a:gd name="T65" fmla="*/ 10 h 72"/>
                <a:gd name="T66" fmla="*/ 64 w 88"/>
                <a:gd name="T67" fmla="*/ 10 h 72"/>
                <a:gd name="T68" fmla="*/ 58 w 88"/>
                <a:gd name="T69" fmla="*/ 10 h 72"/>
                <a:gd name="T70" fmla="*/ 52 w 88"/>
                <a:gd name="T71" fmla="*/ 12 h 72"/>
                <a:gd name="T72" fmla="*/ 42 w 88"/>
                <a:gd name="T73" fmla="*/ 18 h 72"/>
                <a:gd name="T74" fmla="*/ 32 w 88"/>
                <a:gd name="T75" fmla="*/ 26 h 72"/>
                <a:gd name="T76" fmla="*/ 32 w 88"/>
                <a:gd name="T77" fmla="*/ 26 h 72"/>
                <a:gd name="T78" fmla="*/ 22 w 88"/>
                <a:gd name="T79" fmla="*/ 36 h 72"/>
                <a:gd name="T80" fmla="*/ 14 w 88"/>
                <a:gd name="T81" fmla="*/ 44 h 72"/>
                <a:gd name="T82" fmla="*/ 4 w 88"/>
                <a:gd name="T83" fmla="*/ 60 h 72"/>
                <a:gd name="T84" fmla="*/ 0 w 88"/>
                <a:gd name="T85" fmla="*/ 68 h 72"/>
                <a:gd name="T86" fmla="*/ 0 w 88"/>
                <a:gd name="T87" fmla="*/ 72 h 72"/>
                <a:gd name="T88" fmla="*/ 0 w 88"/>
                <a:gd name="T8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8" h="72">
                  <a:moveTo>
                    <a:pt x="0" y="72"/>
                  </a:moveTo>
                  <a:lnTo>
                    <a:pt x="0" y="72"/>
                  </a:lnTo>
                  <a:lnTo>
                    <a:pt x="4" y="66"/>
                  </a:lnTo>
                  <a:lnTo>
                    <a:pt x="18" y="50"/>
                  </a:lnTo>
                  <a:lnTo>
                    <a:pt x="26" y="40"/>
                  </a:lnTo>
                  <a:lnTo>
                    <a:pt x="34" y="32"/>
                  </a:lnTo>
                  <a:lnTo>
                    <a:pt x="44" y="26"/>
                  </a:lnTo>
                  <a:lnTo>
                    <a:pt x="52" y="22"/>
                  </a:lnTo>
                  <a:lnTo>
                    <a:pt x="52" y="22"/>
                  </a:lnTo>
                  <a:lnTo>
                    <a:pt x="66" y="22"/>
                  </a:lnTo>
                  <a:lnTo>
                    <a:pt x="76" y="22"/>
                  </a:lnTo>
                  <a:lnTo>
                    <a:pt x="80" y="24"/>
                  </a:lnTo>
                  <a:lnTo>
                    <a:pt x="82" y="26"/>
                  </a:lnTo>
                  <a:lnTo>
                    <a:pt x="82" y="26"/>
                  </a:lnTo>
                  <a:lnTo>
                    <a:pt x="80" y="22"/>
                  </a:lnTo>
                  <a:lnTo>
                    <a:pt x="82" y="18"/>
                  </a:lnTo>
                  <a:lnTo>
                    <a:pt x="84" y="12"/>
                  </a:lnTo>
                  <a:lnTo>
                    <a:pt x="84" y="12"/>
                  </a:lnTo>
                  <a:lnTo>
                    <a:pt x="86" y="8"/>
                  </a:lnTo>
                  <a:lnTo>
                    <a:pt x="88" y="4"/>
                  </a:lnTo>
                  <a:lnTo>
                    <a:pt x="88" y="2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80" y="10"/>
                  </a:lnTo>
                  <a:lnTo>
                    <a:pt x="80" y="10"/>
                  </a:lnTo>
                  <a:lnTo>
                    <a:pt x="78" y="10"/>
                  </a:lnTo>
                  <a:lnTo>
                    <a:pt x="78" y="10"/>
                  </a:lnTo>
                  <a:lnTo>
                    <a:pt x="74" y="10"/>
                  </a:lnTo>
                  <a:lnTo>
                    <a:pt x="74" y="10"/>
                  </a:lnTo>
                  <a:lnTo>
                    <a:pt x="74" y="10"/>
                  </a:lnTo>
                  <a:lnTo>
                    <a:pt x="74" y="10"/>
                  </a:lnTo>
                  <a:lnTo>
                    <a:pt x="74" y="12"/>
                  </a:lnTo>
                  <a:lnTo>
                    <a:pt x="72" y="10"/>
                  </a:lnTo>
                  <a:lnTo>
                    <a:pt x="64" y="10"/>
                  </a:lnTo>
                  <a:lnTo>
                    <a:pt x="58" y="10"/>
                  </a:lnTo>
                  <a:lnTo>
                    <a:pt x="52" y="12"/>
                  </a:lnTo>
                  <a:lnTo>
                    <a:pt x="42" y="18"/>
                  </a:lnTo>
                  <a:lnTo>
                    <a:pt x="32" y="26"/>
                  </a:lnTo>
                  <a:lnTo>
                    <a:pt x="32" y="26"/>
                  </a:lnTo>
                  <a:lnTo>
                    <a:pt x="22" y="36"/>
                  </a:lnTo>
                  <a:lnTo>
                    <a:pt x="14" y="44"/>
                  </a:lnTo>
                  <a:lnTo>
                    <a:pt x="4" y="60"/>
                  </a:lnTo>
                  <a:lnTo>
                    <a:pt x="0" y="68"/>
                  </a:lnTo>
                  <a:lnTo>
                    <a:pt x="0" y="72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61733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배열의 비교</a:t>
            </a:r>
          </a:p>
        </p:txBody>
      </p:sp>
      <p:sp>
        <p:nvSpPr>
          <p:cNvPr id="17411" name="Rectangle 4"/>
          <p:cNvSpPr>
            <a:spLocks noChangeArrowheads="1"/>
          </p:cNvSpPr>
          <p:nvPr/>
        </p:nvSpPr>
        <p:spPr bwMode="auto">
          <a:xfrm>
            <a:off x="1182748" y="1612811"/>
            <a:ext cx="7764462" cy="3519906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>
              <a:solidFill>
                <a:srgbClr val="000000"/>
              </a:solidFill>
              <a:latin typeface="Comic Sans MS" pitchFamily="66" charset="0"/>
              <a:ea typeface="휴먼명조,한컴돋움"/>
              <a:cs typeface="휴먼명조,한컴돋움"/>
            </a:endParaRPr>
          </a:p>
        </p:txBody>
      </p:sp>
      <p:sp>
        <p:nvSpPr>
          <p:cNvPr id="15" name="직사각형 14"/>
          <p:cNvSpPr>
            <a:spLocks noChangeArrowheads="1"/>
          </p:cNvSpPr>
          <p:nvPr/>
        </p:nvSpPr>
        <p:spPr bwMode="auto">
          <a:xfrm>
            <a:off x="1526485" y="1746603"/>
            <a:ext cx="5305635" cy="2394075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182748" y="1746602"/>
            <a:ext cx="7764462" cy="35394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        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  <a:ea typeface="휴먼명조,한컴돋움"/>
                <a:cs typeface="휴먼명조,한컴돋움"/>
              </a:rPr>
              <a:t>for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(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 = 0; 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 &lt; SIZE ; 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++) </a:t>
            </a:r>
            <a:r>
              <a:rPr kumimoji="1" lang="en-US" altLang="ko-KR" sz="1600" dirty="0">
                <a:solidFill>
                  <a:srgbClr val="008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// ② </a:t>
            </a:r>
            <a:r>
              <a:rPr kumimoji="1" lang="ko-KR" altLang="en-US" sz="1600" dirty="0">
                <a:solidFill>
                  <a:srgbClr val="008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올바른 배열 비교</a:t>
            </a:r>
            <a:r>
              <a:rPr kumimoji="1" lang="ko-KR" altLang="en-US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kumimoji="1" lang="ko-KR" altLang="en-US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        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{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                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  <a:ea typeface="휴먼명조,한컴돋움"/>
                <a:cs typeface="휴먼명조,한컴돋움"/>
              </a:rPr>
              <a:t>if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 ( a[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] != b[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] )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                {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                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"a[]</a:t>
            </a:r>
            <a:r>
              <a:rPr kumimoji="1" lang="ko-KR" altLang="en-US" sz="1600" dirty="0">
                <a:solidFill>
                  <a:srgbClr val="8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와 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b[]</a:t>
            </a:r>
            <a:r>
              <a:rPr kumimoji="1" lang="ko-KR" altLang="en-US" sz="1600" dirty="0">
                <a:solidFill>
                  <a:srgbClr val="8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는 같지 않습니다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.\n"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);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                        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  <a:ea typeface="휴먼명조,한컴돋움"/>
                <a:cs typeface="휴먼명조,한컴돋움"/>
              </a:rPr>
              <a:t>return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 0;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                }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        }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"a[]</a:t>
            </a:r>
            <a:r>
              <a:rPr kumimoji="1" lang="ko-KR" altLang="en-US" sz="1600" dirty="0">
                <a:solidFill>
                  <a:srgbClr val="8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와 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b[]</a:t>
            </a:r>
            <a:r>
              <a:rPr kumimoji="1" lang="ko-KR" altLang="en-US" sz="1600" dirty="0">
                <a:solidFill>
                  <a:srgbClr val="8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는 같습니다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.\n"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);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        r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  <a:ea typeface="휴먼명조,한컴돋움"/>
                <a:cs typeface="휴먼명조,한컴돋움"/>
              </a:rPr>
              <a:t>eturn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 0;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} </a:t>
            </a:r>
          </a:p>
          <a:p>
            <a:pPr>
              <a:defRPr/>
            </a:pPr>
            <a:endParaRPr lang="ko-KR" altLang="en-US" sz="1600" dirty="0">
              <a:latin typeface="Trebuchet MS" pitchFamily="34" charset="0"/>
            </a:endParaRPr>
          </a:p>
        </p:txBody>
      </p:sp>
      <p:sp>
        <p:nvSpPr>
          <p:cNvPr id="17" name="폭발 1 16"/>
          <p:cNvSpPr/>
          <p:nvPr/>
        </p:nvSpPr>
        <p:spPr bwMode="auto">
          <a:xfrm>
            <a:off x="6832119" y="1612811"/>
            <a:ext cx="2872597" cy="1556307"/>
          </a:xfrm>
          <a:prstGeom prst="irregularSeal1">
            <a:avLst/>
          </a:prstGeom>
          <a:solidFill>
            <a:srgbClr val="FFCC66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algn="ctr">
              <a:defRPr/>
            </a:pPr>
            <a:r>
              <a:rPr lang="ko-KR" altLang="en-US" sz="1600" dirty="0">
                <a:latin typeface="+mj-ea"/>
                <a:ea typeface="+mj-ea"/>
              </a:rPr>
              <a:t>원소를 </a:t>
            </a:r>
            <a:r>
              <a:rPr lang="ko-KR" altLang="en-US" sz="1600" b="1" dirty="0">
                <a:solidFill>
                  <a:schemeClr val="tx2"/>
                </a:solidFill>
                <a:latin typeface="+mj-ea"/>
                <a:ea typeface="+mj-ea"/>
              </a:rPr>
              <a:t>하나씩 </a:t>
            </a:r>
            <a:r>
              <a:rPr lang="ko-KR" altLang="en-US" sz="1600" dirty="0">
                <a:latin typeface="+mj-ea"/>
                <a:ea typeface="+mj-ea"/>
              </a:rPr>
              <a:t> 비교한다</a:t>
            </a:r>
          </a:p>
        </p:txBody>
      </p:sp>
      <p:pic>
        <p:nvPicPr>
          <p:cNvPr id="8" name="Picture 2" descr="C:\Users\sec\AppData\Local\Microsoft\Windows\Temporary Internet Files\Content.IE5\U1H0FIY6\MC900430075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12" y="1720722"/>
            <a:ext cx="720909" cy="925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1927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: </a:t>
            </a:r>
            <a:r>
              <a:rPr lang="ko-KR" altLang="en-US" dirty="0"/>
              <a:t>극장 예약 시스템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배열을 이용하여 간단한 극장 예약 시스템을 작성</a:t>
            </a:r>
            <a:endParaRPr lang="en-US" altLang="ko-KR" dirty="0"/>
          </a:p>
          <a:p>
            <a:r>
              <a:rPr lang="ko-KR" altLang="en-US" dirty="0"/>
              <a:t>좌석은 </a:t>
            </a:r>
            <a:r>
              <a:rPr lang="en-US" altLang="ko-KR" dirty="0"/>
              <a:t>10</a:t>
            </a:r>
            <a:r>
              <a:rPr lang="ko-KR" altLang="en-US" dirty="0"/>
              <a:t>개</a:t>
            </a:r>
            <a:endParaRPr lang="en-US" altLang="ko-KR" dirty="0"/>
          </a:p>
          <a:p>
            <a:r>
              <a:rPr lang="ko-KR" altLang="en-US" dirty="0"/>
              <a:t>먼저 좌석 배치표를 보여준다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예약이 끝난 좌석은 </a:t>
            </a:r>
            <a:r>
              <a:rPr lang="en-US" altLang="ko-KR" dirty="0"/>
              <a:t>1</a:t>
            </a:r>
            <a:r>
              <a:rPr lang="ko-KR" altLang="en-US" dirty="0"/>
              <a:t>로</a:t>
            </a:r>
            <a:r>
              <a:rPr lang="en-US" altLang="ko-KR" dirty="0"/>
              <a:t>, </a:t>
            </a:r>
            <a:r>
              <a:rPr lang="ko-KR" altLang="en-US" dirty="0"/>
              <a:t>예약이 안 된 좌석은 </a:t>
            </a:r>
            <a:r>
              <a:rPr lang="en-US" altLang="ko-KR" dirty="0"/>
              <a:t>0</a:t>
            </a:r>
            <a:r>
              <a:rPr lang="ko-KR" altLang="en-US" dirty="0"/>
              <a:t>으로 나타낸다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169" name="_x151500832" descr="EMB00000d480ef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2471" y="3372357"/>
            <a:ext cx="2899929" cy="2351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18791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 결과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944444" y="1784140"/>
            <a:ext cx="7867650" cy="39524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latinLnBrk="1"/>
            <a:r>
              <a:rPr lang="ko-KR" altLang="en-US" sz="1600" dirty="0">
                <a:latin typeface="Trebuchet MS" pitchFamily="34" charset="0"/>
              </a:rPr>
              <a:t>좌석을 예약하시겠습니까</a:t>
            </a:r>
            <a:r>
              <a:rPr lang="en-US" altLang="ko-KR" sz="1600" dirty="0">
                <a:latin typeface="Trebuchet MS" pitchFamily="34" charset="0"/>
              </a:rPr>
              <a:t>?(y </a:t>
            </a:r>
            <a:r>
              <a:rPr lang="ko-KR" altLang="en-US" sz="1600" dirty="0">
                <a:latin typeface="Trebuchet MS" pitchFamily="34" charset="0"/>
              </a:rPr>
              <a:t>또는 </a:t>
            </a:r>
            <a:r>
              <a:rPr lang="en-US" altLang="ko-KR" sz="1600" dirty="0">
                <a:latin typeface="Trebuchet MS" pitchFamily="34" charset="0"/>
              </a:rPr>
              <a:t>n) y</a:t>
            </a:r>
            <a:endParaRPr lang="ko-KR" altLang="en-US" sz="1600" dirty="0">
              <a:latin typeface="Trebuchet MS" pitchFamily="34" charset="0"/>
            </a:endParaRPr>
          </a:p>
          <a:p>
            <a:pPr latinLnBrk="1"/>
            <a:r>
              <a:rPr lang="en-US" altLang="ko-KR" sz="1600" dirty="0">
                <a:latin typeface="Trebuchet MS" pitchFamily="34" charset="0"/>
              </a:rPr>
              <a:t>-------------------------------</a:t>
            </a:r>
            <a:endParaRPr lang="ko-KR" altLang="en-US" sz="1600" dirty="0">
              <a:latin typeface="Trebuchet MS" pitchFamily="34" charset="0"/>
            </a:endParaRPr>
          </a:p>
          <a:p>
            <a:pPr latinLnBrk="1"/>
            <a:r>
              <a:rPr lang="en-US" altLang="ko-KR" sz="1600" dirty="0">
                <a:latin typeface="Trebuchet MS" pitchFamily="34" charset="0"/>
              </a:rPr>
              <a:t>1 2 3 4 5 6 7 8 9 10</a:t>
            </a:r>
            <a:endParaRPr lang="ko-KR" altLang="en-US" sz="1600" dirty="0">
              <a:latin typeface="Trebuchet MS" pitchFamily="34" charset="0"/>
            </a:endParaRPr>
          </a:p>
          <a:p>
            <a:pPr latinLnBrk="1"/>
            <a:r>
              <a:rPr lang="en-US" altLang="ko-KR" sz="1600" dirty="0">
                <a:latin typeface="Trebuchet MS" pitchFamily="34" charset="0"/>
              </a:rPr>
              <a:t>-------------------------------</a:t>
            </a:r>
            <a:endParaRPr lang="ko-KR" altLang="en-US" sz="1600" dirty="0">
              <a:latin typeface="Trebuchet MS" pitchFamily="34" charset="0"/>
            </a:endParaRPr>
          </a:p>
          <a:p>
            <a:pPr latinLnBrk="1"/>
            <a:r>
              <a:rPr lang="en-US" altLang="ko-KR" sz="1600" dirty="0">
                <a:latin typeface="Trebuchet MS" pitchFamily="34" charset="0"/>
              </a:rPr>
              <a:t>0 0 0 0 0 0 0 0 0 0</a:t>
            </a:r>
            <a:endParaRPr lang="ko-KR" altLang="en-US" sz="1600" dirty="0">
              <a:latin typeface="Trebuchet MS" pitchFamily="34" charset="0"/>
            </a:endParaRPr>
          </a:p>
          <a:p>
            <a:pPr latinLnBrk="1"/>
            <a:r>
              <a:rPr lang="ko-KR" altLang="en-US" sz="1600" dirty="0" err="1">
                <a:latin typeface="Trebuchet MS" pitchFamily="34" charset="0"/>
              </a:rPr>
              <a:t>몇번째</a:t>
            </a:r>
            <a:r>
              <a:rPr lang="ko-KR" altLang="en-US" sz="1600" dirty="0">
                <a:latin typeface="Trebuchet MS" pitchFamily="34" charset="0"/>
              </a:rPr>
              <a:t> 좌석을 예약하시겠습니까</a:t>
            </a:r>
            <a:r>
              <a:rPr lang="en-US" altLang="ko-KR" sz="1600" dirty="0">
                <a:latin typeface="Trebuchet MS" pitchFamily="34" charset="0"/>
              </a:rPr>
              <a:t>?1</a:t>
            </a:r>
            <a:endParaRPr lang="ko-KR" altLang="en-US" sz="1600" dirty="0">
              <a:latin typeface="Trebuchet MS" pitchFamily="34" charset="0"/>
            </a:endParaRPr>
          </a:p>
          <a:p>
            <a:pPr latinLnBrk="1"/>
            <a:r>
              <a:rPr lang="ko-KR" altLang="en-US" sz="1600" dirty="0">
                <a:latin typeface="Trebuchet MS" pitchFamily="34" charset="0"/>
              </a:rPr>
              <a:t>예약되었습니다</a:t>
            </a:r>
            <a:r>
              <a:rPr lang="en-US" altLang="ko-KR" sz="1600" dirty="0">
                <a:latin typeface="Trebuchet MS" pitchFamily="34" charset="0"/>
              </a:rPr>
              <a:t>.</a:t>
            </a:r>
            <a:endParaRPr lang="ko-KR" altLang="en-US" sz="1600" dirty="0">
              <a:latin typeface="Trebuchet MS" pitchFamily="34" charset="0"/>
            </a:endParaRPr>
          </a:p>
          <a:p>
            <a:pPr latinLnBrk="1"/>
            <a:r>
              <a:rPr lang="ko-KR" altLang="en-US" sz="1600" dirty="0">
                <a:latin typeface="Trebuchet MS" pitchFamily="34" charset="0"/>
              </a:rPr>
              <a:t>좌석을 예약하시겠습니까</a:t>
            </a:r>
            <a:r>
              <a:rPr lang="en-US" altLang="ko-KR" sz="1600" dirty="0">
                <a:latin typeface="Trebuchet MS" pitchFamily="34" charset="0"/>
              </a:rPr>
              <a:t>?(y </a:t>
            </a:r>
            <a:r>
              <a:rPr lang="ko-KR" altLang="en-US" sz="1600" dirty="0">
                <a:latin typeface="Trebuchet MS" pitchFamily="34" charset="0"/>
              </a:rPr>
              <a:t>또는 </a:t>
            </a:r>
            <a:r>
              <a:rPr lang="en-US" altLang="ko-KR" sz="1600" dirty="0">
                <a:latin typeface="Trebuchet MS" pitchFamily="34" charset="0"/>
              </a:rPr>
              <a:t>n) y</a:t>
            </a:r>
            <a:endParaRPr lang="ko-KR" altLang="en-US" sz="1600" dirty="0">
              <a:latin typeface="Trebuchet MS" pitchFamily="34" charset="0"/>
            </a:endParaRPr>
          </a:p>
          <a:p>
            <a:pPr latinLnBrk="1"/>
            <a:r>
              <a:rPr lang="en-US" altLang="ko-KR" sz="1600" dirty="0">
                <a:latin typeface="Trebuchet MS" pitchFamily="34" charset="0"/>
              </a:rPr>
              <a:t>-------------------------------</a:t>
            </a:r>
            <a:endParaRPr lang="ko-KR" altLang="en-US" sz="1600" dirty="0">
              <a:latin typeface="Trebuchet MS" pitchFamily="34" charset="0"/>
            </a:endParaRPr>
          </a:p>
          <a:p>
            <a:pPr latinLnBrk="1"/>
            <a:r>
              <a:rPr lang="en-US" altLang="ko-KR" sz="1600" dirty="0">
                <a:latin typeface="Trebuchet MS" pitchFamily="34" charset="0"/>
              </a:rPr>
              <a:t>1 2 3 4 5 6 7 8 9 10</a:t>
            </a:r>
            <a:endParaRPr lang="ko-KR" altLang="en-US" sz="1600" dirty="0">
              <a:latin typeface="Trebuchet MS" pitchFamily="34" charset="0"/>
            </a:endParaRPr>
          </a:p>
          <a:p>
            <a:pPr latinLnBrk="1"/>
            <a:r>
              <a:rPr lang="en-US" altLang="ko-KR" sz="1600" dirty="0">
                <a:latin typeface="Trebuchet MS" pitchFamily="34" charset="0"/>
              </a:rPr>
              <a:t>-------------------------------</a:t>
            </a:r>
            <a:endParaRPr lang="ko-KR" altLang="en-US" sz="1600" dirty="0">
              <a:latin typeface="Trebuchet MS" pitchFamily="34" charset="0"/>
            </a:endParaRPr>
          </a:p>
          <a:p>
            <a:pPr latinLnBrk="1"/>
            <a:r>
              <a:rPr lang="en-US" altLang="ko-KR" sz="1600" dirty="0">
                <a:latin typeface="Trebuchet MS" pitchFamily="34" charset="0"/>
              </a:rPr>
              <a:t>1 0 0 0 0 0 0 0 0 0</a:t>
            </a:r>
            <a:endParaRPr lang="ko-KR" altLang="en-US" sz="1600" dirty="0">
              <a:latin typeface="Trebuchet MS" pitchFamily="34" charset="0"/>
            </a:endParaRPr>
          </a:p>
          <a:p>
            <a:pPr latinLnBrk="1"/>
            <a:r>
              <a:rPr lang="ko-KR" altLang="en-US" sz="1600" dirty="0" err="1">
                <a:latin typeface="Trebuchet MS" pitchFamily="34" charset="0"/>
              </a:rPr>
              <a:t>몇번째</a:t>
            </a:r>
            <a:r>
              <a:rPr lang="ko-KR" altLang="en-US" sz="1600" dirty="0">
                <a:latin typeface="Trebuchet MS" pitchFamily="34" charset="0"/>
              </a:rPr>
              <a:t> 좌석을 예약하시겠습니까</a:t>
            </a:r>
            <a:r>
              <a:rPr lang="en-US" altLang="ko-KR" sz="1600" dirty="0">
                <a:latin typeface="Trebuchet MS" pitchFamily="34" charset="0"/>
              </a:rPr>
              <a:t>?1</a:t>
            </a:r>
            <a:endParaRPr lang="ko-KR" altLang="en-US" sz="1600" dirty="0">
              <a:latin typeface="Trebuchet MS" pitchFamily="34" charset="0"/>
            </a:endParaRPr>
          </a:p>
          <a:p>
            <a:pPr latinLnBrk="1"/>
            <a:r>
              <a:rPr lang="ko-KR" altLang="en-US" sz="1600" dirty="0">
                <a:latin typeface="Trebuchet MS" pitchFamily="34" charset="0"/>
              </a:rPr>
              <a:t>이미 예약된 자리입니다</a:t>
            </a:r>
            <a:r>
              <a:rPr lang="en-US" altLang="ko-KR" sz="1600" dirty="0">
                <a:latin typeface="Trebuchet MS" pitchFamily="34" charset="0"/>
              </a:rPr>
              <a:t>. </a:t>
            </a:r>
            <a:r>
              <a:rPr lang="ko-KR" altLang="en-US" sz="1600" dirty="0">
                <a:latin typeface="Trebuchet MS" pitchFamily="34" charset="0"/>
              </a:rPr>
              <a:t>다른 좌석을 선택하세요</a:t>
            </a:r>
          </a:p>
          <a:p>
            <a:pPr latinLnBrk="1"/>
            <a:r>
              <a:rPr lang="ko-KR" altLang="en-US" sz="1600" dirty="0">
                <a:latin typeface="Trebuchet MS" pitchFamily="34" charset="0"/>
              </a:rPr>
              <a:t>좌석을 예약하시겠습니까</a:t>
            </a:r>
            <a:r>
              <a:rPr lang="en-US" altLang="ko-KR" sz="1600" dirty="0">
                <a:latin typeface="Trebuchet MS" pitchFamily="34" charset="0"/>
              </a:rPr>
              <a:t>?(y </a:t>
            </a:r>
            <a:r>
              <a:rPr lang="ko-KR" altLang="en-US" sz="1600" dirty="0">
                <a:latin typeface="Trebuchet MS" pitchFamily="34" charset="0"/>
              </a:rPr>
              <a:t>또는 </a:t>
            </a:r>
            <a:r>
              <a:rPr lang="en-US" altLang="ko-KR" sz="1600" dirty="0">
                <a:latin typeface="Trebuchet MS" pitchFamily="34" charset="0"/>
              </a:rPr>
              <a:t>n) n</a:t>
            </a:r>
            <a:endParaRPr lang="ko-KR" altLang="en-US" sz="1600" dirty="0">
              <a:latin typeface="Trebuchet MS" pitchFamily="34" charset="0"/>
            </a:endParaRPr>
          </a:p>
        </p:txBody>
      </p:sp>
      <p:grpSp>
        <p:nvGrpSpPr>
          <p:cNvPr id="8" name="Group 14"/>
          <p:cNvGrpSpPr>
            <a:grpSpLocks/>
          </p:cNvGrpSpPr>
          <p:nvPr/>
        </p:nvGrpSpPr>
        <p:grpSpPr bwMode="auto">
          <a:xfrm>
            <a:off x="130056" y="1598403"/>
            <a:ext cx="487363" cy="1012825"/>
            <a:chOff x="-91" y="1749"/>
            <a:chExt cx="552" cy="832"/>
          </a:xfrm>
        </p:grpSpPr>
        <p:sp>
          <p:nvSpPr>
            <p:cNvPr id="9" name="Freeform 15"/>
            <p:cNvSpPr>
              <a:spLocks/>
            </p:cNvSpPr>
            <p:nvPr/>
          </p:nvSpPr>
          <p:spPr bwMode="auto">
            <a:xfrm>
              <a:off x="-91" y="1749"/>
              <a:ext cx="552" cy="832"/>
            </a:xfrm>
            <a:custGeom>
              <a:avLst/>
              <a:gdLst>
                <a:gd name="T0" fmla="*/ 10 w 1103"/>
                <a:gd name="T1" fmla="*/ 227 h 1663"/>
                <a:gd name="T2" fmla="*/ 43 w 1103"/>
                <a:gd name="T3" fmla="*/ 153 h 1663"/>
                <a:gd name="T4" fmla="*/ 88 w 1103"/>
                <a:gd name="T5" fmla="*/ 88 h 1663"/>
                <a:gd name="T6" fmla="*/ 131 w 1103"/>
                <a:gd name="T7" fmla="*/ 37 h 1663"/>
                <a:gd name="T8" fmla="*/ 161 w 1103"/>
                <a:gd name="T9" fmla="*/ 7 h 1663"/>
                <a:gd name="T10" fmla="*/ 169 w 1103"/>
                <a:gd name="T11" fmla="*/ 1 h 1663"/>
                <a:gd name="T12" fmla="*/ 179 w 1103"/>
                <a:gd name="T13" fmla="*/ 3 h 1663"/>
                <a:gd name="T14" fmla="*/ 197 w 1103"/>
                <a:gd name="T15" fmla="*/ 6 h 1663"/>
                <a:gd name="T16" fmla="*/ 220 w 1103"/>
                <a:gd name="T17" fmla="*/ 10 h 1663"/>
                <a:gd name="T18" fmla="*/ 244 w 1103"/>
                <a:gd name="T19" fmla="*/ 14 h 1663"/>
                <a:gd name="T20" fmla="*/ 265 w 1103"/>
                <a:gd name="T21" fmla="*/ 19 h 1663"/>
                <a:gd name="T22" fmla="*/ 291 w 1103"/>
                <a:gd name="T23" fmla="*/ 22 h 1663"/>
                <a:gd name="T24" fmla="*/ 314 w 1103"/>
                <a:gd name="T25" fmla="*/ 18 h 1663"/>
                <a:gd name="T26" fmla="*/ 335 w 1103"/>
                <a:gd name="T27" fmla="*/ 11 h 1663"/>
                <a:gd name="T28" fmla="*/ 358 w 1103"/>
                <a:gd name="T29" fmla="*/ 4 h 1663"/>
                <a:gd name="T30" fmla="*/ 383 w 1103"/>
                <a:gd name="T31" fmla="*/ 0 h 1663"/>
                <a:gd name="T32" fmla="*/ 415 w 1103"/>
                <a:gd name="T33" fmla="*/ 34 h 1663"/>
                <a:gd name="T34" fmla="*/ 444 w 1103"/>
                <a:gd name="T35" fmla="*/ 90 h 1663"/>
                <a:gd name="T36" fmla="*/ 466 w 1103"/>
                <a:gd name="T37" fmla="*/ 151 h 1663"/>
                <a:gd name="T38" fmla="*/ 482 w 1103"/>
                <a:gd name="T39" fmla="*/ 215 h 1663"/>
                <a:gd name="T40" fmla="*/ 493 w 1103"/>
                <a:gd name="T41" fmla="*/ 278 h 1663"/>
                <a:gd name="T42" fmla="*/ 497 w 1103"/>
                <a:gd name="T43" fmla="*/ 324 h 1663"/>
                <a:gd name="T44" fmla="*/ 519 w 1103"/>
                <a:gd name="T45" fmla="*/ 344 h 1663"/>
                <a:gd name="T46" fmla="*/ 544 w 1103"/>
                <a:gd name="T47" fmla="*/ 366 h 1663"/>
                <a:gd name="T48" fmla="*/ 552 w 1103"/>
                <a:gd name="T49" fmla="*/ 389 h 1663"/>
                <a:gd name="T50" fmla="*/ 541 w 1103"/>
                <a:gd name="T51" fmla="*/ 431 h 1663"/>
                <a:gd name="T52" fmla="*/ 519 w 1103"/>
                <a:gd name="T53" fmla="*/ 484 h 1663"/>
                <a:gd name="T54" fmla="*/ 491 w 1103"/>
                <a:gd name="T55" fmla="*/ 540 h 1663"/>
                <a:gd name="T56" fmla="*/ 464 w 1103"/>
                <a:gd name="T57" fmla="*/ 590 h 1663"/>
                <a:gd name="T58" fmla="*/ 447 w 1103"/>
                <a:gd name="T59" fmla="*/ 616 h 1663"/>
                <a:gd name="T60" fmla="*/ 433 w 1103"/>
                <a:gd name="T61" fmla="*/ 615 h 1663"/>
                <a:gd name="T62" fmla="*/ 419 w 1103"/>
                <a:gd name="T63" fmla="*/ 616 h 1663"/>
                <a:gd name="T64" fmla="*/ 403 w 1103"/>
                <a:gd name="T65" fmla="*/ 643 h 1663"/>
                <a:gd name="T66" fmla="*/ 404 w 1103"/>
                <a:gd name="T67" fmla="*/ 685 h 1663"/>
                <a:gd name="T68" fmla="*/ 417 w 1103"/>
                <a:gd name="T69" fmla="*/ 725 h 1663"/>
                <a:gd name="T70" fmla="*/ 413 w 1103"/>
                <a:gd name="T71" fmla="*/ 764 h 1663"/>
                <a:gd name="T72" fmla="*/ 390 w 1103"/>
                <a:gd name="T73" fmla="*/ 810 h 1663"/>
                <a:gd name="T74" fmla="*/ 361 w 1103"/>
                <a:gd name="T75" fmla="*/ 831 h 1663"/>
                <a:gd name="T76" fmla="*/ 328 w 1103"/>
                <a:gd name="T77" fmla="*/ 827 h 1663"/>
                <a:gd name="T78" fmla="*/ 294 w 1103"/>
                <a:gd name="T79" fmla="*/ 808 h 1663"/>
                <a:gd name="T80" fmla="*/ 266 w 1103"/>
                <a:gd name="T81" fmla="*/ 779 h 1663"/>
                <a:gd name="T82" fmla="*/ 246 w 1103"/>
                <a:gd name="T83" fmla="*/ 748 h 1663"/>
                <a:gd name="T84" fmla="*/ 242 w 1103"/>
                <a:gd name="T85" fmla="*/ 721 h 1663"/>
                <a:gd name="T86" fmla="*/ 246 w 1103"/>
                <a:gd name="T87" fmla="*/ 685 h 1663"/>
                <a:gd name="T88" fmla="*/ 225 w 1103"/>
                <a:gd name="T89" fmla="*/ 671 h 1663"/>
                <a:gd name="T90" fmla="*/ 196 w 1103"/>
                <a:gd name="T91" fmla="*/ 665 h 1663"/>
                <a:gd name="T92" fmla="*/ 173 w 1103"/>
                <a:gd name="T93" fmla="*/ 651 h 1663"/>
                <a:gd name="T94" fmla="*/ 168 w 1103"/>
                <a:gd name="T95" fmla="*/ 624 h 1663"/>
                <a:gd name="T96" fmla="*/ 169 w 1103"/>
                <a:gd name="T97" fmla="*/ 593 h 1663"/>
                <a:gd name="T98" fmla="*/ 158 w 1103"/>
                <a:gd name="T99" fmla="*/ 572 h 1663"/>
                <a:gd name="T100" fmla="*/ 138 w 1103"/>
                <a:gd name="T101" fmla="*/ 557 h 1663"/>
                <a:gd name="T102" fmla="*/ 115 w 1103"/>
                <a:gd name="T103" fmla="*/ 545 h 1663"/>
                <a:gd name="T104" fmla="*/ 89 w 1103"/>
                <a:gd name="T105" fmla="*/ 535 h 1663"/>
                <a:gd name="T106" fmla="*/ 64 w 1103"/>
                <a:gd name="T107" fmla="*/ 525 h 1663"/>
                <a:gd name="T108" fmla="*/ 39 w 1103"/>
                <a:gd name="T109" fmla="*/ 513 h 1663"/>
                <a:gd name="T110" fmla="*/ 18 w 1103"/>
                <a:gd name="T111" fmla="*/ 384 h 1663"/>
                <a:gd name="T112" fmla="*/ 4 w 1103"/>
                <a:gd name="T113" fmla="*/ 293 h 166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103"/>
                <a:gd name="T172" fmla="*/ 0 h 1663"/>
                <a:gd name="T173" fmla="*/ 1103 w 1103"/>
                <a:gd name="T174" fmla="*/ 1663 h 166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103" h="1663">
                  <a:moveTo>
                    <a:pt x="0" y="557"/>
                  </a:moveTo>
                  <a:lnTo>
                    <a:pt x="7" y="505"/>
                  </a:lnTo>
                  <a:lnTo>
                    <a:pt x="19" y="453"/>
                  </a:lnTo>
                  <a:lnTo>
                    <a:pt x="38" y="402"/>
                  </a:lnTo>
                  <a:lnTo>
                    <a:pt x="60" y="353"/>
                  </a:lnTo>
                  <a:lnTo>
                    <a:pt x="86" y="306"/>
                  </a:lnTo>
                  <a:lnTo>
                    <a:pt x="114" y="260"/>
                  </a:lnTo>
                  <a:lnTo>
                    <a:pt x="144" y="216"/>
                  </a:lnTo>
                  <a:lnTo>
                    <a:pt x="175" y="175"/>
                  </a:lnTo>
                  <a:lnTo>
                    <a:pt x="205" y="139"/>
                  </a:lnTo>
                  <a:lnTo>
                    <a:pt x="235" y="104"/>
                  </a:lnTo>
                  <a:lnTo>
                    <a:pt x="261" y="74"/>
                  </a:lnTo>
                  <a:lnTo>
                    <a:pt x="287" y="50"/>
                  </a:lnTo>
                  <a:lnTo>
                    <a:pt x="306" y="29"/>
                  </a:lnTo>
                  <a:lnTo>
                    <a:pt x="322" y="14"/>
                  </a:lnTo>
                  <a:lnTo>
                    <a:pt x="333" y="5"/>
                  </a:lnTo>
                  <a:lnTo>
                    <a:pt x="336" y="1"/>
                  </a:lnTo>
                  <a:lnTo>
                    <a:pt x="337" y="1"/>
                  </a:lnTo>
                  <a:lnTo>
                    <a:pt x="342" y="3"/>
                  </a:lnTo>
                  <a:lnTo>
                    <a:pt x="349" y="4"/>
                  </a:lnTo>
                  <a:lnTo>
                    <a:pt x="357" y="5"/>
                  </a:lnTo>
                  <a:lnTo>
                    <a:pt x="368" y="6"/>
                  </a:lnTo>
                  <a:lnTo>
                    <a:pt x="380" y="8"/>
                  </a:lnTo>
                  <a:lnTo>
                    <a:pt x="394" y="11"/>
                  </a:lnTo>
                  <a:lnTo>
                    <a:pt x="409" y="13"/>
                  </a:lnTo>
                  <a:lnTo>
                    <a:pt x="424" y="15"/>
                  </a:lnTo>
                  <a:lnTo>
                    <a:pt x="440" y="19"/>
                  </a:lnTo>
                  <a:lnTo>
                    <a:pt x="456" y="21"/>
                  </a:lnTo>
                  <a:lnTo>
                    <a:pt x="472" y="24"/>
                  </a:lnTo>
                  <a:lnTo>
                    <a:pt x="488" y="28"/>
                  </a:lnTo>
                  <a:lnTo>
                    <a:pt x="503" y="31"/>
                  </a:lnTo>
                  <a:lnTo>
                    <a:pt x="517" y="35"/>
                  </a:lnTo>
                  <a:lnTo>
                    <a:pt x="530" y="38"/>
                  </a:lnTo>
                  <a:lnTo>
                    <a:pt x="548" y="43"/>
                  </a:lnTo>
                  <a:lnTo>
                    <a:pt x="565" y="44"/>
                  </a:lnTo>
                  <a:lnTo>
                    <a:pt x="582" y="44"/>
                  </a:lnTo>
                  <a:lnTo>
                    <a:pt x="598" y="43"/>
                  </a:lnTo>
                  <a:lnTo>
                    <a:pt x="613" y="41"/>
                  </a:lnTo>
                  <a:lnTo>
                    <a:pt x="628" y="36"/>
                  </a:lnTo>
                  <a:lnTo>
                    <a:pt x="643" y="31"/>
                  </a:lnTo>
                  <a:lnTo>
                    <a:pt x="656" y="27"/>
                  </a:lnTo>
                  <a:lnTo>
                    <a:pt x="670" y="21"/>
                  </a:lnTo>
                  <a:lnTo>
                    <a:pt x="685" y="16"/>
                  </a:lnTo>
                  <a:lnTo>
                    <a:pt x="700" y="12"/>
                  </a:lnTo>
                  <a:lnTo>
                    <a:pt x="715" y="7"/>
                  </a:lnTo>
                  <a:lnTo>
                    <a:pt x="731" y="4"/>
                  </a:lnTo>
                  <a:lnTo>
                    <a:pt x="747" y="1"/>
                  </a:lnTo>
                  <a:lnTo>
                    <a:pt x="765" y="0"/>
                  </a:lnTo>
                  <a:lnTo>
                    <a:pt x="783" y="1"/>
                  </a:lnTo>
                  <a:lnTo>
                    <a:pt x="806" y="34"/>
                  </a:lnTo>
                  <a:lnTo>
                    <a:pt x="829" y="68"/>
                  </a:lnTo>
                  <a:lnTo>
                    <a:pt x="850" y="104"/>
                  </a:lnTo>
                  <a:lnTo>
                    <a:pt x="868" y="141"/>
                  </a:lnTo>
                  <a:lnTo>
                    <a:pt x="887" y="180"/>
                  </a:lnTo>
                  <a:lnTo>
                    <a:pt x="903" y="219"/>
                  </a:lnTo>
                  <a:lnTo>
                    <a:pt x="918" y="261"/>
                  </a:lnTo>
                  <a:lnTo>
                    <a:pt x="932" y="302"/>
                  </a:lnTo>
                  <a:lnTo>
                    <a:pt x="944" y="345"/>
                  </a:lnTo>
                  <a:lnTo>
                    <a:pt x="955" y="386"/>
                  </a:lnTo>
                  <a:lnTo>
                    <a:pt x="964" y="429"/>
                  </a:lnTo>
                  <a:lnTo>
                    <a:pt x="972" y="472"/>
                  </a:lnTo>
                  <a:lnTo>
                    <a:pt x="979" y="514"/>
                  </a:lnTo>
                  <a:lnTo>
                    <a:pt x="985" y="556"/>
                  </a:lnTo>
                  <a:lnTo>
                    <a:pt x="988" y="597"/>
                  </a:lnTo>
                  <a:lnTo>
                    <a:pt x="991" y="638"/>
                  </a:lnTo>
                  <a:lnTo>
                    <a:pt x="994" y="647"/>
                  </a:lnTo>
                  <a:lnTo>
                    <a:pt x="1004" y="658"/>
                  </a:lnTo>
                  <a:lnTo>
                    <a:pt x="1020" y="672"/>
                  </a:lnTo>
                  <a:lnTo>
                    <a:pt x="1038" y="687"/>
                  </a:lnTo>
                  <a:lnTo>
                    <a:pt x="1056" y="703"/>
                  </a:lnTo>
                  <a:lnTo>
                    <a:pt x="1075" y="718"/>
                  </a:lnTo>
                  <a:lnTo>
                    <a:pt x="1088" y="732"/>
                  </a:lnTo>
                  <a:lnTo>
                    <a:pt x="1099" y="744"/>
                  </a:lnTo>
                  <a:lnTo>
                    <a:pt x="1103" y="759"/>
                  </a:lnTo>
                  <a:lnTo>
                    <a:pt x="1103" y="778"/>
                  </a:lnTo>
                  <a:lnTo>
                    <a:pt x="1100" y="802"/>
                  </a:lnTo>
                  <a:lnTo>
                    <a:pt x="1092" y="831"/>
                  </a:lnTo>
                  <a:lnTo>
                    <a:pt x="1082" y="862"/>
                  </a:lnTo>
                  <a:lnTo>
                    <a:pt x="1069" y="897"/>
                  </a:lnTo>
                  <a:lnTo>
                    <a:pt x="1054" y="931"/>
                  </a:lnTo>
                  <a:lnTo>
                    <a:pt x="1037" y="968"/>
                  </a:lnTo>
                  <a:lnTo>
                    <a:pt x="1018" y="1006"/>
                  </a:lnTo>
                  <a:lnTo>
                    <a:pt x="1000" y="1043"/>
                  </a:lnTo>
                  <a:lnTo>
                    <a:pt x="981" y="1080"/>
                  </a:lnTo>
                  <a:lnTo>
                    <a:pt x="962" y="1116"/>
                  </a:lnTo>
                  <a:lnTo>
                    <a:pt x="944" y="1148"/>
                  </a:lnTo>
                  <a:lnTo>
                    <a:pt x="927" y="1179"/>
                  </a:lnTo>
                  <a:lnTo>
                    <a:pt x="912" y="1206"/>
                  </a:lnTo>
                  <a:lnTo>
                    <a:pt x="898" y="1229"/>
                  </a:lnTo>
                  <a:lnTo>
                    <a:pt x="894" y="1231"/>
                  </a:lnTo>
                  <a:lnTo>
                    <a:pt x="886" y="1231"/>
                  </a:lnTo>
                  <a:lnTo>
                    <a:pt x="876" y="1231"/>
                  </a:lnTo>
                  <a:lnTo>
                    <a:pt x="866" y="1230"/>
                  </a:lnTo>
                  <a:lnTo>
                    <a:pt x="856" y="1230"/>
                  </a:lnTo>
                  <a:lnTo>
                    <a:pt x="847" y="1230"/>
                  </a:lnTo>
                  <a:lnTo>
                    <a:pt x="838" y="1232"/>
                  </a:lnTo>
                  <a:lnTo>
                    <a:pt x="834" y="1238"/>
                  </a:lnTo>
                  <a:lnTo>
                    <a:pt x="817" y="1260"/>
                  </a:lnTo>
                  <a:lnTo>
                    <a:pt x="806" y="1285"/>
                  </a:lnTo>
                  <a:lnTo>
                    <a:pt x="803" y="1313"/>
                  </a:lnTo>
                  <a:lnTo>
                    <a:pt x="803" y="1341"/>
                  </a:lnTo>
                  <a:lnTo>
                    <a:pt x="807" y="1369"/>
                  </a:lnTo>
                  <a:lnTo>
                    <a:pt x="814" y="1397"/>
                  </a:lnTo>
                  <a:lnTo>
                    <a:pt x="824" y="1425"/>
                  </a:lnTo>
                  <a:lnTo>
                    <a:pt x="834" y="1450"/>
                  </a:lnTo>
                  <a:lnTo>
                    <a:pt x="837" y="1471"/>
                  </a:lnTo>
                  <a:lnTo>
                    <a:pt x="834" y="1498"/>
                  </a:lnTo>
                  <a:lnTo>
                    <a:pt x="826" y="1528"/>
                  </a:lnTo>
                  <a:lnTo>
                    <a:pt x="814" y="1561"/>
                  </a:lnTo>
                  <a:lnTo>
                    <a:pt x="798" y="1592"/>
                  </a:lnTo>
                  <a:lnTo>
                    <a:pt x="780" y="1619"/>
                  </a:lnTo>
                  <a:lnTo>
                    <a:pt x="761" y="1641"/>
                  </a:lnTo>
                  <a:lnTo>
                    <a:pt x="742" y="1655"/>
                  </a:lnTo>
                  <a:lnTo>
                    <a:pt x="722" y="1662"/>
                  </a:lnTo>
                  <a:lnTo>
                    <a:pt x="700" y="1663"/>
                  </a:lnTo>
                  <a:lnTo>
                    <a:pt x="678" y="1661"/>
                  </a:lnTo>
                  <a:lnTo>
                    <a:pt x="656" y="1654"/>
                  </a:lnTo>
                  <a:lnTo>
                    <a:pt x="633" y="1644"/>
                  </a:lnTo>
                  <a:lnTo>
                    <a:pt x="610" y="1631"/>
                  </a:lnTo>
                  <a:lnTo>
                    <a:pt x="588" y="1615"/>
                  </a:lnTo>
                  <a:lnTo>
                    <a:pt x="568" y="1597"/>
                  </a:lnTo>
                  <a:lnTo>
                    <a:pt x="548" y="1578"/>
                  </a:lnTo>
                  <a:lnTo>
                    <a:pt x="531" y="1558"/>
                  </a:lnTo>
                  <a:lnTo>
                    <a:pt x="515" y="1538"/>
                  </a:lnTo>
                  <a:lnTo>
                    <a:pt x="502" y="1516"/>
                  </a:lnTo>
                  <a:lnTo>
                    <a:pt x="492" y="1496"/>
                  </a:lnTo>
                  <a:lnTo>
                    <a:pt x="485" y="1475"/>
                  </a:lnTo>
                  <a:lnTo>
                    <a:pt x="483" y="1457"/>
                  </a:lnTo>
                  <a:lnTo>
                    <a:pt x="484" y="1441"/>
                  </a:lnTo>
                  <a:lnTo>
                    <a:pt x="486" y="1418"/>
                  </a:lnTo>
                  <a:lnTo>
                    <a:pt x="491" y="1392"/>
                  </a:lnTo>
                  <a:lnTo>
                    <a:pt x="492" y="1370"/>
                  </a:lnTo>
                  <a:lnTo>
                    <a:pt x="484" y="1358"/>
                  </a:lnTo>
                  <a:lnTo>
                    <a:pt x="469" y="1346"/>
                  </a:lnTo>
                  <a:lnTo>
                    <a:pt x="450" y="1341"/>
                  </a:lnTo>
                  <a:lnTo>
                    <a:pt x="431" y="1336"/>
                  </a:lnTo>
                  <a:lnTo>
                    <a:pt x="411" y="1334"/>
                  </a:lnTo>
                  <a:lnTo>
                    <a:pt x="392" y="1330"/>
                  </a:lnTo>
                  <a:lnTo>
                    <a:pt x="373" y="1326"/>
                  </a:lnTo>
                  <a:lnTo>
                    <a:pt x="358" y="1316"/>
                  </a:lnTo>
                  <a:lnTo>
                    <a:pt x="345" y="1302"/>
                  </a:lnTo>
                  <a:lnTo>
                    <a:pt x="337" y="1286"/>
                  </a:lnTo>
                  <a:lnTo>
                    <a:pt x="335" y="1268"/>
                  </a:lnTo>
                  <a:lnTo>
                    <a:pt x="335" y="1247"/>
                  </a:lnTo>
                  <a:lnTo>
                    <a:pt x="336" y="1225"/>
                  </a:lnTo>
                  <a:lnTo>
                    <a:pt x="337" y="1205"/>
                  </a:lnTo>
                  <a:lnTo>
                    <a:pt x="337" y="1185"/>
                  </a:lnTo>
                  <a:lnTo>
                    <a:pt x="335" y="1168"/>
                  </a:lnTo>
                  <a:lnTo>
                    <a:pt x="327" y="1155"/>
                  </a:lnTo>
                  <a:lnTo>
                    <a:pt x="315" y="1143"/>
                  </a:lnTo>
                  <a:lnTo>
                    <a:pt x="304" y="1133"/>
                  </a:lnTo>
                  <a:lnTo>
                    <a:pt x="290" y="1123"/>
                  </a:lnTo>
                  <a:lnTo>
                    <a:pt x="276" y="1113"/>
                  </a:lnTo>
                  <a:lnTo>
                    <a:pt x="261" y="1105"/>
                  </a:lnTo>
                  <a:lnTo>
                    <a:pt x="246" y="1097"/>
                  </a:lnTo>
                  <a:lnTo>
                    <a:pt x="229" y="1090"/>
                  </a:lnTo>
                  <a:lnTo>
                    <a:pt x="213" y="1084"/>
                  </a:lnTo>
                  <a:lnTo>
                    <a:pt x="196" y="1077"/>
                  </a:lnTo>
                  <a:lnTo>
                    <a:pt x="178" y="1070"/>
                  </a:lnTo>
                  <a:lnTo>
                    <a:pt x="161" y="1063"/>
                  </a:lnTo>
                  <a:lnTo>
                    <a:pt x="144" y="1056"/>
                  </a:lnTo>
                  <a:lnTo>
                    <a:pt x="128" y="1049"/>
                  </a:lnTo>
                  <a:lnTo>
                    <a:pt x="110" y="1042"/>
                  </a:lnTo>
                  <a:lnTo>
                    <a:pt x="94" y="1034"/>
                  </a:lnTo>
                  <a:lnTo>
                    <a:pt x="78" y="1026"/>
                  </a:lnTo>
                  <a:lnTo>
                    <a:pt x="63" y="937"/>
                  </a:lnTo>
                  <a:lnTo>
                    <a:pt x="49" y="850"/>
                  </a:lnTo>
                  <a:lnTo>
                    <a:pt x="36" y="767"/>
                  </a:lnTo>
                  <a:lnTo>
                    <a:pt x="24" y="693"/>
                  </a:lnTo>
                  <a:lnTo>
                    <a:pt x="14" y="631"/>
                  </a:lnTo>
                  <a:lnTo>
                    <a:pt x="7" y="585"/>
                  </a:lnTo>
                  <a:lnTo>
                    <a:pt x="1" y="558"/>
                  </a:lnTo>
                  <a:lnTo>
                    <a:pt x="0" y="557"/>
                  </a:lnTo>
                  <a:close/>
                </a:path>
              </a:pathLst>
            </a:custGeom>
            <a:solidFill>
              <a:srgbClr val="FFFF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Freeform 16"/>
            <p:cNvSpPr>
              <a:spLocks/>
            </p:cNvSpPr>
            <p:nvPr/>
          </p:nvSpPr>
          <p:spPr bwMode="auto">
            <a:xfrm>
              <a:off x="-77" y="1804"/>
              <a:ext cx="523" cy="721"/>
            </a:xfrm>
            <a:custGeom>
              <a:avLst/>
              <a:gdLst>
                <a:gd name="T0" fmla="*/ 480 w 1044"/>
                <a:gd name="T1" fmla="*/ 299 h 1440"/>
                <a:gd name="T2" fmla="*/ 445 w 1044"/>
                <a:gd name="T3" fmla="*/ 275 h 1440"/>
                <a:gd name="T4" fmla="*/ 427 w 1044"/>
                <a:gd name="T5" fmla="*/ 144 h 1440"/>
                <a:gd name="T6" fmla="*/ 406 w 1044"/>
                <a:gd name="T7" fmla="*/ 93 h 1440"/>
                <a:gd name="T8" fmla="*/ 407 w 1044"/>
                <a:gd name="T9" fmla="*/ 67 h 1440"/>
                <a:gd name="T10" fmla="*/ 420 w 1044"/>
                <a:gd name="T11" fmla="*/ 58 h 1440"/>
                <a:gd name="T12" fmla="*/ 386 w 1044"/>
                <a:gd name="T13" fmla="*/ 26 h 1440"/>
                <a:gd name="T14" fmla="*/ 359 w 1044"/>
                <a:gd name="T15" fmla="*/ 14 h 1440"/>
                <a:gd name="T16" fmla="*/ 340 w 1044"/>
                <a:gd name="T17" fmla="*/ 16 h 1440"/>
                <a:gd name="T18" fmla="*/ 311 w 1044"/>
                <a:gd name="T19" fmla="*/ 27 h 1440"/>
                <a:gd name="T20" fmla="*/ 302 w 1044"/>
                <a:gd name="T21" fmla="*/ 24 h 1440"/>
                <a:gd name="T22" fmla="*/ 262 w 1044"/>
                <a:gd name="T23" fmla="*/ 14 h 1440"/>
                <a:gd name="T24" fmla="*/ 220 w 1044"/>
                <a:gd name="T25" fmla="*/ 7 h 1440"/>
                <a:gd name="T26" fmla="*/ 178 w 1044"/>
                <a:gd name="T27" fmla="*/ 0 h 1440"/>
                <a:gd name="T28" fmla="*/ 174 w 1044"/>
                <a:gd name="T29" fmla="*/ 2 h 1440"/>
                <a:gd name="T30" fmla="*/ 171 w 1044"/>
                <a:gd name="T31" fmla="*/ 7 h 1440"/>
                <a:gd name="T32" fmla="*/ 172 w 1044"/>
                <a:gd name="T33" fmla="*/ 8 h 1440"/>
                <a:gd name="T34" fmla="*/ 169 w 1044"/>
                <a:gd name="T35" fmla="*/ 8 h 1440"/>
                <a:gd name="T36" fmla="*/ 143 w 1044"/>
                <a:gd name="T37" fmla="*/ 25 h 1440"/>
                <a:gd name="T38" fmla="*/ 114 w 1044"/>
                <a:gd name="T39" fmla="*/ 45 h 1440"/>
                <a:gd name="T40" fmla="*/ 86 w 1044"/>
                <a:gd name="T41" fmla="*/ 68 h 1440"/>
                <a:gd name="T42" fmla="*/ 58 w 1044"/>
                <a:gd name="T43" fmla="*/ 98 h 1440"/>
                <a:gd name="T44" fmla="*/ 36 w 1044"/>
                <a:gd name="T45" fmla="*/ 137 h 1440"/>
                <a:gd name="T46" fmla="*/ 8 w 1044"/>
                <a:gd name="T47" fmla="*/ 192 h 1440"/>
                <a:gd name="T48" fmla="*/ 1 w 1044"/>
                <a:gd name="T49" fmla="*/ 231 h 1440"/>
                <a:gd name="T50" fmla="*/ 5 w 1044"/>
                <a:gd name="T51" fmla="*/ 243 h 1440"/>
                <a:gd name="T52" fmla="*/ 27 w 1044"/>
                <a:gd name="T53" fmla="*/ 322 h 1440"/>
                <a:gd name="T54" fmla="*/ 48 w 1044"/>
                <a:gd name="T55" fmla="*/ 402 h 1440"/>
                <a:gd name="T56" fmla="*/ 57 w 1044"/>
                <a:gd name="T57" fmla="*/ 413 h 1440"/>
                <a:gd name="T58" fmla="*/ 98 w 1044"/>
                <a:gd name="T59" fmla="*/ 437 h 1440"/>
                <a:gd name="T60" fmla="*/ 146 w 1044"/>
                <a:gd name="T61" fmla="*/ 465 h 1440"/>
                <a:gd name="T62" fmla="*/ 166 w 1044"/>
                <a:gd name="T63" fmla="*/ 475 h 1440"/>
                <a:gd name="T64" fmla="*/ 187 w 1044"/>
                <a:gd name="T65" fmla="*/ 482 h 1440"/>
                <a:gd name="T66" fmla="*/ 200 w 1044"/>
                <a:gd name="T67" fmla="*/ 527 h 1440"/>
                <a:gd name="T68" fmla="*/ 227 w 1044"/>
                <a:gd name="T69" fmla="*/ 556 h 1440"/>
                <a:gd name="T70" fmla="*/ 257 w 1044"/>
                <a:gd name="T71" fmla="*/ 556 h 1440"/>
                <a:gd name="T72" fmla="*/ 289 w 1044"/>
                <a:gd name="T73" fmla="*/ 551 h 1440"/>
                <a:gd name="T74" fmla="*/ 308 w 1044"/>
                <a:gd name="T75" fmla="*/ 553 h 1440"/>
                <a:gd name="T76" fmla="*/ 312 w 1044"/>
                <a:gd name="T77" fmla="*/ 606 h 1440"/>
                <a:gd name="T78" fmla="*/ 308 w 1044"/>
                <a:gd name="T79" fmla="*/ 617 h 1440"/>
                <a:gd name="T80" fmla="*/ 288 w 1044"/>
                <a:gd name="T81" fmla="*/ 632 h 1440"/>
                <a:gd name="T82" fmla="*/ 280 w 1044"/>
                <a:gd name="T83" fmla="*/ 659 h 1440"/>
                <a:gd name="T84" fmla="*/ 286 w 1044"/>
                <a:gd name="T85" fmla="*/ 690 h 1440"/>
                <a:gd name="T86" fmla="*/ 305 w 1044"/>
                <a:gd name="T87" fmla="*/ 718 h 1440"/>
                <a:gd name="T88" fmla="*/ 336 w 1044"/>
                <a:gd name="T89" fmla="*/ 719 h 1440"/>
                <a:gd name="T90" fmla="*/ 362 w 1044"/>
                <a:gd name="T91" fmla="*/ 688 h 1440"/>
                <a:gd name="T92" fmla="*/ 355 w 1044"/>
                <a:gd name="T93" fmla="*/ 641 h 1440"/>
                <a:gd name="T94" fmla="*/ 339 w 1044"/>
                <a:gd name="T95" fmla="*/ 624 h 1440"/>
                <a:gd name="T96" fmla="*/ 327 w 1044"/>
                <a:gd name="T97" fmla="*/ 614 h 1440"/>
                <a:gd name="T98" fmla="*/ 327 w 1044"/>
                <a:gd name="T99" fmla="*/ 577 h 1440"/>
                <a:gd name="T100" fmla="*/ 301 w 1044"/>
                <a:gd name="T101" fmla="*/ 538 h 1440"/>
                <a:gd name="T102" fmla="*/ 254 w 1044"/>
                <a:gd name="T103" fmla="*/ 542 h 1440"/>
                <a:gd name="T104" fmla="*/ 219 w 1044"/>
                <a:gd name="T105" fmla="*/ 528 h 1440"/>
                <a:gd name="T106" fmla="*/ 206 w 1044"/>
                <a:gd name="T107" fmla="*/ 490 h 1440"/>
                <a:gd name="T108" fmla="*/ 229 w 1044"/>
                <a:gd name="T109" fmla="*/ 489 h 1440"/>
                <a:gd name="T110" fmla="*/ 260 w 1044"/>
                <a:gd name="T111" fmla="*/ 498 h 1440"/>
                <a:gd name="T112" fmla="*/ 292 w 1044"/>
                <a:gd name="T113" fmla="*/ 505 h 1440"/>
                <a:gd name="T114" fmla="*/ 327 w 1044"/>
                <a:gd name="T115" fmla="*/ 512 h 1440"/>
                <a:gd name="T116" fmla="*/ 371 w 1044"/>
                <a:gd name="T117" fmla="*/ 522 h 1440"/>
                <a:gd name="T118" fmla="*/ 405 w 1044"/>
                <a:gd name="T119" fmla="*/ 529 h 1440"/>
                <a:gd name="T120" fmla="*/ 424 w 1044"/>
                <a:gd name="T121" fmla="*/ 512 h 1440"/>
                <a:gd name="T122" fmla="*/ 468 w 1044"/>
                <a:gd name="T123" fmla="*/ 440 h 1440"/>
                <a:gd name="T124" fmla="*/ 509 w 1044"/>
                <a:gd name="T125" fmla="*/ 369 h 1440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044"/>
                <a:gd name="T190" fmla="*/ 0 h 1440"/>
                <a:gd name="T191" fmla="*/ 1044 w 1044"/>
                <a:gd name="T192" fmla="*/ 1440 h 1440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044" h="1440">
                  <a:moveTo>
                    <a:pt x="1044" y="688"/>
                  </a:moveTo>
                  <a:lnTo>
                    <a:pt x="1032" y="665"/>
                  </a:lnTo>
                  <a:lnTo>
                    <a:pt x="1011" y="641"/>
                  </a:lnTo>
                  <a:lnTo>
                    <a:pt x="986" y="618"/>
                  </a:lnTo>
                  <a:lnTo>
                    <a:pt x="959" y="597"/>
                  </a:lnTo>
                  <a:lnTo>
                    <a:pt x="934" y="580"/>
                  </a:lnTo>
                  <a:lnTo>
                    <a:pt x="912" y="565"/>
                  </a:lnTo>
                  <a:lnTo>
                    <a:pt x="897" y="555"/>
                  </a:lnTo>
                  <a:lnTo>
                    <a:pt x="891" y="551"/>
                  </a:lnTo>
                  <a:lnTo>
                    <a:pt x="888" y="550"/>
                  </a:lnTo>
                  <a:lnTo>
                    <a:pt x="888" y="516"/>
                  </a:lnTo>
                  <a:lnTo>
                    <a:pt x="882" y="449"/>
                  </a:lnTo>
                  <a:lnTo>
                    <a:pt x="872" y="373"/>
                  </a:lnTo>
                  <a:lnTo>
                    <a:pt x="859" y="309"/>
                  </a:lnTo>
                  <a:lnTo>
                    <a:pt x="853" y="288"/>
                  </a:lnTo>
                  <a:lnTo>
                    <a:pt x="846" y="267"/>
                  </a:lnTo>
                  <a:lnTo>
                    <a:pt x="838" y="246"/>
                  </a:lnTo>
                  <a:lnTo>
                    <a:pt x="829" y="226"/>
                  </a:lnTo>
                  <a:lnTo>
                    <a:pt x="820" y="206"/>
                  </a:lnTo>
                  <a:lnTo>
                    <a:pt x="811" y="185"/>
                  </a:lnTo>
                  <a:lnTo>
                    <a:pt x="800" y="166"/>
                  </a:lnTo>
                  <a:lnTo>
                    <a:pt x="789" y="146"/>
                  </a:lnTo>
                  <a:lnTo>
                    <a:pt x="796" y="143"/>
                  </a:lnTo>
                  <a:lnTo>
                    <a:pt x="804" y="138"/>
                  </a:lnTo>
                  <a:lnTo>
                    <a:pt x="813" y="134"/>
                  </a:lnTo>
                  <a:lnTo>
                    <a:pt x="821" y="129"/>
                  </a:lnTo>
                  <a:lnTo>
                    <a:pt x="829" y="124"/>
                  </a:lnTo>
                  <a:lnTo>
                    <a:pt x="835" y="121"/>
                  </a:lnTo>
                  <a:lnTo>
                    <a:pt x="838" y="117"/>
                  </a:lnTo>
                  <a:lnTo>
                    <a:pt x="839" y="116"/>
                  </a:lnTo>
                  <a:lnTo>
                    <a:pt x="829" y="106"/>
                  </a:lnTo>
                  <a:lnTo>
                    <a:pt x="816" y="92"/>
                  </a:lnTo>
                  <a:lnTo>
                    <a:pt x="803" y="78"/>
                  </a:lnTo>
                  <a:lnTo>
                    <a:pt x="786" y="64"/>
                  </a:lnTo>
                  <a:lnTo>
                    <a:pt x="770" y="52"/>
                  </a:lnTo>
                  <a:lnTo>
                    <a:pt x="753" y="40"/>
                  </a:lnTo>
                  <a:lnTo>
                    <a:pt x="735" y="33"/>
                  </a:lnTo>
                  <a:lnTo>
                    <a:pt x="716" y="29"/>
                  </a:lnTo>
                  <a:lnTo>
                    <a:pt x="716" y="28"/>
                  </a:lnTo>
                  <a:lnTo>
                    <a:pt x="703" y="28"/>
                  </a:lnTo>
                  <a:lnTo>
                    <a:pt x="691" y="30"/>
                  </a:lnTo>
                  <a:lnTo>
                    <a:pt x="678" y="32"/>
                  </a:lnTo>
                  <a:lnTo>
                    <a:pt x="667" y="34"/>
                  </a:lnTo>
                  <a:lnTo>
                    <a:pt x="655" y="39"/>
                  </a:lnTo>
                  <a:lnTo>
                    <a:pt x="644" y="43"/>
                  </a:lnTo>
                  <a:lnTo>
                    <a:pt x="632" y="48"/>
                  </a:lnTo>
                  <a:lnTo>
                    <a:pt x="621" y="54"/>
                  </a:lnTo>
                  <a:lnTo>
                    <a:pt x="619" y="54"/>
                  </a:lnTo>
                  <a:lnTo>
                    <a:pt x="619" y="53"/>
                  </a:lnTo>
                  <a:lnTo>
                    <a:pt x="603" y="48"/>
                  </a:lnTo>
                  <a:lnTo>
                    <a:pt x="587" y="44"/>
                  </a:lnTo>
                  <a:lnTo>
                    <a:pt x="571" y="39"/>
                  </a:lnTo>
                  <a:lnTo>
                    <a:pt x="555" y="34"/>
                  </a:lnTo>
                  <a:lnTo>
                    <a:pt x="539" y="31"/>
                  </a:lnTo>
                  <a:lnTo>
                    <a:pt x="523" y="28"/>
                  </a:lnTo>
                  <a:lnTo>
                    <a:pt x="507" y="24"/>
                  </a:lnTo>
                  <a:lnTo>
                    <a:pt x="489" y="21"/>
                  </a:lnTo>
                  <a:lnTo>
                    <a:pt x="473" y="18"/>
                  </a:lnTo>
                  <a:lnTo>
                    <a:pt x="457" y="15"/>
                  </a:lnTo>
                  <a:lnTo>
                    <a:pt x="440" y="13"/>
                  </a:lnTo>
                  <a:lnTo>
                    <a:pt x="424" y="10"/>
                  </a:lnTo>
                  <a:lnTo>
                    <a:pt x="406" y="8"/>
                  </a:lnTo>
                  <a:lnTo>
                    <a:pt x="389" y="4"/>
                  </a:lnTo>
                  <a:lnTo>
                    <a:pt x="373" y="2"/>
                  </a:lnTo>
                  <a:lnTo>
                    <a:pt x="356" y="0"/>
                  </a:lnTo>
                  <a:lnTo>
                    <a:pt x="354" y="0"/>
                  </a:lnTo>
                  <a:lnTo>
                    <a:pt x="353" y="1"/>
                  </a:lnTo>
                  <a:lnTo>
                    <a:pt x="351" y="2"/>
                  </a:lnTo>
                  <a:lnTo>
                    <a:pt x="350" y="3"/>
                  </a:lnTo>
                  <a:lnTo>
                    <a:pt x="348" y="4"/>
                  </a:lnTo>
                  <a:lnTo>
                    <a:pt x="345" y="7"/>
                  </a:lnTo>
                  <a:lnTo>
                    <a:pt x="344" y="9"/>
                  </a:lnTo>
                  <a:lnTo>
                    <a:pt x="343" y="13"/>
                  </a:lnTo>
                  <a:lnTo>
                    <a:pt x="342" y="13"/>
                  </a:lnTo>
                  <a:lnTo>
                    <a:pt x="341" y="13"/>
                  </a:lnTo>
                  <a:lnTo>
                    <a:pt x="339" y="14"/>
                  </a:lnTo>
                  <a:lnTo>
                    <a:pt x="343" y="15"/>
                  </a:lnTo>
                  <a:lnTo>
                    <a:pt x="342" y="15"/>
                  </a:lnTo>
                  <a:lnTo>
                    <a:pt x="339" y="15"/>
                  </a:lnTo>
                  <a:lnTo>
                    <a:pt x="338" y="15"/>
                  </a:lnTo>
                  <a:lnTo>
                    <a:pt x="336" y="16"/>
                  </a:lnTo>
                  <a:lnTo>
                    <a:pt x="323" y="24"/>
                  </a:lnTo>
                  <a:lnTo>
                    <a:pt x="311" y="33"/>
                  </a:lnTo>
                  <a:lnTo>
                    <a:pt x="299" y="41"/>
                  </a:lnTo>
                  <a:lnTo>
                    <a:pt x="286" y="49"/>
                  </a:lnTo>
                  <a:lnTo>
                    <a:pt x="275" y="57"/>
                  </a:lnTo>
                  <a:lnTo>
                    <a:pt x="262" y="66"/>
                  </a:lnTo>
                  <a:lnTo>
                    <a:pt x="251" y="74"/>
                  </a:lnTo>
                  <a:lnTo>
                    <a:pt x="239" y="82"/>
                  </a:lnTo>
                  <a:lnTo>
                    <a:pt x="228" y="90"/>
                  </a:lnTo>
                  <a:lnTo>
                    <a:pt x="215" y="99"/>
                  </a:lnTo>
                  <a:lnTo>
                    <a:pt x="205" y="107"/>
                  </a:lnTo>
                  <a:lnTo>
                    <a:pt x="193" y="116"/>
                  </a:lnTo>
                  <a:lnTo>
                    <a:pt x="182" y="125"/>
                  </a:lnTo>
                  <a:lnTo>
                    <a:pt x="171" y="135"/>
                  </a:lnTo>
                  <a:lnTo>
                    <a:pt x="160" y="145"/>
                  </a:lnTo>
                  <a:lnTo>
                    <a:pt x="149" y="155"/>
                  </a:lnTo>
                  <a:lnTo>
                    <a:pt x="137" y="168"/>
                  </a:lnTo>
                  <a:lnTo>
                    <a:pt x="125" y="182"/>
                  </a:lnTo>
                  <a:lnTo>
                    <a:pt x="115" y="196"/>
                  </a:lnTo>
                  <a:lnTo>
                    <a:pt x="106" y="211"/>
                  </a:lnTo>
                  <a:lnTo>
                    <a:pt x="96" y="226"/>
                  </a:lnTo>
                  <a:lnTo>
                    <a:pt x="87" y="242"/>
                  </a:lnTo>
                  <a:lnTo>
                    <a:pt x="79" y="257"/>
                  </a:lnTo>
                  <a:lnTo>
                    <a:pt x="71" y="273"/>
                  </a:lnTo>
                  <a:lnTo>
                    <a:pt x="60" y="295"/>
                  </a:lnTo>
                  <a:lnTo>
                    <a:pt x="47" y="317"/>
                  </a:lnTo>
                  <a:lnTo>
                    <a:pt x="35" y="339"/>
                  </a:lnTo>
                  <a:lnTo>
                    <a:pt x="25" y="361"/>
                  </a:lnTo>
                  <a:lnTo>
                    <a:pt x="15" y="384"/>
                  </a:lnTo>
                  <a:lnTo>
                    <a:pt x="8" y="407"/>
                  </a:lnTo>
                  <a:lnTo>
                    <a:pt x="2" y="431"/>
                  </a:lnTo>
                  <a:lnTo>
                    <a:pt x="0" y="455"/>
                  </a:lnTo>
                  <a:lnTo>
                    <a:pt x="0" y="459"/>
                  </a:lnTo>
                  <a:lnTo>
                    <a:pt x="1" y="462"/>
                  </a:lnTo>
                  <a:lnTo>
                    <a:pt x="3" y="465"/>
                  </a:lnTo>
                  <a:lnTo>
                    <a:pt x="5" y="468"/>
                  </a:lnTo>
                  <a:lnTo>
                    <a:pt x="7" y="474"/>
                  </a:lnTo>
                  <a:lnTo>
                    <a:pt x="8" y="479"/>
                  </a:lnTo>
                  <a:lnTo>
                    <a:pt x="10" y="485"/>
                  </a:lnTo>
                  <a:lnTo>
                    <a:pt x="11" y="491"/>
                  </a:lnTo>
                  <a:lnTo>
                    <a:pt x="22" y="530"/>
                  </a:lnTo>
                  <a:lnTo>
                    <a:pt x="32" y="568"/>
                  </a:lnTo>
                  <a:lnTo>
                    <a:pt x="42" y="606"/>
                  </a:lnTo>
                  <a:lnTo>
                    <a:pt x="54" y="644"/>
                  </a:lnTo>
                  <a:lnTo>
                    <a:pt x="64" y="682"/>
                  </a:lnTo>
                  <a:lnTo>
                    <a:pt x="75" y="720"/>
                  </a:lnTo>
                  <a:lnTo>
                    <a:pt x="85" y="759"/>
                  </a:lnTo>
                  <a:lnTo>
                    <a:pt x="94" y="798"/>
                  </a:lnTo>
                  <a:lnTo>
                    <a:pt x="95" y="803"/>
                  </a:lnTo>
                  <a:lnTo>
                    <a:pt x="96" y="809"/>
                  </a:lnTo>
                  <a:lnTo>
                    <a:pt x="99" y="812"/>
                  </a:lnTo>
                  <a:lnTo>
                    <a:pt x="103" y="816"/>
                  </a:lnTo>
                  <a:lnTo>
                    <a:pt x="107" y="818"/>
                  </a:lnTo>
                  <a:lnTo>
                    <a:pt x="114" y="824"/>
                  </a:lnTo>
                  <a:lnTo>
                    <a:pt x="125" y="831"/>
                  </a:lnTo>
                  <a:lnTo>
                    <a:pt x="139" y="840"/>
                  </a:lnTo>
                  <a:lnTo>
                    <a:pt x="156" y="850"/>
                  </a:lnTo>
                  <a:lnTo>
                    <a:pt x="175" y="862"/>
                  </a:lnTo>
                  <a:lnTo>
                    <a:pt x="195" y="873"/>
                  </a:lnTo>
                  <a:lnTo>
                    <a:pt x="216" y="885"/>
                  </a:lnTo>
                  <a:lnTo>
                    <a:pt x="237" y="898"/>
                  </a:lnTo>
                  <a:lnTo>
                    <a:pt x="257" y="909"/>
                  </a:lnTo>
                  <a:lnTo>
                    <a:pt x="275" y="919"/>
                  </a:lnTo>
                  <a:lnTo>
                    <a:pt x="292" y="929"/>
                  </a:lnTo>
                  <a:lnTo>
                    <a:pt x="307" y="937"/>
                  </a:lnTo>
                  <a:lnTo>
                    <a:pt x="318" y="944"/>
                  </a:lnTo>
                  <a:lnTo>
                    <a:pt x="326" y="947"/>
                  </a:lnTo>
                  <a:lnTo>
                    <a:pt x="328" y="948"/>
                  </a:lnTo>
                  <a:lnTo>
                    <a:pt x="331" y="949"/>
                  </a:lnTo>
                  <a:lnTo>
                    <a:pt x="337" y="952"/>
                  </a:lnTo>
                  <a:lnTo>
                    <a:pt x="345" y="954"/>
                  </a:lnTo>
                  <a:lnTo>
                    <a:pt x="356" y="956"/>
                  </a:lnTo>
                  <a:lnTo>
                    <a:pt x="365" y="960"/>
                  </a:lnTo>
                  <a:lnTo>
                    <a:pt x="373" y="962"/>
                  </a:lnTo>
                  <a:lnTo>
                    <a:pt x="379" y="963"/>
                  </a:lnTo>
                  <a:lnTo>
                    <a:pt x="382" y="964"/>
                  </a:lnTo>
                  <a:lnTo>
                    <a:pt x="384" y="994"/>
                  </a:lnTo>
                  <a:lnTo>
                    <a:pt x="390" y="1023"/>
                  </a:lnTo>
                  <a:lnTo>
                    <a:pt x="399" y="1052"/>
                  </a:lnTo>
                  <a:lnTo>
                    <a:pt x="414" y="1080"/>
                  </a:lnTo>
                  <a:lnTo>
                    <a:pt x="424" y="1090"/>
                  </a:lnTo>
                  <a:lnTo>
                    <a:pt x="433" y="1099"/>
                  </a:lnTo>
                  <a:lnTo>
                    <a:pt x="443" y="1105"/>
                  </a:lnTo>
                  <a:lnTo>
                    <a:pt x="454" y="1110"/>
                  </a:lnTo>
                  <a:lnTo>
                    <a:pt x="465" y="1112"/>
                  </a:lnTo>
                  <a:lnTo>
                    <a:pt x="477" y="1113"/>
                  </a:lnTo>
                  <a:lnTo>
                    <a:pt x="488" y="1113"/>
                  </a:lnTo>
                  <a:lnTo>
                    <a:pt x="501" y="1112"/>
                  </a:lnTo>
                  <a:lnTo>
                    <a:pt x="513" y="1111"/>
                  </a:lnTo>
                  <a:lnTo>
                    <a:pt x="526" y="1108"/>
                  </a:lnTo>
                  <a:lnTo>
                    <a:pt x="539" y="1106"/>
                  </a:lnTo>
                  <a:lnTo>
                    <a:pt x="551" y="1104"/>
                  </a:lnTo>
                  <a:lnTo>
                    <a:pt x="563" y="1102"/>
                  </a:lnTo>
                  <a:lnTo>
                    <a:pt x="576" y="1100"/>
                  </a:lnTo>
                  <a:lnTo>
                    <a:pt x="588" y="1100"/>
                  </a:lnTo>
                  <a:lnTo>
                    <a:pt x="600" y="1100"/>
                  </a:lnTo>
                  <a:lnTo>
                    <a:pt x="604" y="1100"/>
                  </a:lnTo>
                  <a:lnTo>
                    <a:pt x="610" y="1102"/>
                  </a:lnTo>
                  <a:lnTo>
                    <a:pt x="615" y="1104"/>
                  </a:lnTo>
                  <a:lnTo>
                    <a:pt x="617" y="1107"/>
                  </a:lnTo>
                  <a:lnTo>
                    <a:pt x="625" y="1133"/>
                  </a:lnTo>
                  <a:lnTo>
                    <a:pt x="626" y="1158"/>
                  </a:lnTo>
                  <a:lnTo>
                    <a:pt x="624" y="1185"/>
                  </a:lnTo>
                  <a:lnTo>
                    <a:pt x="622" y="1211"/>
                  </a:lnTo>
                  <a:lnTo>
                    <a:pt x="622" y="1216"/>
                  </a:lnTo>
                  <a:lnTo>
                    <a:pt x="622" y="1221"/>
                  </a:lnTo>
                  <a:lnTo>
                    <a:pt x="623" y="1226"/>
                  </a:lnTo>
                  <a:lnTo>
                    <a:pt x="625" y="1231"/>
                  </a:lnTo>
                  <a:lnTo>
                    <a:pt x="615" y="1233"/>
                  </a:lnTo>
                  <a:lnTo>
                    <a:pt x="606" y="1236"/>
                  </a:lnTo>
                  <a:lnTo>
                    <a:pt x="598" y="1242"/>
                  </a:lnTo>
                  <a:lnTo>
                    <a:pt x="588" y="1248"/>
                  </a:lnTo>
                  <a:lnTo>
                    <a:pt x="581" y="1255"/>
                  </a:lnTo>
                  <a:lnTo>
                    <a:pt x="574" y="1263"/>
                  </a:lnTo>
                  <a:lnTo>
                    <a:pt x="570" y="1271"/>
                  </a:lnTo>
                  <a:lnTo>
                    <a:pt x="565" y="1280"/>
                  </a:lnTo>
                  <a:lnTo>
                    <a:pt x="562" y="1292"/>
                  </a:lnTo>
                  <a:lnTo>
                    <a:pt x="559" y="1303"/>
                  </a:lnTo>
                  <a:lnTo>
                    <a:pt x="559" y="1316"/>
                  </a:lnTo>
                  <a:lnTo>
                    <a:pt x="561" y="1327"/>
                  </a:lnTo>
                  <a:lnTo>
                    <a:pt x="561" y="1336"/>
                  </a:lnTo>
                  <a:lnTo>
                    <a:pt x="563" y="1347"/>
                  </a:lnTo>
                  <a:lnTo>
                    <a:pt x="566" y="1362"/>
                  </a:lnTo>
                  <a:lnTo>
                    <a:pt x="571" y="1378"/>
                  </a:lnTo>
                  <a:lnTo>
                    <a:pt x="576" y="1395"/>
                  </a:lnTo>
                  <a:lnTo>
                    <a:pt x="583" y="1410"/>
                  </a:lnTo>
                  <a:lnTo>
                    <a:pt x="589" y="1422"/>
                  </a:lnTo>
                  <a:lnTo>
                    <a:pt x="598" y="1430"/>
                  </a:lnTo>
                  <a:lnTo>
                    <a:pt x="608" y="1435"/>
                  </a:lnTo>
                  <a:lnTo>
                    <a:pt x="621" y="1438"/>
                  </a:lnTo>
                  <a:lnTo>
                    <a:pt x="632" y="1440"/>
                  </a:lnTo>
                  <a:lnTo>
                    <a:pt x="645" y="1440"/>
                  </a:lnTo>
                  <a:lnTo>
                    <a:pt x="657" y="1439"/>
                  </a:lnTo>
                  <a:lnTo>
                    <a:pt x="670" y="1436"/>
                  </a:lnTo>
                  <a:lnTo>
                    <a:pt x="682" y="1430"/>
                  </a:lnTo>
                  <a:lnTo>
                    <a:pt x="692" y="1423"/>
                  </a:lnTo>
                  <a:lnTo>
                    <a:pt x="707" y="1408"/>
                  </a:lnTo>
                  <a:lnTo>
                    <a:pt x="717" y="1392"/>
                  </a:lnTo>
                  <a:lnTo>
                    <a:pt x="723" y="1375"/>
                  </a:lnTo>
                  <a:lnTo>
                    <a:pt x="727" y="1355"/>
                  </a:lnTo>
                  <a:lnTo>
                    <a:pt x="725" y="1337"/>
                  </a:lnTo>
                  <a:lnTo>
                    <a:pt x="722" y="1317"/>
                  </a:lnTo>
                  <a:lnTo>
                    <a:pt x="716" y="1299"/>
                  </a:lnTo>
                  <a:lnTo>
                    <a:pt x="709" y="1280"/>
                  </a:lnTo>
                  <a:lnTo>
                    <a:pt x="705" y="1272"/>
                  </a:lnTo>
                  <a:lnTo>
                    <a:pt x="699" y="1265"/>
                  </a:lnTo>
                  <a:lnTo>
                    <a:pt x="692" y="1258"/>
                  </a:lnTo>
                  <a:lnTo>
                    <a:pt x="685" y="1251"/>
                  </a:lnTo>
                  <a:lnTo>
                    <a:pt x="676" y="1247"/>
                  </a:lnTo>
                  <a:lnTo>
                    <a:pt x="668" y="1242"/>
                  </a:lnTo>
                  <a:lnTo>
                    <a:pt x="659" y="1238"/>
                  </a:lnTo>
                  <a:lnTo>
                    <a:pt x="651" y="1234"/>
                  </a:lnTo>
                  <a:lnTo>
                    <a:pt x="652" y="1231"/>
                  </a:lnTo>
                  <a:lnTo>
                    <a:pt x="652" y="1226"/>
                  </a:lnTo>
                  <a:lnTo>
                    <a:pt x="649" y="1223"/>
                  </a:lnTo>
                  <a:lnTo>
                    <a:pt x="648" y="1219"/>
                  </a:lnTo>
                  <a:lnTo>
                    <a:pt x="649" y="1198"/>
                  </a:lnTo>
                  <a:lnTo>
                    <a:pt x="651" y="1175"/>
                  </a:lnTo>
                  <a:lnTo>
                    <a:pt x="653" y="1153"/>
                  </a:lnTo>
                  <a:lnTo>
                    <a:pt x="652" y="1130"/>
                  </a:lnTo>
                  <a:lnTo>
                    <a:pt x="648" y="1111"/>
                  </a:lnTo>
                  <a:lnTo>
                    <a:pt x="639" y="1094"/>
                  </a:lnTo>
                  <a:lnTo>
                    <a:pt x="624" y="1081"/>
                  </a:lnTo>
                  <a:lnTo>
                    <a:pt x="601" y="1074"/>
                  </a:lnTo>
                  <a:lnTo>
                    <a:pt x="581" y="1073"/>
                  </a:lnTo>
                  <a:lnTo>
                    <a:pt x="563" y="1074"/>
                  </a:lnTo>
                  <a:lnTo>
                    <a:pt x="545" y="1076"/>
                  </a:lnTo>
                  <a:lnTo>
                    <a:pt x="526" y="1080"/>
                  </a:lnTo>
                  <a:lnTo>
                    <a:pt x="508" y="1083"/>
                  </a:lnTo>
                  <a:lnTo>
                    <a:pt x="489" y="1084"/>
                  </a:lnTo>
                  <a:lnTo>
                    <a:pt x="471" y="1083"/>
                  </a:lnTo>
                  <a:lnTo>
                    <a:pt x="452" y="1079"/>
                  </a:lnTo>
                  <a:lnTo>
                    <a:pt x="444" y="1068"/>
                  </a:lnTo>
                  <a:lnTo>
                    <a:pt x="437" y="1055"/>
                  </a:lnTo>
                  <a:lnTo>
                    <a:pt x="432" y="1042"/>
                  </a:lnTo>
                  <a:lnTo>
                    <a:pt x="426" y="1027"/>
                  </a:lnTo>
                  <a:lnTo>
                    <a:pt x="420" y="1011"/>
                  </a:lnTo>
                  <a:lnTo>
                    <a:pt x="415" y="994"/>
                  </a:lnTo>
                  <a:lnTo>
                    <a:pt x="412" y="979"/>
                  </a:lnTo>
                  <a:lnTo>
                    <a:pt x="410" y="966"/>
                  </a:lnTo>
                  <a:lnTo>
                    <a:pt x="422" y="968"/>
                  </a:lnTo>
                  <a:lnTo>
                    <a:pt x="434" y="971"/>
                  </a:lnTo>
                  <a:lnTo>
                    <a:pt x="447" y="975"/>
                  </a:lnTo>
                  <a:lnTo>
                    <a:pt x="458" y="977"/>
                  </a:lnTo>
                  <a:lnTo>
                    <a:pt x="471" y="981"/>
                  </a:lnTo>
                  <a:lnTo>
                    <a:pt x="483" y="984"/>
                  </a:lnTo>
                  <a:lnTo>
                    <a:pt x="495" y="987"/>
                  </a:lnTo>
                  <a:lnTo>
                    <a:pt x="508" y="991"/>
                  </a:lnTo>
                  <a:lnTo>
                    <a:pt x="520" y="994"/>
                  </a:lnTo>
                  <a:lnTo>
                    <a:pt x="533" y="997"/>
                  </a:lnTo>
                  <a:lnTo>
                    <a:pt x="546" y="1000"/>
                  </a:lnTo>
                  <a:lnTo>
                    <a:pt x="558" y="1004"/>
                  </a:lnTo>
                  <a:lnTo>
                    <a:pt x="570" y="1006"/>
                  </a:lnTo>
                  <a:lnTo>
                    <a:pt x="583" y="1009"/>
                  </a:lnTo>
                  <a:lnTo>
                    <a:pt x="595" y="1012"/>
                  </a:lnTo>
                  <a:lnTo>
                    <a:pt x="608" y="1014"/>
                  </a:lnTo>
                  <a:lnTo>
                    <a:pt x="622" y="1016"/>
                  </a:lnTo>
                  <a:lnTo>
                    <a:pt x="637" y="1020"/>
                  </a:lnTo>
                  <a:lnTo>
                    <a:pt x="653" y="1023"/>
                  </a:lnTo>
                  <a:lnTo>
                    <a:pt x="670" y="1027"/>
                  </a:lnTo>
                  <a:lnTo>
                    <a:pt x="689" y="1030"/>
                  </a:lnTo>
                  <a:lnTo>
                    <a:pt x="706" y="1035"/>
                  </a:lnTo>
                  <a:lnTo>
                    <a:pt x="723" y="1038"/>
                  </a:lnTo>
                  <a:lnTo>
                    <a:pt x="740" y="1043"/>
                  </a:lnTo>
                  <a:lnTo>
                    <a:pt x="758" y="1046"/>
                  </a:lnTo>
                  <a:lnTo>
                    <a:pt x="773" y="1050"/>
                  </a:lnTo>
                  <a:lnTo>
                    <a:pt x="786" y="1052"/>
                  </a:lnTo>
                  <a:lnTo>
                    <a:pt x="799" y="1055"/>
                  </a:lnTo>
                  <a:lnTo>
                    <a:pt x="809" y="1057"/>
                  </a:lnTo>
                  <a:lnTo>
                    <a:pt x="818" y="1058"/>
                  </a:lnTo>
                  <a:lnTo>
                    <a:pt x="822" y="1059"/>
                  </a:lnTo>
                  <a:lnTo>
                    <a:pt x="824" y="1058"/>
                  </a:lnTo>
                  <a:lnTo>
                    <a:pt x="835" y="1042"/>
                  </a:lnTo>
                  <a:lnTo>
                    <a:pt x="846" y="1022"/>
                  </a:lnTo>
                  <a:lnTo>
                    <a:pt x="861" y="998"/>
                  </a:lnTo>
                  <a:lnTo>
                    <a:pt x="879" y="970"/>
                  </a:lnTo>
                  <a:lnTo>
                    <a:pt x="896" y="941"/>
                  </a:lnTo>
                  <a:lnTo>
                    <a:pt x="914" y="910"/>
                  </a:lnTo>
                  <a:lnTo>
                    <a:pt x="934" y="879"/>
                  </a:lnTo>
                  <a:lnTo>
                    <a:pt x="952" y="847"/>
                  </a:lnTo>
                  <a:lnTo>
                    <a:pt x="971" y="817"/>
                  </a:lnTo>
                  <a:lnTo>
                    <a:pt x="988" y="788"/>
                  </a:lnTo>
                  <a:lnTo>
                    <a:pt x="1003" y="760"/>
                  </a:lnTo>
                  <a:lnTo>
                    <a:pt x="1017" y="737"/>
                  </a:lnTo>
                  <a:lnTo>
                    <a:pt x="1028" y="717"/>
                  </a:lnTo>
                  <a:lnTo>
                    <a:pt x="1038" y="702"/>
                  </a:lnTo>
                  <a:lnTo>
                    <a:pt x="1043" y="691"/>
                  </a:lnTo>
                  <a:lnTo>
                    <a:pt x="1044" y="6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Freeform 17"/>
            <p:cNvSpPr>
              <a:spLocks/>
            </p:cNvSpPr>
            <p:nvPr/>
          </p:nvSpPr>
          <p:spPr bwMode="auto">
            <a:xfrm>
              <a:off x="219" y="2467"/>
              <a:ext cx="54" cy="46"/>
            </a:xfrm>
            <a:custGeom>
              <a:avLst/>
              <a:gdLst>
                <a:gd name="T0" fmla="*/ 40 w 108"/>
                <a:gd name="T1" fmla="*/ 43 h 92"/>
                <a:gd name="T2" fmla="*/ 36 w 108"/>
                <a:gd name="T3" fmla="*/ 45 h 92"/>
                <a:gd name="T4" fmla="*/ 31 w 108"/>
                <a:gd name="T5" fmla="*/ 46 h 92"/>
                <a:gd name="T6" fmla="*/ 27 w 108"/>
                <a:gd name="T7" fmla="*/ 46 h 92"/>
                <a:gd name="T8" fmla="*/ 21 w 108"/>
                <a:gd name="T9" fmla="*/ 46 h 92"/>
                <a:gd name="T10" fmla="*/ 17 w 108"/>
                <a:gd name="T11" fmla="*/ 44 h 92"/>
                <a:gd name="T12" fmla="*/ 13 w 108"/>
                <a:gd name="T13" fmla="*/ 42 h 92"/>
                <a:gd name="T14" fmla="*/ 9 w 108"/>
                <a:gd name="T15" fmla="*/ 39 h 92"/>
                <a:gd name="T16" fmla="*/ 5 w 108"/>
                <a:gd name="T17" fmla="*/ 35 h 92"/>
                <a:gd name="T18" fmla="*/ 4 w 108"/>
                <a:gd name="T19" fmla="*/ 31 h 92"/>
                <a:gd name="T20" fmla="*/ 2 w 108"/>
                <a:gd name="T21" fmla="*/ 26 h 92"/>
                <a:gd name="T22" fmla="*/ 1 w 108"/>
                <a:gd name="T23" fmla="*/ 20 h 92"/>
                <a:gd name="T24" fmla="*/ 0 w 108"/>
                <a:gd name="T25" fmla="*/ 18 h 92"/>
                <a:gd name="T26" fmla="*/ 52 w 108"/>
                <a:gd name="T27" fmla="*/ 0 h 92"/>
                <a:gd name="T28" fmla="*/ 54 w 108"/>
                <a:gd name="T29" fmla="*/ 13 h 92"/>
                <a:gd name="T30" fmla="*/ 54 w 108"/>
                <a:gd name="T31" fmla="*/ 24 h 92"/>
                <a:gd name="T32" fmla="*/ 50 w 108"/>
                <a:gd name="T33" fmla="*/ 35 h 92"/>
                <a:gd name="T34" fmla="*/ 40 w 108"/>
                <a:gd name="T35" fmla="*/ 43 h 9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8"/>
                <a:gd name="T55" fmla="*/ 0 h 92"/>
                <a:gd name="T56" fmla="*/ 108 w 108"/>
                <a:gd name="T57" fmla="*/ 92 h 9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8" h="92">
                  <a:moveTo>
                    <a:pt x="80" y="85"/>
                  </a:moveTo>
                  <a:lnTo>
                    <a:pt x="71" y="90"/>
                  </a:lnTo>
                  <a:lnTo>
                    <a:pt x="62" y="92"/>
                  </a:lnTo>
                  <a:lnTo>
                    <a:pt x="53" y="92"/>
                  </a:lnTo>
                  <a:lnTo>
                    <a:pt x="42" y="91"/>
                  </a:lnTo>
                  <a:lnTo>
                    <a:pt x="33" y="88"/>
                  </a:lnTo>
                  <a:lnTo>
                    <a:pt x="25" y="83"/>
                  </a:lnTo>
                  <a:lnTo>
                    <a:pt x="17" y="77"/>
                  </a:lnTo>
                  <a:lnTo>
                    <a:pt x="10" y="69"/>
                  </a:lnTo>
                  <a:lnTo>
                    <a:pt x="8" y="62"/>
                  </a:lnTo>
                  <a:lnTo>
                    <a:pt x="4" y="51"/>
                  </a:lnTo>
                  <a:lnTo>
                    <a:pt x="1" y="39"/>
                  </a:lnTo>
                  <a:lnTo>
                    <a:pt x="0" y="35"/>
                  </a:lnTo>
                  <a:lnTo>
                    <a:pt x="104" y="0"/>
                  </a:lnTo>
                  <a:lnTo>
                    <a:pt x="108" y="25"/>
                  </a:lnTo>
                  <a:lnTo>
                    <a:pt x="107" y="48"/>
                  </a:lnTo>
                  <a:lnTo>
                    <a:pt x="99" y="69"/>
                  </a:lnTo>
                  <a:lnTo>
                    <a:pt x="80" y="85"/>
                  </a:lnTo>
                  <a:close/>
                </a:path>
              </a:pathLst>
            </a:custGeom>
            <a:solidFill>
              <a:srgbClr val="93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auto">
            <a:xfrm>
              <a:off x="212" y="2427"/>
              <a:ext cx="59" cy="46"/>
            </a:xfrm>
            <a:custGeom>
              <a:avLst/>
              <a:gdLst>
                <a:gd name="T0" fmla="*/ 57 w 116"/>
                <a:gd name="T1" fmla="*/ 23 h 92"/>
                <a:gd name="T2" fmla="*/ 57 w 116"/>
                <a:gd name="T3" fmla="*/ 25 h 92"/>
                <a:gd name="T4" fmla="*/ 58 w 116"/>
                <a:gd name="T5" fmla="*/ 27 h 92"/>
                <a:gd name="T6" fmla="*/ 58 w 116"/>
                <a:gd name="T7" fmla="*/ 29 h 92"/>
                <a:gd name="T8" fmla="*/ 59 w 116"/>
                <a:gd name="T9" fmla="*/ 32 h 92"/>
                <a:gd name="T10" fmla="*/ 53 w 116"/>
                <a:gd name="T11" fmla="*/ 32 h 92"/>
                <a:gd name="T12" fmla="*/ 46 w 116"/>
                <a:gd name="T13" fmla="*/ 33 h 92"/>
                <a:gd name="T14" fmla="*/ 39 w 116"/>
                <a:gd name="T15" fmla="*/ 35 h 92"/>
                <a:gd name="T16" fmla="*/ 32 w 116"/>
                <a:gd name="T17" fmla="*/ 37 h 92"/>
                <a:gd name="T18" fmla="*/ 24 w 116"/>
                <a:gd name="T19" fmla="*/ 39 h 92"/>
                <a:gd name="T20" fmla="*/ 17 w 116"/>
                <a:gd name="T21" fmla="*/ 42 h 92"/>
                <a:gd name="T22" fmla="*/ 11 w 116"/>
                <a:gd name="T23" fmla="*/ 44 h 92"/>
                <a:gd name="T24" fmla="*/ 4 w 116"/>
                <a:gd name="T25" fmla="*/ 46 h 92"/>
                <a:gd name="T26" fmla="*/ 4 w 116"/>
                <a:gd name="T27" fmla="*/ 40 h 92"/>
                <a:gd name="T28" fmla="*/ 3 w 116"/>
                <a:gd name="T29" fmla="*/ 33 h 92"/>
                <a:gd name="T30" fmla="*/ 1 w 116"/>
                <a:gd name="T31" fmla="*/ 27 h 92"/>
                <a:gd name="T32" fmla="*/ 0 w 116"/>
                <a:gd name="T33" fmla="*/ 24 h 92"/>
                <a:gd name="T34" fmla="*/ 2 w 116"/>
                <a:gd name="T35" fmla="*/ 20 h 92"/>
                <a:gd name="T36" fmla="*/ 5 w 116"/>
                <a:gd name="T37" fmla="*/ 15 h 92"/>
                <a:gd name="T38" fmla="*/ 8 w 116"/>
                <a:gd name="T39" fmla="*/ 11 h 92"/>
                <a:gd name="T40" fmla="*/ 11 w 116"/>
                <a:gd name="T41" fmla="*/ 7 h 92"/>
                <a:gd name="T42" fmla="*/ 15 w 116"/>
                <a:gd name="T43" fmla="*/ 4 h 92"/>
                <a:gd name="T44" fmla="*/ 20 w 116"/>
                <a:gd name="T45" fmla="*/ 2 h 92"/>
                <a:gd name="T46" fmla="*/ 25 w 116"/>
                <a:gd name="T47" fmla="*/ 1 h 92"/>
                <a:gd name="T48" fmla="*/ 31 w 116"/>
                <a:gd name="T49" fmla="*/ 0 h 92"/>
                <a:gd name="T50" fmla="*/ 36 w 116"/>
                <a:gd name="T51" fmla="*/ 1 h 92"/>
                <a:gd name="T52" fmla="*/ 40 w 116"/>
                <a:gd name="T53" fmla="*/ 2 h 92"/>
                <a:gd name="T54" fmla="*/ 44 w 116"/>
                <a:gd name="T55" fmla="*/ 4 h 92"/>
                <a:gd name="T56" fmla="*/ 47 w 116"/>
                <a:gd name="T57" fmla="*/ 7 h 92"/>
                <a:gd name="T58" fmla="*/ 50 w 116"/>
                <a:gd name="T59" fmla="*/ 10 h 92"/>
                <a:gd name="T60" fmla="*/ 53 w 116"/>
                <a:gd name="T61" fmla="*/ 14 h 92"/>
                <a:gd name="T62" fmla="*/ 55 w 116"/>
                <a:gd name="T63" fmla="*/ 18 h 92"/>
                <a:gd name="T64" fmla="*/ 57 w 116"/>
                <a:gd name="T65" fmla="*/ 23 h 9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16"/>
                <a:gd name="T100" fmla="*/ 0 h 92"/>
                <a:gd name="T101" fmla="*/ 116 w 116"/>
                <a:gd name="T102" fmla="*/ 92 h 9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16" h="92">
                  <a:moveTo>
                    <a:pt x="112" y="45"/>
                  </a:moveTo>
                  <a:lnTo>
                    <a:pt x="113" y="49"/>
                  </a:lnTo>
                  <a:lnTo>
                    <a:pt x="114" y="54"/>
                  </a:lnTo>
                  <a:lnTo>
                    <a:pt x="115" y="58"/>
                  </a:lnTo>
                  <a:lnTo>
                    <a:pt x="116" y="63"/>
                  </a:lnTo>
                  <a:lnTo>
                    <a:pt x="104" y="63"/>
                  </a:lnTo>
                  <a:lnTo>
                    <a:pt x="90" y="65"/>
                  </a:lnTo>
                  <a:lnTo>
                    <a:pt x="76" y="69"/>
                  </a:lnTo>
                  <a:lnTo>
                    <a:pt x="62" y="73"/>
                  </a:lnTo>
                  <a:lnTo>
                    <a:pt x="48" y="78"/>
                  </a:lnTo>
                  <a:lnTo>
                    <a:pt x="34" y="83"/>
                  </a:lnTo>
                  <a:lnTo>
                    <a:pt x="21" y="87"/>
                  </a:lnTo>
                  <a:lnTo>
                    <a:pt x="8" y="92"/>
                  </a:lnTo>
                  <a:lnTo>
                    <a:pt x="7" y="80"/>
                  </a:lnTo>
                  <a:lnTo>
                    <a:pt x="5" y="66"/>
                  </a:lnTo>
                  <a:lnTo>
                    <a:pt x="2" y="54"/>
                  </a:lnTo>
                  <a:lnTo>
                    <a:pt x="0" y="48"/>
                  </a:lnTo>
                  <a:lnTo>
                    <a:pt x="3" y="39"/>
                  </a:lnTo>
                  <a:lnTo>
                    <a:pt x="9" y="30"/>
                  </a:lnTo>
                  <a:lnTo>
                    <a:pt x="15" y="22"/>
                  </a:lnTo>
                  <a:lnTo>
                    <a:pt x="22" y="13"/>
                  </a:lnTo>
                  <a:lnTo>
                    <a:pt x="30" y="8"/>
                  </a:lnTo>
                  <a:lnTo>
                    <a:pt x="39" y="3"/>
                  </a:lnTo>
                  <a:lnTo>
                    <a:pt x="49" y="1"/>
                  </a:lnTo>
                  <a:lnTo>
                    <a:pt x="61" y="0"/>
                  </a:lnTo>
                  <a:lnTo>
                    <a:pt x="70" y="1"/>
                  </a:lnTo>
                  <a:lnTo>
                    <a:pt x="78" y="4"/>
                  </a:lnTo>
                  <a:lnTo>
                    <a:pt x="86" y="8"/>
                  </a:lnTo>
                  <a:lnTo>
                    <a:pt x="93" y="13"/>
                  </a:lnTo>
                  <a:lnTo>
                    <a:pt x="99" y="20"/>
                  </a:lnTo>
                  <a:lnTo>
                    <a:pt x="105" y="27"/>
                  </a:lnTo>
                  <a:lnTo>
                    <a:pt x="108" y="35"/>
                  </a:lnTo>
                  <a:lnTo>
                    <a:pt x="112" y="45"/>
                  </a:lnTo>
                  <a:close/>
                </a:path>
              </a:pathLst>
            </a:custGeom>
            <a:solidFill>
              <a:srgbClr val="DBB7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Freeform 19"/>
            <p:cNvSpPr>
              <a:spLocks/>
            </p:cNvSpPr>
            <p:nvPr/>
          </p:nvSpPr>
          <p:spPr bwMode="auto">
            <a:xfrm>
              <a:off x="105" y="1879"/>
              <a:ext cx="249" cy="356"/>
            </a:xfrm>
            <a:custGeom>
              <a:avLst/>
              <a:gdLst>
                <a:gd name="T0" fmla="*/ 248 w 498"/>
                <a:gd name="T1" fmla="*/ 205 h 711"/>
                <a:gd name="T2" fmla="*/ 239 w 498"/>
                <a:gd name="T3" fmla="*/ 231 h 711"/>
                <a:gd name="T4" fmla="*/ 230 w 498"/>
                <a:gd name="T5" fmla="*/ 247 h 711"/>
                <a:gd name="T6" fmla="*/ 223 w 498"/>
                <a:gd name="T7" fmla="*/ 257 h 711"/>
                <a:gd name="T8" fmla="*/ 216 w 498"/>
                <a:gd name="T9" fmla="*/ 266 h 711"/>
                <a:gd name="T10" fmla="*/ 208 w 498"/>
                <a:gd name="T11" fmla="*/ 275 h 711"/>
                <a:gd name="T12" fmla="*/ 202 w 498"/>
                <a:gd name="T13" fmla="*/ 281 h 711"/>
                <a:gd name="T14" fmla="*/ 195 w 498"/>
                <a:gd name="T15" fmla="*/ 288 h 711"/>
                <a:gd name="T16" fmla="*/ 183 w 498"/>
                <a:gd name="T17" fmla="*/ 296 h 711"/>
                <a:gd name="T18" fmla="*/ 168 w 498"/>
                <a:gd name="T19" fmla="*/ 307 h 711"/>
                <a:gd name="T20" fmla="*/ 150 w 498"/>
                <a:gd name="T21" fmla="*/ 319 h 711"/>
                <a:gd name="T22" fmla="*/ 133 w 498"/>
                <a:gd name="T23" fmla="*/ 330 h 711"/>
                <a:gd name="T24" fmla="*/ 116 w 498"/>
                <a:gd name="T25" fmla="*/ 341 h 711"/>
                <a:gd name="T26" fmla="*/ 101 w 498"/>
                <a:gd name="T27" fmla="*/ 349 h 711"/>
                <a:gd name="T28" fmla="*/ 92 w 498"/>
                <a:gd name="T29" fmla="*/ 353 h 711"/>
                <a:gd name="T30" fmla="*/ 86 w 498"/>
                <a:gd name="T31" fmla="*/ 355 h 711"/>
                <a:gd name="T32" fmla="*/ 80 w 498"/>
                <a:gd name="T33" fmla="*/ 356 h 711"/>
                <a:gd name="T34" fmla="*/ 74 w 498"/>
                <a:gd name="T35" fmla="*/ 355 h 711"/>
                <a:gd name="T36" fmla="*/ 65 w 498"/>
                <a:gd name="T37" fmla="*/ 352 h 711"/>
                <a:gd name="T38" fmla="*/ 54 w 498"/>
                <a:gd name="T39" fmla="*/ 345 h 711"/>
                <a:gd name="T40" fmla="*/ 44 w 498"/>
                <a:gd name="T41" fmla="*/ 335 h 711"/>
                <a:gd name="T42" fmla="*/ 36 w 498"/>
                <a:gd name="T43" fmla="*/ 324 h 711"/>
                <a:gd name="T44" fmla="*/ 29 w 498"/>
                <a:gd name="T45" fmla="*/ 311 h 711"/>
                <a:gd name="T46" fmla="*/ 22 w 498"/>
                <a:gd name="T47" fmla="*/ 297 h 711"/>
                <a:gd name="T48" fmla="*/ 17 w 498"/>
                <a:gd name="T49" fmla="*/ 283 h 711"/>
                <a:gd name="T50" fmla="*/ 13 w 498"/>
                <a:gd name="T51" fmla="*/ 269 h 711"/>
                <a:gd name="T52" fmla="*/ 8 w 498"/>
                <a:gd name="T53" fmla="*/ 237 h 711"/>
                <a:gd name="T54" fmla="*/ 1 w 498"/>
                <a:gd name="T55" fmla="*/ 190 h 711"/>
                <a:gd name="T56" fmla="*/ 5 w 498"/>
                <a:gd name="T57" fmla="*/ 157 h 711"/>
                <a:gd name="T58" fmla="*/ 16 w 498"/>
                <a:gd name="T59" fmla="*/ 140 h 711"/>
                <a:gd name="T60" fmla="*/ 29 w 498"/>
                <a:gd name="T61" fmla="*/ 125 h 711"/>
                <a:gd name="T62" fmla="*/ 43 w 498"/>
                <a:gd name="T63" fmla="*/ 110 h 711"/>
                <a:gd name="T64" fmla="*/ 55 w 498"/>
                <a:gd name="T65" fmla="*/ 97 h 711"/>
                <a:gd name="T66" fmla="*/ 67 w 498"/>
                <a:gd name="T67" fmla="*/ 86 h 711"/>
                <a:gd name="T68" fmla="*/ 81 w 498"/>
                <a:gd name="T69" fmla="*/ 74 h 711"/>
                <a:gd name="T70" fmla="*/ 97 w 498"/>
                <a:gd name="T71" fmla="*/ 62 h 711"/>
                <a:gd name="T72" fmla="*/ 112 w 498"/>
                <a:gd name="T73" fmla="*/ 51 h 711"/>
                <a:gd name="T74" fmla="*/ 125 w 498"/>
                <a:gd name="T75" fmla="*/ 42 h 711"/>
                <a:gd name="T76" fmla="*/ 136 w 498"/>
                <a:gd name="T77" fmla="*/ 34 h 711"/>
                <a:gd name="T78" fmla="*/ 143 w 498"/>
                <a:gd name="T79" fmla="*/ 29 h 711"/>
                <a:gd name="T80" fmla="*/ 153 w 498"/>
                <a:gd name="T81" fmla="*/ 24 h 711"/>
                <a:gd name="T82" fmla="*/ 172 w 498"/>
                <a:gd name="T83" fmla="*/ 14 h 711"/>
                <a:gd name="T84" fmla="*/ 191 w 498"/>
                <a:gd name="T85" fmla="*/ 6 h 711"/>
                <a:gd name="T86" fmla="*/ 203 w 498"/>
                <a:gd name="T87" fmla="*/ 1 h 711"/>
                <a:gd name="T88" fmla="*/ 215 w 498"/>
                <a:gd name="T89" fmla="*/ 24 h 711"/>
                <a:gd name="T90" fmla="*/ 230 w 498"/>
                <a:gd name="T91" fmla="*/ 70 h 711"/>
                <a:gd name="T92" fmla="*/ 242 w 498"/>
                <a:gd name="T93" fmla="*/ 117 h 711"/>
                <a:gd name="T94" fmla="*/ 248 w 498"/>
                <a:gd name="T95" fmla="*/ 170 h 711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498"/>
                <a:gd name="T145" fmla="*/ 0 h 711"/>
                <a:gd name="T146" fmla="*/ 498 w 498"/>
                <a:gd name="T147" fmla="*/ 711 h 711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498" h="711">
                  <a:moveTo>
                    <a:pt x="498" y="400"/>
                  </a:moveTo>
                  <a:lnTo>
                    <a:pt x="495" y="410"/>
                  </a:lnTo>
                  <a:lnTo>
                    <a:pt x="487" y="433"/>
                  </a:lnTo>
                  <a:lnTo>
                    <a:pt x="478" y="461"/>
                  </a:lnTo>
                  <a:lnTo>
                    <a:pt x="466" y="484"/>
                  </a:lnTo>
                  <a:lnTo>
                    <a:pt x="459" y="494"/>
                  </a:lnTo>
                  <a:lnTo>
                    <a:pt x="452" y="503"/>
                  </a:lnTo>
                  <a:lnTo>
                    <a:pt x="445" y="514"/>
                  </a:lnTo>
                  <a:lnTo>
                    <a:pt x="438" y="523"/>
                  </a:lnTo>
                  <a:lnTo>
                    <a:pt x="432" y="532"/>
                  </a:lnTo>
                  <a:lnTo>
                    <a:pt x="423" y="540"/>
                  </a:lnTo>
                  <a:lnTo>
                    <a:pt x="415" y="549"/>
                  </a:lnTo>
                  <a:lnTo>
                    <a:pt x="407" y="559"/>
                  </a:lnTo>
                  <a:lnTo>
                    <a:pt x="404" y="562"/>
                  </a:lnTo>
                  <a:lnTo>
                    <a:pt x="397" y="568"/>
                  </a:lnTo>
                  <a:lnTo>
                    <a:pt x="389" y="575"/>
                  </a:lnTo>
                  <a:lnTo>
                    <a:pt x="377" y="583"/>
                  </a:lnTo>
                  <a:lnTo>
                    <a:pt x="365" y="592"/>
                  </a:lnTo>
                  <a:lnTo>
                    <a:pt x="350" y="602"/>
                  </a:lnTo>
                  <a:lnTo>
                    <a:pt x="335" y="614"/>
                  </a:lnTo>
                  <a:lnTo>
                    <a:pt x="317" y="625"/>
                  </a:lnTo>
                  <a:lnTo>
                    <a:pt x="300" y="637"/>
                  </a:lnTo>
                  <a:lnTo>
                    <a:pt x="283" y="648"/>
                  </a:lnTo>
                  <a:lnTo>
                    <a:pt x="266" y="660"/>
                  </a:lnTo>
                  <a:lnTo>
                    <a:pt x="248" y="670"/>
                  </a:lnTo>
                  <a:lnTo>
                    <a:pt x="231" y="681"/>
                  </a:lnTo>
                  <a:lnTo>
                    <a:pt x="216" y="690"/>
                  </a:lnTo>
                  <a:lnTo>
                    <a:pt x="201" y="698"/>
                  </a:lnTo>
                  <a:lnTo>
                    <a:pt x="188" y="704"/>
                  </a:lnTo>
                  <a:lnTo>
                    <a:pt x="183" y="706"/>
                  </a:lnTo>
                  <a:lnTo>
                    <a:pt x="177" y="708"/>
                  </a:lnTo>
                  <a:lnTo>
                    <a:pt x="171" y="710"/>
                  </a:lnTo>
                  <a:lnTo>
                    <a:pt x="165" y="710"/>
                  </a:lnTo>
                  <a:lnTo>
                    <a:pt x="160" y="711"/>
                  </a:lnTo>
                  <a:lnTo>
                    <a:pt x="153" y="710"/>
                  </a:lnTo>
                  <a:lnTo>
                    <a:pt x="147" y="710"/>
                  </a:lnTo>
                  <a:lnTo>
                    <a:pt x="141" y="708"/>
                  </a:lnTo>
                  <a:lnTo>
                    <a:pt x="129" y="704"/>
                  </a:lnTo>
                  <a:lnTo>
                    <a:pt x="117" y="698"/>
                  </a:lnTo>
                  <a:lnTo>
                    <a:pt x="107" y="690"/>
                  </a:lnTo>
                  <a:lnTo>
                    <a:pt x="96" y="680"/>
                  </a:lnTo>
                  <a:lnTo>
                    <a:pt x="88" y="669"/>
                  </a:lnTo>
                  <a:lnTo>
                    <a:pt x="80" y="658"/>
                  </a:lnTo>
                  <a:lnTo>
                    <a:pt x="72" y="647"/>
                  </a:lnTo>
                  <a:lnTo>
                    <a:pt x="65" y="636"/>
                  </a:lnTo>
                  <a:lnTo>
                    <a:pt x="57" y="622"/>
                  </a:lnTo>
                  <a:lnTo>
                    <a:pt x="50" y="608"/>
                  </a:lnTo>
                  <a:lnTo>
                    <a:pt x="43" y="594"/>
                  </a:lnTo>
                  <a:lnTo>
                    <a:pt x="39" y="581"/>
                  </a:lnTo>
                  <a:lnTo>
                    <a:pt x="34" y="566"/>
                  </a:lnTo>
                  <a:lnTo>
                    <a:pt x="29" y="552"/>
                  </a:lnTo>
                  <a:lnTo>
                    <a:pt x="25" y="537"/>
                  </a:lnTo>
                  <a:lnTo>
                    <a:pt x="20" y="523"/>
                  </a:lnTo>
                  <a:lnTo>
                    <a:pt x="16" y="474"/>
                  </a:lnTo>
                  <a:lnTo>
                    <a:pt x="8" y="427"/>
                  </a:lnTo>
                  <a:lnTo>
                    <a:pt x="1" y="380"/>
                  </a:lnTo>
                  <a:lnTo>
                    <a:pt x="0" y="332"/>
                  </a:lnTo>
                  <a:lnTo>
                    <a:pt x="9" y="313"/>
                  </a:lnTo>
                  <a:lnTo>
                    <a:pt x="19" y="296"/>
                  </a:lnTo>
                  <a:lnTo>
                    <a:pt x="32" y="280"/>
                  </a:lnTo>
                  <a:lnTo>
                    <a:pt x="44" y="265"/>
                  </a:lnTo>
                  <a:lnTo>
                    <a:pt x="58" y="250"/>
                  </a:lnTo>
                  <a:lnTo>
                    <a:pt x="72" y="235"/>
                  </a:lnTo>
                  <a:lnTo>
                    <a:pt x="86" y="220"/>
                  </a:lnTo>
                  <a:lnTo>
                    <a:pt x="100" y="205"/>
                  </a:lnTo>
                  <a:lnTo>
                    <a:pt x="109" y="194"/>
                  </a:lnTo>
                  <a:lnTo>
                    <a:pt x="120" y="183"/>
                  </a:lnTo>
                  <a:lnTo>
                    <a:pt x="133" y="171"/>
                  </a:lnTo>
                  <a:lnTo>
                    <a:pt x="147" y="160"/>
                  </a:lnTo>
                  <a:lnTo>
                    <a:pt x="162" y="147"/>
                  </a:lnTo>
                  <a:lnTo>
                    <a:pt x="177" y="136"/>
                  </a:lnTo>
                  <a:lnTo>
                    <a:pt x="193" y="124"/>
                  </a:lnTo>
                  <a:lnTo>
                    <a:pt x="208" y="113"/>
                  </a:lnTo>
                  <a:lnTo>
                    <a:pt x="223" y="101"/>
                  </a:lnTo>
                  <a:lnTo>
                    <a:pt x="237" y="92"/>
                  </a:lnTo>
                  <a:lnTo>
                    <a:pt x="249" y="83"/>
                  </a:lnTo>
                  <a:lnTo>
                    <a:pt x="262" y="75"/>
                  </a:lnTo>
                  <a:lnTo>
                    <a:pt x="271" y="68"/>
                  </a:lnTo>
                  <a:lnTo>
                    <a:pt x="279" y="62"/>
                  </a:lnTo>
                  <a:lnTo>
                    <a:pt x="285" y="58"/>
                  </a:lnTo>
                  <a:lnTo>
                    <a:pt x="289" y="56"/>
                  </a:lnTo>
                  <a:lnTo>
                    <a:pt x="305" y="47"/>
                  </a:lnTo>
                  <a:lnTo>
                    <a:pt x="323" y="38"/>
                  </a:lnTo>
                  <a:lnTo>
                    <a:pt x="343" y="28"/>
                  </a:lnTo>
                  <a:lnTo>
                    <a:pt x="362" y="19"/>
                  </a:lnTo>
                  <a:lnTo>
                    <a:pt x="381" y="12"/>
                  </a:lnTo>
                  <a:lnTo>
                    <a:pt x="396" y="5"/>
                  </a:lnTo>
                  <a:lnTo>
                    <a:pt x="406" y="2"/>
                  </a:lnTo>
                  <a:lnTo>
                    <a:pt x="411" y="0"/>
                  </a:lnTo>
                  <a:lnTo>
                    <a:pt x="429" y="47"/>
                  </a:lnTo>
                  <a:lnTo>
                    <a:pt x="445" y="93"/>
                  </a:lnTo>
                  <a:lnTo>
                    <a:pt x="460" y="139"/>
                  </a:lnTo>
                  <a:lnTo>
                    <a:pt x="473" y="185"/>
                  </a:lnTo>
                  <a:lnTo>
                    <a:pt x="483" y="234"/>
                  </a:lnTo>
                  <a:lnTo>
                    <a:pt x="490" y="284"/>
                  </a:lnTo>
                  <a:lnTo>
                    <a:pt x="496" y="340"/>
                  </a:lnTo>
                  <a:lnTo>
                    <a:pt x="498" y="400"/>
                  </a:lnTo>
                  <a:close/>
                </a:path>
              </a:pathLst>
            </a:custGeom>
            <a:solidFill>
              <a:srgbClr val="FFF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Freeform 20"/>
            <p:cNvSpPr>
              <a:spLocks/>
            </p:cNvSpPr>
            <p:nvPr/>
          </p:nvSpPr>
          <p:spPr bwMode="auto">
            <a:xfrm>
              <a:off x="-61" y="1815"/>
              <a:ext cx="283" cy="442"/>
            </a:xfrm>
            <a:custGeom>
              <a:avLst/>
              <a:gdLst>
                <a:gd name="T0" fmla="*/ 46 w 567"/>
                <a:gd name="T1" fmla="*/ 385 h 884"/>
                <a:gd name="T2" fmla="*/ 33 w 567"/>
                <a:gd name="T3" fmla="*/ 337 h 884"/>
                <a:gd name="T4" fmla="*/ 15 w 567"/>
                <a:gd name="T5" fmla="*/ 274 h 884"/>
                <a:gd name="T6" fmla="*/ 2 w 567"/>
                <a:gd name="T7" fmla="*/ 226 h 884"/>
                <a:gd name="T8" fmla="*/ 5 w 567"/>
                <a:gd name="T9" fmla="*/ 199 h 884"/>
                <a:gd name="T10" fmla="*/ 19 w 567"/>
                <a:gd name="T11" fmla="*/ 163 h 884"/>
                <a:gd name="T12" fmla="*/ 37 w 567"/>
                <a:gd name="T13" fmla="*/ 128 h 884"/>
                <a:gd name="T14" fmla="*/ 60 w 567"/>
                <a:gd name="T15" fmla="*/ 96 h 884"/>
                <a:gd name="T16" fmla="*/ 77 w 567"/>
                <a:gd name="T17" fmla="*/ 75 h 884"/>
                <a:gd name="T18" fmla="*/ 91 w 567"/>
                <a:gd name="T19" fmla="*/ 62 h 884"/>
                <a:gd name="T20" fmla="*/ 106 w 567"/>
                <a:gd name="T21" fmla="*/ 49 h 884"/>
                <a:gd name="T22" fmla="*/ 121 w 567"/>
                <a:gd name="T23" fmla="*/ 36 h 884"/>
                <a:gd name="T24" fmla="*/ 136 w 567"/>
                <a:gd name="T25" fmla="*/ 24 h 884"/>
                <a:gd name="T26" fmla="*/ 148 w 567"/>
                <a:gd name="T27" fmla="*/ 13 h 884"/>
                <a:gd name="T28" fmla="*/ 159 w 567"/>
                <a:gd name="T29" fmla="*/ 5 h 884"/>
                <a:gd name="T30" fmla="*/ 164 w 567"/>
                <a:gd name="T31" fmla="*/ 1 h 884"/>
                <a:gd name="T32" fmla="*/ 172 w 567"/>
                <a:gd name="T33" fmla="*/ 2 h 884"/>
                <a:gd name="T34" fmla="*/ 189 w 567"/>
                <a:gd name="T35" fmla="*/ 5 h 884"/>
                <a:gd name="T36" fmla="*/ 206 w 567"/>
                <a:gd name="T37" fmla="*/ 9 h 884"/>
                <a:gd name="T38" fmla="*/ 225 w 567"/>
                <a:gd name="T39" fmla="*/ 13 h 884"/>
                <a:gd name="T40" fmla="*/ 243 w 567"/>
                <a:gd name="T41" fmla="*/ 16 h 884"/>
                <a:gd name="T42" fmla="*/ 259 w 567"/>
                <a:gd name="T43" fmla="*/ 20 h 884"/>
                <a:gd name="T44" fmla="*/ 273 w 567"/>
                <a:gd name="T45" fmla="*/ 21 h 884"/>
                <a:gd name="T46" fmla="*/ 281 w 567"/>
                <a:gd name="T47" fmla="*/ 23 h 884"/>
                <a:gd name="T48" fmla="*/ 277 w 567"/>
                <a:gd name="T49" fmla="*/ 26 h 884"/>
                <a:gd name="T50" fmla="*/ 256 w 567"/>
                <a:gd name="T51" fmla="*/ 38 h 884"/>
                <a:gd name="T52" fmla="*/ 229 w 567"/>
                <a:gd name="T53" fmla="*/ 54 h 884"/>
                <a:gd name="T54" fmla="*/ 205 w 567"/>
                <a:gd name="T55" fmla="*/ 69 h 884"/>
                <a:gd name="T56" fmla="*/ 186 w 567"/>
                <a:gd name="T57" fmla="*/ 82 h 884"/>
                <a:gd name="T58" fmla="*/ 170 w 567"/>
                <a:gd name="T59" fmla="*/ 96 h 884"/>
                <a:gd name="T60" fmla="*/ 153 w 567"/>
                <a:gd name="T61" fmla="*/ 110 h 884"/>
                <a:gd name="T62" fmla="*/ 138 w 567"/>
                <a:gd name="T63" fmla="*/ 125 h 884"/>
                <a:gd name="T64" fmla="*/ 125 w 567"/>
                <a:gd name="T65" fmla="*/ 141 h 884"/>
                <a:gd name="T66" fmla="*/ 113 w 567"/>
                <a:gd name="T67" fmla="*/ 155 h 884"/>
                <a:gd name="T68" fmla="*/ 102 w 567"/>
                <a:gd name="T69" fmla="*/ 170 h 884"/>
                <a:gd name="T70" fmla="*/ 93 w 567"/>
                <a:gd name="T71" fmla="*/ 186 h 884"/>
                <a:gd name="T72" fmla="*/ 89 w 567"/>
                <a:gd name="T73" fmla="*/ 194 h 884"/>
                <a:gd name="T74" fmla="*/ 89 w 567"/>
                <a:gd name="T75" fmla="*/ 194 h 884"/>
                <a:gd name="T76" fmla="*/ 89 w 567"/>
                <a:gd name="T77" fmla="*/ 194 h 884"/>
                <a:gd name="T78" fmla="*/ 89 w 567"/>
                <a:gd name="T79" fmla="*/ 194 h 884"/>
                <a:gd name="T80" fmla="*/ 88 w 567"/>
                <a:gd name="T81" fmla="*/ 194 h 884"/>
                <a:gd name="T82" fmla="*/ 88 w 567"/>
                <a:gd name="T83" fmla="*/ 195 h 884"/>
                <a:gd name="T84" fmla="*/ 85 w 567"/>
                <a:gd name="T85" fmla="*/ 213 h 884"/>
                <a:gd name="T86" fmla="*/ 85 w 567"/>
                <a:gd name="T87" fmla="*/ 250 h 884"/>
                <a:gd name="T88" fmla="*/ 92 w 567"/>
                <a:gd name="T89" fmla="*/ 285 h 884"/>
                <a:gd name="T90" fmla="*/ 102 w 567"/>
                <a:gd name="T91" fmla="*/ 321 h 884"/>
                <a:gd name="T92" fmla="*/ 110 w 567"/>
                <a:gd name="T93" fmla="*/ 352 h 884"/>
                <a:gd name="T94" fmla="*/ 118 w 567"/>
                <a:gd name="T95" fmla="*/ 379 h 884"/>
                <a:gd name="T96" fmla="*/ 126 w 567"/>
                <a:gd name="T97" fmla="*/ 404 h 884"/>
                <a:gd name="T98" fmla="*/ 134 w 567"/>
                <a:gd name="T99" fmla="*/ 429 h 884"/>
                <a:gd name="T100" fmla="*/ 132 w 567"/>
                <a:gd name="T101" fmla="*/ 439 h 884"/>
                <a:gd name="T102" fmla="*/ 109 w 567"/>
                <a:gd name="T103" fmla="*/ 426 h 884"/>
                <a:gd name="T104" fmla="*/ 80 w 567"/>
                <a:gd name="T105" fmla="*/ 410 h 884"/>
                <a:gd name="T106" fmla="*/ 55 w 567"/>
                <a:gd name="T107" fmla="*/ 397 h 884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567"/>
                <a:gd name="T163" fmla="*/ 0 h 884"/>
                <a:gd name="T164" fmla="*/ 567 w 567"/>
                <a:gd name="T165" fmla="*/ 884 h 884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567" h="884">
                  <a:moveTo>
                    <a:pt x="94" y="786"/>
                  </a:moveTo>
                  <a:lnTo>
                    <a:pt x="92" y="769"/>
                  </a:lnTo>
                  <a:lnTo>
                    <a:pt x="82" y="729"/>
                  </a:lnTo>
                  <a:lnTo>
                    <a:pt x="67" y="674"/>
                  </a:lnTo>
                  <a:lnTo>
                    <a:pt x="49" y="610"/>
                  </a:lnTo>
                  <a:lnTo>
                    <a:pt x="31" y="547"/>
                  </a:lnTo>
                  <a:lnTo>
                    <a:pt x="15" y="492"/>
                  </a:lnTo>
                  <a:lnTo>
                    <a:pt x="4" y="451"/>
                  </a:lnTo>
                  <a:lnTo>
                    <a:pt x="0" y="435"/>
                  </a:lnTo>
                  <a:lnTo>
                    <a:pt x="10" y="397"/>
                  </a:lnTo>
                  <a:lnTo>
                    <a:pt x="23" y="360"/>
                  </a:lnTo>
                  <a:lnTo>
                    <a:pt x="38" y="325"/>
                  </a:lnTo>
                  <a:lnTo>
                    <a:pt x="55" y="289"/>
                  </a:lnTo>
                  <a:lnTo>
                    <a:pt x="75" y="255"/>
                  </a:lnTo>
                  <a:lnTo>
                    <a:pt x="95" y="222"/>
                  </a:lnTo>
                  <a:lnTo>
                    <a:pt x="120" y="191"/>
                  </a:lnTo>
                  <a:lnTo>
                    <a:pt x="145" y="161"/>
                  </a:lnTo>
                  <a:lnTo>
                    <a:pt x="155" y="149"/>
                  </a:lnTo>
                  <a:lnTo>
                    <a:pt x="168" y="137"/>
                  </a:lnTo>
                  <a:lnTo>
                    <a:pt x="182" y="124"/>
                  </a:lnTo>
                  <a:lnTo>
                    <a:pt x="196" y="110"/>
                  </a:lnTo>
                  <a:lnTo>
                    <a:pt x="212" y="98"/>
                  </a:lnTo>
                  <a:lnTo>
                    <a:pt x="227" y="84"/>
                  </a:lnTo>
                  <a:lnTo>
                    <a:pt x="242" y="71"/>
                  </a:lnTo>
                  <a:lnTo>
                    <a:pt x="257" y="58"/>
                  </a:lnTo>
                  <a:lnTo>
                    <a:pt x="272" y="47"/>
                  </a:lnTo>
                  <a:lnTo>
                    <a:pt x="285" y="35"/>
                  </a:lnTo>
                  <a:lnTo>
                    <a:pt x="297" y="25"/>
                  </a:lnTo>
                  <a:lnTo>
                    <a:pt x="308" y="17"/>
                  </a:lnTo>
                  <a:lnTo>
                    <a:pt x="318" y="10"/>
                  </a:lnTo>
                  <a:lnTo>
                    <a:pt x="325" y="4"/>
                  </a:lnTo>
                  <a:lnTo>
                    <a:pt x="329" y="1"/>
                  </a:lnTo>
                  <a:lnTo>
                    <a:pt x="330" y="0"/>
                  </a:lnTo>
                  <a:lnTo>
                    <a:pt x="344" y="3"/>
                  </a:lnTo>
                  <a:lnTo>
                    <a:pt x="360" y="7"/>
                  </a:lnTo>
                  <a:lnTo>
                    <a:pt x="378" y="10"/>
                  </a:lnTo>
                  <a:lnTo>
                    <a:pt x="395" y="13"/>
                  </a:lnTo>
                  <a:lnTo>
                    <a:pt x="413" y="18"/>
                  </a:lnTo>
                  <a:lnTo>
                    <a:pt x="433" y="22"/>
                  </a:lnTo>
                  <a:lnTo>
                    <a:pt x="451" y="25"/>
                  </a:lnTo>
                  <a:lnTo>
                    <a:pt x="470" y="28"/>
                  </a:lnTo>
                  <a:lnTo>
                    <a:pt x="487" y="32"/>
                  </a:lnTo>
                  <a:lnTo>
                    <a:pt x="504" y="35"/>
                  </a:lnTo>
                  <a:lnTo>
                    <a:pt x="519" y="39"/>
                  </a:lnTo>
                  <a:lnTo>
                    <a:pt x="533" y="41"/>
                  </a:lnTo>
                  <a:lnTo>
                    <a:pt x="546" y="42"/>
                  </a:lnTo>
                  <a:lnTo>
                    <a:pt x="555" y="43"/>
                  </a:lnTo>
                  <a:lnTo>
                    <a:pt x="562" y="45"/>
                  </a:lnTo>
                  <a:lnTo>
                    <a:pt x="567" y="45"/>
                  </a:lnTo>
                  <a:lnTo>
                    <a:pt x="554" y="51"/>
                  </a:lnTo>
                  <a:lnTo>
                    <a:pt x="535" y="62"/>
                  </a:lnTo>
                  <a:lnTo>
                    <a:pt x="512" y="76"/>
                  </a:lnTo>
                  <a:lnTo>
                    <a:pt x="486" y="91"/>
                  </a:lnTo>
                  <a:lnTo>
                    <a:pt x="458" y="107"/>
                  </a:lnTo>
                  <a:lnTo>
                    <a:pt x="432" y="123"/>
                  </a:lnTo>
                  <a:lnTo>
                    <a:pt x="410" y="137"/>
                  </a:lnTo>
                  <a:lnTo>
                    <a:pt x="391" y="149"/>
                  </a:lnTo>
                  <a:lnTo>
                    <a:pt x="373" y="163"/>
                  </a:lnTo>
                  <a:lnTo>
                    <a:pt x="356" y="177"/>
                  </a:lnTo>
                  <a:lnTo>
                    <a:pt x="340" y="191"/>
                  </a:lnTo>
                  <a:lnTo>
                    <a:pt x="323" y="205"/>
                  </a:lnTo>
                  <a:lnTo>
                    <a:pt x="307" y="220"/>
                  </a:lnTo>
                  <a:lnTo>
                    <a:pt x="292" y="235"/>
                  </a:lnTo>
                  <a:lnTo>
                    <a:pt x="277" y="250"/>
                  </a:lnTo>
                  <a:lnTo>
                    <a:pt x="262" y="267"/>
                  </a:lnTo>
                  <a:lnTo>
                    <a:pt x="251" y="282"/>
                  </a:lnTo>
                  <a:lnTo>
                    <a:pt x="238" y="296"/>
                  </a:lnTo>
                  <a:lnTo>
                    <a:pt x="227" y="310"/>
                  </a:lnTo>
                  <a:lnTo>
                    <a:pt x="215" y="325"/>
                  </a:lnTo>
                  <a:lnTo>
                    <a:pt x="205" y="340"/>
                  </a:lnTo>
                  <a:lnTo>
                    <a:pt x="194" y="355"/>
                  </a:lnTo>
                  <a:lnTo>
                    <a:pt x="186" y="371"/>
                  </a:lnTo>
                  <a:lnTo>
                    <a:pt x="179" y="388"/>
                  </a:lnTo>
                  <a:lnTo>
                    <a:pt x="178" y="388"/>
                  </a:lnTo>
                  <a:lnTo>
                    <a:pt x="177" y="388"/>
                  </a:lnTo>
                  <a:lnTo>
                    <a:pt x="176" y="389"/>
                  </a:lnTo>
                  <a:lnTo>
                    <a:pt x="170" y="426"/>
                  </a:lnTo>
                  <a:lnTo>
                    <a:pt x="169" y="462"/>
                  </a:lnTo>
                  <a:lnTo>
                    <a:pt x="171" y="499"/>
                  </a:lnTo>
                  <a:lnTo>
                    <a:pt x="177" y="534"/>
                  </a:lnTo>
                  <a:lnTo>
                    <a:pt x="185" y="570"/>
                  </a:lnTo>
                  <a:lnTo>
                    <a:pt x="194" y="606"/>
                  </a:lnTo>
                  <a:lnTo>
                    <a:pt x="204" y="642"/>
                  </a:lnTo>
                  <a:lnTo>
                    <a:pt x="214" y="677"/>
                  </a:lnTo>
                  <a:lnTo>
                    <a:pt x="221" y="704"/>
                  </a:lnTo>
                  <a:lnTo>
                    <a:pt x="228" y="730"/>
                  </a:lnTo>
                  <a:lnTo>
                    <a:pt x="236" y="757"/>
                  </a:lnTo>
                  <a:lnTo>
                    <a:pt x="244" y="782"/>
                  </a:lnTo>
                  <a:lnTo>
                    <a:pt x="252" y="807"/>
                  </a:lnTo>
                  <a:lnTo>
                    <a:pt x="260" y="833"/>
                  </a:lnTo>
                  <a:lnTo>
                    <a:pt x="268" y="858"/>
                  </a:lnTo>
                  <a:lnTo>
                    <a:pt x="277" y="884"/>
                  </a:lnTo>
                  <a:lnTo>
                    <a:pt x="265" y="877"/>
                  </a:lnTo>
                  <a:lnTo>
                    <a:pt x="244" y="866"/>
                  </a:lnTo>
                  <a:lnTo>
                    <a:pt x="219" y="851"/>
                  </a:lnTo>
                  <a:lnTo>
                    <a:pt x="190" y="836"/>
                  </a:lnTo>
                  <a:lnTo>
                    <a:pt x="161" y="820"/>
                  </a:lnTo>
                  <a:lnTo>
                    <a:pt x="135" y="805"/>
                  </a:lnTo>
                  <a:lnTo>
                    <a:pt x="111" y="794"/>
                  </a:lnTo>
                  <a:lnTo>
                    <a:pt x="94" y="786"/>
                  </a:lnTo>
                  <a:close/>
                </a:path>
              </a:pathLst>
            </a:custGeom>
            <a:solidFill>
              <a:srgbClr val="93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Freeform 21"/>
            <p:cNvSpPr>
              <a:spLocks/>
            </p:cNvSpPr>
            <p:nvPr/>
          </p:nvSpPr>
          <p:spPr bwMode="auto">
            <a:xfrm>
              <a:off x="38" y="1827"/>
              <a:ext cx="393" cy="495"/>
            </a:xfrm>
            <a:custGeom>
              <a:avLst/>
              <a:gdLst>
                <a:gd name="T0" fmla="*/ 270 w 787"/>
                <a:gd name="T1" fmla="*/ 489 h 991"/>
                <a:gd name="T2" fmla="*/ 220 w 787"/>
                <a:gd name="T3" fmla="*/ 477 h 991"/>
                <a:gd name="T4" fmla="*/ 159 w 787"/>
                <a:gd name="T5" fmla="*/ 462 h 991"/>
                <a:gd name="T6" fmla="*/ 103 w 787"/>
                <a:gd name="T7" fmla="*/ 448 h 991"/>
                <a:gd name="T8" fmla="*/ 65 w 787"/>
                <a:gd name="T9" fmla="*/ 439 h 991"/>
                <a:gd name="T10" fmla="*/ 38 w 787"/>
                <a:gd name="T11" fmla="*/ 390 h 991"/>
                <a:gd name="T12" fmla="*/ 7 w 787"/>
                <a:gd name="T13" fmla="*/ 266 h 991"/>
                <a:gd name="T14" fmla="*/ 0 w 787"/>
                <a:gd name="T15" fmla="*/ 193 h 991"/>
                <a:gd name="T16" fmla="*/ 14 w 787"/>
                <a:gd name="T17" fmla="*/ 164 h 991"/>
                <a:gd name="T18" fmla="*/ 38 w 787"/>
                <a:gd name="T19" fmla="*/ 133 h 991"/>
                <a:gd name="T20" fmla="*/ 66 w 787"/>
                <a:gd name="T21" fmla="*/ 105 h 991"/>
                <a:gd name="T22" fmla="*/ 80 w 787"/>
                <a:gd name="T23" fmla="*/ 92 h 991"/>
                <a:gd name="T24" fmla="*/ 95 w 787"/>
                <a:gd name="T25" fmla="*/ 79 h 991"/>
                <a:gd name="T26" fmla="*/ 115 w 787"/>
                <a:gd name="T27" fmla="*/ 65 h 991"/>
                <a:gd name="T28" fmla="*/ 154 w 787"/>
                <a:gd name="T29" fmla="*/ 42 h 991"/>
                <a:gd name="T30" fmla="*/ 189 w 787"/>
                <a:gd name="T31" fmla="*/ 21 h 991"/>
                <a:gd name="T32" fmla="*/ 206 w 787"/>
                <a:gd name="T33" fmla="*/ 11 h 991"/>
                <a:gd name="T34" fmla="*/ 224 w 787"/>
                <a:gd name="T35" fmla="*/ 5 h 991"/>
                <a:gd name="T36" fmla="*/ 243 w 787"/>
                <a:gd name="T37" fmla="*/ 0 h 991"/>
                <a:gd name="T38" fmla="*/ 259 w 787"/>
                <a:gd name="T39" fmla="*/ 10 h 991"/>
                <a:gd name="T40" fmla="*/ 286 w 787"/>
                <a:gd name="T41" fmla="*/ 28 h 991"/>
                <a:gd name="T42" fmla="*/ 283 w 787"/>
                <a:gd name="T43" fmla="*/ 37 h 991"/>
                <a:gd name="T44" fmla="*/ 250 w 787"/>
                <a:gd name="T45" fmla="*/ 49 h 991"/>
                <a:gd name="T46" fmla="*/ 219 w 787"/>
                <a:gd name="T47" fmla="*/ 64 h 991"/>
                <a:gd name="T48" fmla="*/ 198 w 787"/>
                <a:gd name="T49" fmla="*/ 75 h 991"/>
                <a:gd name="T50" fmla="*/ 184 w 787"/>
                <a:gd name="T51" fmla="*/ 84 h 991"/>
                <a:gd name="T52" fmla="*/ 170 w 787"/>
                <a:gd name="T53" fmla="*/ 94 h 991"/>
                <a:gd name="T54" fmla="*/ 145 w 787"/>
                <a:gd name="T55" fmla="*/ 111 h 991"/>
                <a:gd name="T56" fmla="*/ 122 w 787"/>
                <a:gd name="T57" fmla="*/ 130 h 991"/>
                <a:gd name="T58" fmla="*/ 102 w 787"/>
                <a:gd name="T59" fmla="*/ 154 h 991"/>
                <a:gd name="T60" fmla="*/ 79 w 787"/>
                <a:gd name="T61" fmla="*/ 178 h 991"/>
                <a:gd name="T62" fmla="*/ 60 w 787"/>
                <a:gd name="T63" fmla="*/ 204 h 991"/>
                <a:gd name="T64" fmla="*/ 57 w 787"/>
                <a:gd name="T65" fmla="*/ 268 h 991"/>
                <a:gd name="T66" fmla="*/ 69 w 787"/>
                <a:gd name="T67" fmla="*/ 334 h 991"/>
                <a:gd name="T68" fmla="*/ 75 w 787"/>
                <a:gd name="T69" fmla="*/ 353 h 991"/>
                <a:gd name="T70" fmla="*/ 83 w 787"/>
                <a:gd name="T71" fmla="*/ 372 h 991"/>
                <a:gd name="T72" fmla="*/ 96 w 787"/>
                <a:gd name="T73" fmla="*/ 391 h 991"/>
                <a:gd name="T74" fmla="*/ 113 w 787"/>
                <a:gd name="T75" fmla="*/ 409 h 991"/>
                <a:gd name="T76" fmla="*/ 134 w 787"/>
                <a:gd name="T77" fmla="*/ 419 h 991"/>
                <a:gd name="T78" fmla="*/ 145 w 787"/>
                <a:gd name="T79" fmla="*/ 420 h 991"/>
                <a:gd name="T80" fmla="*/ 156 w 787"/>
                <a:gd name="T81" fmla="*/ 418 h 991"/>
                <a:gd name="T82" fmla="*/ 168 w 787"/>
                <a:gd name="T83" fmla="*/ 413 h 991"/>
                <a:gd name="T84" fmla="*/ 187 w 787"/>
                <a:gd name="T85" fmla="*/ 404 h 991"/>
                <a:gd name="T86" fmla="*/ 205 w 787"/>
                <a:gd name="T87" fmla="*/ 393 h 991"/>
                <a:gd name="T88" fmla="*/ 229 w 787"/>
                <a:gd name="T89" fmla="*/ 376 h 991"/>
                <a:gd name="T90" fmla="*/ 256 w 787"/>
                <a:gd name="T91" fmla="*/ 358 h 991"/>
                <a:gd name="T92" fmla="*/ 281 w 787"/>
                <a:gd name="T93" fmla="*/ 337 h 991"/>
                <a:gd name="T94" fmla="*/ 300 w 787"/>
                <a:gd name="T95" fmla="*/ 310 h 991"/>
                <a:gd name="T96" fmla="*/ 319 w 787"/>
                <a:gd name="T97" fmla="*/ 274 h 991"/>
                <a:gd name="T98" fmla="*/ 325 w 787"/>
                <a:gd name="T99" fmla="*/ 261 h 991"/>
                <a:gd name="T100" fmla="*/ 326 w 787"/>
                <a:gd name="T101" fmla="*/ 261 h 991"/>
                <a:gd name="T102" fmla="*/ 326 w 787"/>
                <a:gd name="T103" fmla="*/ 261 h 991"/>
                <a:gd name="T104" fmla="*/ 336 w 787"/>
                <a:gd name="T105" fmla="*/ 268 h 991"/>
                <a:gd name="T106" fmla="*/ 368 w 787"/>
                <a:gd name="T107" fmla="*/ 292 h 991"/>
                <a:gd name="T108" fmla="*/ 393 w 787"/>
                <a:gd name="T109" fmla="*/ 321 h 991"/>
                <a:gd name="T110" fmla="*/ 379 w 787"/>
                <a:gd name="T111" fmla="*/ 344 h 991"/>
                <a:gd name="T112" fmla="*/ 359 w 787"/>
                <a:gd name="T113" fmla="*/ 380 h 991"/>
                <a:gd name="T114" fmla="*/ 336 w 787"/>
                <a:gd name="T115" fmla="*/ 421 h 991"/>
                <a:gd name="T116" fmla="*/ 314 w 787"/>
                <a:gd name="T117" fmla="*/ 459 h 991"/>
                <a:gd name="T118" fmla="*/ 296 w 787"/>
                <a:gd name="T119" fmla="*/ 489 h 991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787"/>
                <a:gd name="T181" fmla="*/ 0 h 991"/>
                <a:gd name="T182" fmla="*/ 787 w 787"/>
                <a:gd name="T183" fmla="*/ 991 h 991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787" h="991">
                  <a:moveTo>
                    <a:pt x="584" y="991"/>
                  </a:moveTo>
                  <a:lnTo>
                    <a:pt x="566" y="986"/>
                  </a:lnTo>
                  <a:lnTo>
                    <a:pt x="541" y="979"/>
                  </a:lnTo>
                  <a:lnTo>
                    <a:pt x="511" y="972"/>
                  </a:lnTo>
                  <a:lnTo>
                    <a:pt x="477" y="963"/>
                  </a:lnTo>
                  <a:lnTo>
                    <a:pt x="440" y="954"/>
                  </a:lnTo>
                  <a:lnTo>
                    <a:pt x="400" y="944"/>
                  </a:lnTo>
                  <a:lnTo>
                    <a:pt x="359" y="934"/>
                  </a:lnTo>
                  <a:lnTo>
                    <a:pt x="319" y="924"/>
                  </a:lnTo>
                  <a:lnTo>
                    <a:pt x="279" y="914"/>
                  </a:lnTo>
                  <a:lnTo>
                    <a:pt x="241" y="904"/>
                  </a:lnTo>
                  <a:lnTo>
                    <a:pt x="206" y="896"/>
                  </a:lnTo>
                  <a:lnTo>
                    <a:pt x="175" y="888"/>
                  </a:lnTo>
                  <a:lnTo>
                    <a:pt x="150" y="883"/>
                  </a:lnTo>
                  <a:lnTo>
                    <a:pt x="130" y="878"/>
                  </a:lnTo>
                  <a:lnTo>
                    <a:pt x="117" y="874"/>
                  </a:lnTo>
                  <a:lnTo>
                    <a:pt x="113" y="873"/>
                  </a:lnTo>
                  <a:lnTo>
                    <a:pt x="76" y="781"/>
                  </a:lnTo>
                  <a:lnTo>
                    <a:pt x="48" y="691"/>
                  </a:lnTo>
                  <a:lnTo>
                    <a:pt x="28" y="607"/>
                  </a:lnTo>
                  <a:lnTo>
                    <a:pt x="14" y="532"/>
                  </a:lnTo>
                  <a:lnTo>
                    <a:pt x="6" y="469"/>
                  </a:lnTo>
                  <a:lnTo>
                    <a:pt x="1" y="419"/>
                  </a:lnTo>
                  <a:lnTo>
                    <a:pt x="0" y="387"/>
                  </a:lnTo>
                  <a:lnTo>
                    <a:pt x="0" y="374"/>
                  </a:lnTo>
                  <a:lnTo>
                    <a:pt x="14" y="351"/>
                  </a:lnTo>
                  <a:lnTo>
                    <a:pt x="29" y="329"/>
                  </a:lnTo>
                  <a:lnTo>
                    <a:pt x="44" y="309"/>
                  </a:lnTo>
                  <a:lnTo>
                    <a:pt x="60" y="288"/>
                  </a:lnTo>
                  <a:lnTo>
                    <a:pt x="76" y="267"/>
                  </a:lnTo>
                  <a:lnTo>
                    <a:pt x="94" y="248"/>
                  </a:lnTo>
                  <a:lnTo>
                    <a:pt x="113" y="229"/>
                  </a:lnTo>
                  <a:lnTo>
                    <a:pt x="132" y="211"/>
                  </a:lnTo>
                  <a:lnTo>
                    <a:pt x="143" y="201"/>
                  </a:lnTo>
                  <a:lnTo>
                    <a:pt x="152" y="193"/>
                  </a:lnTo>
                  <a:lnTo>
                    <a:pt x="161" y="184"/>
                  </a:lnTo>
                  <a:lnTo>
                    <a:pt x="172" y="176"/>
                  </a:lnTo>
                  <a:lnTo>
                    <a:pt x="181" y="167"/>
                  </a:lnTo>
                  <a:lnTo>
                    <a:pt x="191" y="159"/>
                  </a:lnTo>
                  <a:lnTo>
                    <a:pt x="201" y="151"/>
                  </a:lnTo>
                  <a:lnTo>
                    <a:pt x="213" y="143"/>
                  </a:lnTo>
                  <a:lnTo>
                    <a:pt x="231" y="131"/>
                  </a:lnTo>
                  <a:lnTo>
                    <a:pt x="254" y="117"/>
                  </a:lnTo>
                  <a:lnTo>
                    <a:pt x="281" y="101"/>
                  </a:lnTo>
                  <a:lnTo>
                    <a:pt x="309" y="84"/>
                  </a:lnTo>
                  <a:lnTo>
                    <a:pt x="335" y="68"/>
                  </a:lnTo>
                  <a:lnTo>
                    <a:pt x="358" y="54"/>
                  </a:lnTo>
                  <a:lnTo>
                    <a:pt x="378" y="42"/>
                  </a:lnTo>
                  <a:lnTo>
                    <a:pt x="389" y="34"/>
                  </a:lnTo>
                  <a:lnTo>
                    <a:pt x="401" y="27"/>
                  </a:lnTo>
                  <a:lnTo>
                    <a:pt x="412" y="22"/>
                  </a:lnTo>
                  <a:lnTo>
                    <a:pt x="425" y="17"/>
                  </a:lnTo>
                  <a:lnTo>
                    <a:pt x="436" y="14"/>
                  </a:lnTo>
                  <a:lnTo>
                    <a:pt x="449" y="11"/>
                  </a:lnTo>
                  <a:lnTo>
                    <a:pt x="462" y="8"/>
                  </a:lnTo>
                  <a:lnTo>
                    <a:pt x="474" y="4"/>
                  </a:lnTo>
                  <a:lnTo>
                    <a:pt x="487" y="0"/>
                  </a:lnTo>
                  <a:lnTo>
                    <a:pt x="492" y="2"/>
                  </a:lnTo>
                  <a:lnTo>
                    <a:pt x="503" y="10"/>
                  </a:lnTo>
                  <a:lnTo>
                    <a:pt x="519" y="21"/>
                  </a:lnTo>
                  <a:lnTo>
                    <a:pt x="538" y="33"/>
                  </a:lnTo>
                  <a:lnTo>
                    <a:pt x="556" y="45"/>
                  </a:lnTo>
                  <a:lnTo>
                    <a:pt x="572" y="56"/>
                  </a:lnTo>
                  <a:lnTo>
                    <a:pt x="584" y="63"/>
                  </a:lnTo>
                  <a:lnTo>
                    <a:pt x="587" y="67"/>
                  </a:lnTo>
                  <a:lnTo>
                    <a:pt x="566" y="75"/>
                  </a:lnTo>
                  <a:lnTo>
                    <a:pt x="545" y="83"/>
                  </a:lnTo>
                  <a:lnTo>
                    <a:pt x="523" y="91"/>
                  </a:lnTo>
                  <a:lnTo>
                    <a:pt x="501" y="99"/>
                  </a:lnTo>
                  <a:lnTo>
                    <a:pt x="480" y="108"/>
                  </a:lnTo>
                  <a:lnTo>
                    <a:pt x="458" y="117"/>
                  </a:lnTo>
                  <a:lnTo>
                    <a:pt x="438" y="128"/>
                  </a:lnTo>
                  <a:lnTo>
                    <a:pt x="417" y="139"/>
                  </a:lnTo>
                  <a:lnTo>
                    <a:pt x="407" y="145"/>
                  </a:lnTo>
                  <a:lnTo>
                    <a:pt x="397" y="151"/>
                  </a:lnTo>
                  <a:lnTo>
                    <a:pt x="388" y="158"/>
                  </a:lnTo>
                  <a:lnTo>
                    <a:pt x="379" y="163"/>
                  </a:lnTo>
                  <a:lnTo>
                    <a:pt x="369" y="169"/>
                  </a:lnTo>
                  <a:lnTo>
                    <a:pt x="359" y="175"/>
                  </a:lnTo>
                  <a:lnTo>
                    <a:pt x="350" y="182"/>
                  </a:lnTo>
                  <a:lnTo>
                    <a:pt x="340" y="188"/>
                  </a:lnTo>
                  <a:lnTo>
                    <a:pt x="322" y="199"/>
                  </a:lnTo>
                  <a:lnTo>
                    <a:pt x="306" y="211"/>
                  </a:lnTo>
                  <a:lnTo>
                    <a:pt x="290" y="222"/>
                  </a:lnTo>
                  <a:lnTo>
                    <a:pt x="274" y="235"/>
                  </a:lnTo>
                  <a:lnTo>
                    <a:pt x="260" y="248"/>
                  </a:lnTo>
                  <a:lnTo>
                    <a:pt x="245" y="261"/>
                  </a:lnTo>
                  <a:lnTo>
                    <a:pt x="231" y="276"/>
                  </a:lnTo>
                  <a:lnTo>
                    <a:pt x="219" y="291"/>
                  </a:lnTo>
                  <a:lnTo>
                    <a:pt x="204" y="309"/>
                  </a:lnTo>
                  <a:lnTo>
                    <a:pt x="189" y="325"/>
                  </a:lnTo>
                  <a:lnTo>
                    <a:pt x="173" y="341"/>
                  </a:lnTo>
                  <a:lnTo>
                    <a:pt x="158" y="357"/>
                  </a:lnTo>
                  <a:lnTo>
                    <a:pt x="144" y="373"/>
                  </a:lnTo>
                  <a:lnTo>
                    <a:pt x="131" y="390"/>
                  </a:lnTo>
                  <a:lnTo>
                    <a:pt x="121" y="409"/>
                  </a:lnTo>
                  <a:lnTo>
                    <a:pt x="113" y="430"/>
                  </a:lnTo>
                  <a:lnTo>
                    <a:pt x="110" y="470"/>
                  </a:lnTo>
                  <a:lnTo>
                    <a:pt x="114" y="536"/>
                  </a:lnTo>
                  <a:lnTo>
                    <a:pt x="123" y="605"/>
                  </a:lnTo>
                  <a:lnTo>
                    <a:pt x="135" y="657"/>
                  </a:lnTo>
                  <a:lnTo>
                    <a:pt x="139" y="669"/>
                  </a:lnTo>
                  <a:lnTo>
                    <a:pt x="143" y="682"/>
                  </a:lnTo>
                  <a:lnTo>
                    <a:pt x="146" y="695"/>
                  </a:lnTo>
                  <a:lnTo>
                    <a:pt x="151" y="707"/>
                  </a:lnTo>
                  <a:lnTo>
                    <a:pt x="154" y="720"/>
                  </a:lnTo>
                  <a:lnTo>
                    <a:pt x="160" y="732"/>
                  </a:lnTo>
                  <a:lnTo>
                    <a:pt x="166" y="744"/>
                  </a:lnTo>
                  <a:lnTo>
                    <a:pt x="173" y="756"/>
                  </a:lnTo>
                  <a:lnTo>
                    <a:pt x="182" y="770"/>
                  </a:lnTo>
                  <a:lnTo>
                    <a:pt x="192" y="782"/>
                  </a:lnTo>
                  <a:lnTo>
                    <a:pt x="203" y="795"/>
                  </a:lnTo>
                  <a:lnTo>
                    <a:pt x="214" y="808"/>
                  </a:lnTo>
                  <a:lnTo>
                    <a:pt x="226" y="818"/>
                  </a:lnTo>
                  <a:lnTo>
                    <a:pt x="239" y="826"/>
                  </a:lnTo>
                  <a:lnTo>
                    <a:pt x="253" y="834"/>
                  </a:lnTo>
                  <a:lnTo>
                    <a:pt x="269" y="839"/>
                  </a:lnTo>
                  <a:lnTo>
                    <a:pt x="276" y="840"/>
                  </a:lnTo>
                  <a:lnTo>
                    <a:pt x="284" y="841"/>
                  </a:lnTo>
                  <a:lnTo>
                    <a:pt x="291" y="841"/>
                  </a:lnTo>
                  <a:lnTo>
                    <a:pt x="298" y="840"/>
                  </a:lnTo>
                  <a:lnTo>
                    <a:pt x="305" y="839"/>
                  </a:lnTo>
                  <a:lnTo>
                    <a:pt x="312" y="836"/>
                  </a:lnTo>
                  <a:lnTo>
                    <a:pt x="318" y="834"/>
                  </a:lnTo>
                  <a:lnTo>
                    <a:pt x="325" y="832"/>
                  </a:lnTo>
                  <a:lnTo>
                    <a:pt x="337" y="826"/>
                  </a:lnTo>
                  <a:lnTo>
                    <a:pt x="350" y="821"/>
                  </a:lnTo>
                  <a:lnTo>
                    <a:pt x="363" y="815"/>
                  </a:lnTo>
                  <a:lnTo>
                    <a:pt x="375" y="809"/>
                  </a:lnTo>
                  <a:lnTo>
                    <a:pt x="387" y="802"/>
                  </a:lnTo>
                  <a:lnTo>
                    <a:pt x="400" y="795"/>
                  </a:lnTo>
                  <a:lnTo>
                    <a:pt x="411" y="787"/>
                  </a:lnTo>
                  <a:lnTo>
                    <a:pt x="423" y="778"/>
                  </a:lnTo>
                  <a:lnTo>
                    <a:pt x="441" y="765"/>
                  </a:lnTo>
                  <a:lnTo>
                    <a:pt x="458" y="752"/>
                  </a:lnTo>
                  <a:lnTo>
                    <a:pt x="477" y="741"/>
                  </a:lnTo>
                  <a:lnTo>
                    <a:pt x="495" y="728"/>
                  </a:lnTo>
                  <a:lnTo>
                    <a:pt x="513" y="717"/>
                  </a:lnTo>
                  <a:lnTo>
                    <a:pt x="531" y="704"/>
                  </a:lnTo>
                  <a:lnTo>
                    <a:pt x="547" y="690"/>
                  </a:lnTo>
                  <a:lnTo>
                    <a:pt x="563" y="675"/>
                  </a:lnTo>
                  <a:lnTo>
                    <a:pt x="574" y="662"/>
                  </a:lnTo>
                  <a:lnTo>
                    <a:pt x="585" y="643"/>
                  </a:lnTo>
                  <a:lnTo>
                    <a:pt x="600" y="620"/>
                  </a:lnTo>
                  <a:lnTo>
                    <a:pt x="614" y="594"/>
                  </a:lnTo>
                  <a:lnTo>
                    <a:pt x="627" y="570"/>
                  </a:lnTo>
                  <a:lnTo>
                    <a:pt x="638" y="548"/>
                  </a:lnTo>
                  <a:lnTo>
                    <a:pt x="645" y="532"/>
                  </a:lnTo>
                  <a:lnTo>
                    <a:pt x="648" y="523"/>
                  </a:lnTo>
                  <a:lnTo>
                    <a:pt x="650" y="523"/>
                  </a:lnTo>
                  <a:lnTo>
                    <a:pt x="651" y="523"/>
                  </a:lnTo>
                  <a:lnTo>
                    <a:pt x="652" y="523"/>
                  </a:lnTo>
                  <a:lnTo>
                    <a:pt x="653" y="522"/>
                  </a:lnTo>
                  <a:lnTo>
                    <a:pt x="659" y="526"/>
                  </a:lnTo>
                  <a:lnTo>
                    <a:pt x="673" y="537"/>
                  </a:lnTo>
                  <a:lnTo>
                    <a:pt x="691" y="551"/>
                  </a:lnTo>
                  <a:lnTo>
                    <a:pt x="713" y="567"/>
                  </a:lnTo>
                  <a:lnTo>
                    <a:pt x="736" y="585"/>
                  </a:lnTo>
                  <a:lnTo>
                    <a:pt x="757" y="605"/>
                  </a:lnTo>
                  <a:lnTo>
                    <a:pt x="774" y="624"/>
                  </a:lnTo>
                  <a:lnTo>
                    <a:pt x="787" y="642"/>
                  </a:lnTo>
                  <a:lnTo>
                    <a:pt x="779" y="653"/>
                  </a:lnTo>
                  <a:lnTo>
                    <a:pt x="769" y="669"/>
                  </a:lnTo>
                  <a:lnTo>
                    <a:pt x="758" y="689"/>
                  </a:lnTo>
                  <a:lnTo>
                    <a:pt x="745" y="711"/>
                  </a:lnTo>
                  <a:lnTo>
                    <a:pt x="733" y="735"/>
                  </a:lnTo>
                  <a:lnTo>
                    <a:pt x="718" y="760"/>
                  </a:lnTo>
                  <a:lnTo>
                    <a:pt x="703" y="788"/>
                  </a:lnTo>
                  <a:lnTo>
                    <a:pt x="688" y="815"/>
                  </a:lnTo>
                  <a:lnTo>
                    <a:pt x="673" y="842"/>
                  </a:lnTo>
                  <a:lnTo>
                    <a:pt x="657" y="870"/>
                  </a:lnTo>
                  <a:lnTo>
                    <a:pt x="643" y="895"/>
                  </a:lnTo>
                  <a:lnTo>
                    <a:pt x="628" y="919"/>
                  </a:lnTo>
                  <a:lnTo>
                    <a:pt x="615" y="942"/>
                  </a:lnTo>
                  <a:lnTo>
                    <a:pt x="604" y="962"/>
                  </a:lnTo>
                  <a:lnTo>
                    <a:pt x="593" y="978"/>
                  </a:lnTo>
                  <a:lnTo>
                    <a:pt x="584" y="991"/>
                  </a:lnTo>
                  <a:close/>
                </a:path>
              </a:pathLst>
            </a:custGeom>
            <a:solidFill>
              <a:srgbClr val="7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Freeform 22"/>
            <p:cNvSpPr>
              <a:spLocks/>
            </p:cNvSpPr>
            <p:nvPr/>
          </p:nvSpPr>
          <p:spPr bwMode="auto">
            <a:xfrm>
              <a:off x="370" y="2168"/>
              <a:ext cx="23" cy="29"/>
            </a:xfrm>
            <a:custGeom>
              <a:avLst/>
              <a:gdLst>
                <a:gd name="T0" fmla="*/ 11 w 47"/>
                <a:gd name="T1" fmla="*/ 29 h 58"/>
                <a:gd name="T2" fmla="*/ 7 w 47"/>
                <a:gd name="T3" fmla="*/ 28 h 58"/>
                <a:gd name="T4" fmla="*/ 3 w 47"/>
                <a:gd name="T5" fmla="*/ 25 h 58"/>
                <a:gd name="T6" fmla="*/ 1 w 47"/>
                <a:gd name="T7" fmla="*/ 20 h 58"/>
                <a:gd name="T8" fmla="*/ 0 w 47"/>
                <a:gd name="T9" fmla="*/ 15 h 58"/>
                <a:gd name="T10" fmla="*/ 1 w 47"/>
                <a:gd name="T11" fmla="*/ 9 h 58"/>
                <a:gd name="T12" fmla="*/ 3 w 47"/>
                <a:gd name="T13" fmla="*/ 4 h 58"/>
                <a:gd name="T14" fmla="*/ 6 w 47"/>
                <a:gd name="T15" fmla="*/ 1 h 58"/>
                <a:gd name="T16" fmla="*/ 11 w 47"/>
                <a:gd name="T17" fmla="*/ 0 h 58"/>
                <a:gd name="T18" fmla="*/ 16 w 47"/>
                <a:gd name="T19" fmla="*/ 1 h 58"/>
                <a:gd name="T20" fmla="*/ 19 w 47"/>
                <a:gd name="T21" fmla="*/ 4 h 58"/>
                <a:gd name="T22" fmla="*/ 22 w 47"/>
                <a:gd name="T23" fmla="*/ 9 h 58"/>
                <a:gd name="T24" fmla="*/ 23 w 47"/>
                <a:gd name="T25" fmla="*/ 15 h 58"/>
                <a:gd name="T26" fmla="*/ 22 w 47"/>
                <a:gd name="T27" fmla="*/ 20 h 58"/>
                <a:gd name="T28" fmla="*/ 20 w 47"/>
                <a:gd name="T29" fmla="*/ 24 h 58"/>
                <a:gd name="T30" fmla="*/ 16 w 47"/>
                <a:gd name="T31" fmla="*/ 28 h 58"/>
                <a:gd name="T32" fmla="*/ 11 w 47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7"/>
                <a:gd name="T52" fmla="*/ 0 h 58"/>
                <a:gd name="T53" fmla="*/ 47 w 47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29"/>
                  </a:lnTo>
                  <a:lnTo>
                    <a:pt x="2" y="17"/>
                  </a:lnTo>
                  <a:lnTo>
                    <a:pt x="6" y="8"/>
                  </a:lnTo>
                  <a:lnTo>
                    <a:pt x="13" y="2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38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Freeform 23"/>
            <p:cNvSpPr>
              <a:spLocks/>
            </p:cNvSpPr>
            <p:nvPr/>
          </p:nvSpPr>
          <p:spPr bwMode="auto">
            <a:xfrm>
              <a:off x="348" y="2200"/>
              <a:ext cx="23" cy="29"/>
            </a:xfrm>
            <a:custGeom>
              <a:avLst/>
              <a:gdLst>
                <a:gd name="T0" fmla="*/ 12 w 46"/>
                <a:gd name="T1" fmla="*/ 29 h 58"/>
                <a:gd name="T2" fmla="*/ 7 w 46"/>
                <a:gd name="T3" fmla="*/ 28 h 58"/>
                <a:gd name="T4" fmla="*/ 4 w 46"/>
                <a:gd name="T5" fmla="*/ 25 h 58"/>
                <a:gd name="T6" fmla="*/ 1 w 46"/>
                <a:gd name="T7" fmla="*/ 21 h 58"/>
                <a:gd name="T8" fmla="*/ 0 w 46"/>
                <a:gd name="T9" fmla="*/ 15 h 58"/>
                <a:gd name="T10" fmla="*/ 1 w 46"/>
                <a:gd name="T11" fmla="*/ 9 h 58"/>
                <a:gd name="T12" fmla="*/ 4 w 46"/>
                <a:gd name="T13" fmla="*/ 4 h 58"/>
                <a:gd name="T14" fmla="*/ 7 w 46"/>
                <a:gd name="T15" fmla="*/ 2 h 58"/>
                <a:gd name="T16" fmla="*/ 12 w 46"/>
                <a:gd name="T17" fmla="*/ 0 h 58"/>
                <a:gd name="T18" fmla="*/ 16 w 46"/>
                <a:gd name="T19" fmla="*/ 2 h 58"/>
                <a:gd name="T20" fmla="*/ 20 w 46"/>
                <a:gd name="T21" fmla="*/ 4 h 58"/>
                <a:gd name="T22" fmla="*/ 22 w 46"/>
                <a:gd name="T23" fmla="*/ 9 h 58"/>
                <a:gd name="T24" fmla="*/ 23 w 46"/>
                <a:gd name="T25" fmla="*/ 15 h 58"/>
                <a:gd name="T26" fmla="*/ 22 w 46"/>
                <a:gd name="T27" fmla="*/ 20 h 58"/>
                <a:gd name="T28" fmla="*/ 20 w 46"/>
                <a:gd name="T29" fmla="*/ 25 h 58"/>
                <a:gd name="T30" fmla="*/ 16 w 46"/>
                <a:gd name="T31" fmla="*/ 28 h 58"/>
                <a:gd name="T32" fmla="*/ 12 w 46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3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8"/>
                  </a:lnTo>
                  <a:lnTo>
                    <a:pt x="13" y="3"/>
                  </a:lnTo>
                  <a:lnTo>
                    <a:pt x="23" y="0"/>
                  </a:lnTo>
                  <a:lnTo>
                    <a:pt x="32" y="3"/>
                  </a:lnTo>
                  <a:lnTo>
                    <a:pt x="39" y="8"/>
                  </a:lnTo>
                  <a:lnTo>
                    <a:pt x="43" y="18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49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Freeform 24"/>
            <p:cNvSpPr>
              <a:spLocks/>
            </p:cNvSpPr>
            <p:nvPr/>
          </p:nvSpPr>
          <p:spPr bwMode="auto">
            <a:xfrm>
              <a:off x="294" y="2218"/>
              <a:ext cx="23" cy="28"/>
            </a:xfrm>
            <a:custGeom>
              <a:avLst/>
              <a:gdLst>
                <a:gd name="T0" fmla="*/ 12 w 46"/>
                <a:gd name="T1" fmla="*/ 28 h 58"/>
                <a:gd name="T2" fmla="*/ 7 w 46"/>
                <a:gd name="T3" fmla="*/ 27 h 58"/>
                <a:gd name="T4" fmla="*/ 3 w 46"/>
                <a:gd name="T5" fmla="*/ 24 h 58"/>
                <a:gd name="T6" fmla="*/ 1 w 46"/>
                <a:gd name="T7" fmla="*/ 19 h 58"/>
                <a:gd name="T8" fmla="*/ 0 w 46"/>
                <a:gd name="T9" fmla="*/ 14 h 58"/>
                <a:gd name="T10" fmla="*/ 1 w 46"/>
                <a:gd name="T11" fmla="*/ 9 h 58"/>
                <a:gd name="T12" fmla="*/ 3 w 46"/>
                <a:gd name="T13" fmla="*/ 4 h 58"/>
                <a:gd name="T14" fmla="*/ 7 w 46"/>
                <a:gd name="T15" fmla="*/ 1 h 58"/>
                <a:gd name="T16" fmla="*/ 12 w 46"/>
                <a:gd name="T17" fmla="*/ 0 h 58"/>
                <a:gd name="T18" fmla="*/ 16 w 46"/>
                <a:gd name="T19" fmla="*/ 1 h 58"/>
                <a:gd name="T20" fmla="*/ 20 w 46"/>
                <a:gd name="T21" fmla="*/ 4 h 58"/>
                <a:gd name="T22" fmla="*/ 22 w 46"/>
                <a:gd name="T23" fmla="*/ 8 h 58"/>
                <a:gd name="T24" fmla="*/ 23 w 46"/>
                <a:gd name="T25" fmla="*/ 14 h 58"/>
                <a:gd name="T26" fmla="*/ 22 w 46"/>
                <a:gd name="T27" fmla="*/ 19 h 58"/>
                <a:gd name="T28" fmla="*/ 20 w 46"/>
                <a:gd name="T29" fmla="*/ 24 h 58"/>
                <a:gd name="T30" fmla="*/ 16 w 46"/>
                <a:gd name="T31" fmla="*/ 27 h 58"/>
                <a:gd name="T32" fmla="*/ 12 w 46"/>
                <a:gd name="T33" fmla="*/ 28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3" y="55"/>
                  </a:lnTo>
                  <a:lnTo>
                    <a:pt x="6" y="50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9"/>
                  </a:lnTo>
                  <a:lnTo>
                    <a:pt x="6" y="9"/>
                  </a:lnTo>
                  <a:lnTo>
                    <a:pt x="13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3" y="17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50"/>
                  </a:lnTo>
                  <a:lnTo>
                    <a:pt x="32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Freeform 25"/>
            <p:cNvSpPr>
              <a:spLocks/>
            </p:cNvSpPr>
            <p:nvPr/>
          </p:nvSpPr>
          <p:spPr bwMode="auto">
            <a:xfrm>
              <a:off x="317" y="2190"/>
              <a:ext cx="23" cy="29"/>
            </a:xfrm>
            <a:custGeom>
              <a:avLst/>
              <a:gdLst>
                <a:gd name="T0" fmla="*/ 11 w 47"/>
                <a:gd name="T1" fmla="*/ 29 h 58"/>
                <a:gd name="T2" fmla="*/ 7 w 47"/>
                <a:gd name="T3" fmla="*/ 28 h 58"/>
                <a:gd name="T4" fmla="*/ 3 w 47"/>
                <a:gd name="T5" fmla="*/ 25 h 58"/>
                <a:gd name="T6" fmla="*/ 1 w 47"/>
                <a:gd name="T7" fmla="*/ 20 h 58"/>
                <a:gd name="T8" fmla="*/ 0 w 47"/>
                <a:gd name="T9" fmla="*/ 15 h 58"/>
                <a:gd name="T10" fmla="*/ 1 w 47"/>
                <a:gd name="T11" fmla="*/ 9 h 58"/>
                <a:gd name="T12" fmla="*/ 3 w 47"/>
                <a:gd name="T13" fmla="*/ 5 h 58"/>
                <a:gd name="T14" fmla="*/ 6 w 47"/>
                <a:gd name="T15" fmla="*/ 2 h 58"/>
                <a:gd name="T16" fmla="*/ 11 w 47"/>
                <a:gd name="T17" fmla="*/ 0 h 58"/>
                <a:gd name="T18" fmla="*/ 16 w 47"/>
                <a:gd name="T19" fmla="*/ 1 h 58"/>
                <a:gd name="T20" fmla="*/ 20 w 47"/>
                <a:gd name="T21" fmla="*/ 4 h 58"/>
                <a:gd name="T22" fmla="*/ 22 w 47"/>
                <a:gd name="T23" fmla="*/ 9 h 58"/>
                <a:gd name="T24" fmla="*/ 23 w 47"/>
                <a:gd name="T25" fmla="*/ 15 h 58"/>
                <a:gd name="T26" fmla="*/ 22 w 47"/>
                <a:gd name="T27" fmla="*/ 20 h 58"/>
                <a:gd name="T28" fmla="*/ 20 w 47"/>
                <a:gd name="T29" fmla="*/ 25 h 58"/>
                <a:gd name="T30" fmla="*/ 16 w 47"/>
                <a:gd name="T31" fmla="*/ 28 h 58"/>
                <a:gd name="T32" fmla="*/ 11 w 47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7"/>
                <a:gd name="T52" fmla="*/ 0 h 58"/>
                <a:gd name="T53" fmla="*/ 47 w 47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2" y="18"/>
                  </a:lnTo>
                  <a:lnTo>
                    <a:pt x="6" y="9"/>
                  </a:lnTo>
                  <a:lnTo>
                    <a:pt x="13" y="3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40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40"/>
                  </a:lnTo>
                  <a:lnTo>
                    <a:pt x="40" y="50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auto">
            <a:xfrm>
              <a:off x="337" y="2162"/>
              <a:ext cx="23" cy="28"/>
            </a:xfrm>
            <a:custGeom>
              <a:avLst/>
              <a:gdLst>
                <a:gd name="T0" fmla="*/ 12 w 46"/>
                <a:gd name="T1" fmla="*/ 28 h 58"/>
                <a:gd name="T2" fmla="*/ 7 w 46"/>
                <a:gd name="T3" fmla="*/ 27 h 58"/>
                <a:gd name="T4" fmla="*/ 4 w 46"/>
                <a:gd name="T5" fmla="*/ 24 h 58"/>
                <a:gd name="T6" fmla="*/ 1 w 46"/>
                <a:gd name="T7" fmla="*/ 20 h 58"/>
                <a:gd name="T8" fmla="*/ 0 w 46"/>
                <a:gd name="T9" fmla="*/ 14 h 58"/>
                <a:gd name="T10" fmla="*/ 1 w 46"/>
                <a:gd name="T11" fmla="*/ 9 h 58"/>
                <a:gd name="T12" fmla="*/ 3 w 46"/>
                <a:gd name="T13" fmla="*/ 4 h 58"/>
                <a:gd name="T14" fmla="*/ 6 w 46"/>
                <a:gd name="T15" fmla="*/ 1 h 58"/>
                <a:gd name="T16" fmla="*/ 11 w 46"/>
                <a:gd name="T17" fmla="*/ 0 h 58"/>
                <a:gd name="T18" fmla="*/ 16 w 46"/>
                <a:gd name="T19" fmla="*/ 1 h 58"/>
                <a:gd name="T20" fmla="*/ 19 w 46"/>
                <a:gd name="T21" fmla="*/ 4 h 58"/>
                <a:gd name="T22" fmla="*/ 22 w 46"/>
                <a:gd name="T23" fmla="*/ 9 h 58"/>
                <a:gd name="T24" fmla="*/ 23 w 46"/>
                <a:gd name="T25" fmla="*/ 14 h 58"/>
                <a:gd name="T26" fmla="*/ 22 w 46"/>
                <a:gd name="T27" fmla="*/ 20 h 58"/>
                <a:gd name="T28" fmla="*/ 20 w 46"/>
                <a:gd name="T29" fmla="*/ 24 h 58"/>
                <a:gd name="T30" fmla="*/ 16 w 46"/>
                <a:gd name="T31" fmla="*/ 27 h 58"/>
                <a:gd name="T32" fmla="*/ 12 w 46"/>
                <a:gd name="T33" fmla="*/ 28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1" y="18"/>
                  </a:lnTo>
                  <a:lnTo>
                    <a:pt x="6" y="8"/>
                  </a:lnTo>
                  <a:lnTo>
                    <a:pt x="12" y="3"/>
                  </a:lnTo>
                  <a:lnTo>
                    <a:pt x="22" y="0"/>
                  </a:lnTo>
                  <a:lnTo>
                    <a:pt x="31" y="3"/>
                  </a:lnTo>
                  <a:lnTo>
                    <a:pt x="38" y="8"/>
                  </a:lnTo>
                  <a:lnTo>
                    <a:pt x="44" y="18"/>
                  </a:lnTo>
                  <a:lnTo>
                    <a:pt x="46" y="29"/>
                  </a:lnTo>
                  <a:lnTo>
                    <a:pt x="44" y="41"/>
                  </a:lnTo>
                  <a:lnTo>
                    <a:pt x="39" y="50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Freeform 27"/>
            <p:cNvSpPr>
              <a:spLocks/>
            </p:cNvSpPr>
            <p:nvPr/>
          </p:nvSpPr>
          <p:spPr bwMode="auto">
            <a:xfrm>
              <a:off x="358" y="2131"/>
              <a:ext cx="23" cy="29"/>
            </a:xfrm>
            <a:custGeom>
              <a:avLst/>
              <a:gdLst>
                <a:gd name="T0" fmla="*/ 12 w 46"/>
                <a:gd name="T1" fmla="*/ 29 h 58"/>
                <a:gd name="T2" fmla="*/ 7 w 46"/>
                <a:gd name="T3" fmla="*/ 28 h 58"/>
                <a:gd name="T4" fmla="*/ 4 w 46"/>
                <a:gd name="T5" fmla="*/ 25 h 58"/>
                <a:gd name="T6" fmla="*/ 2 w 46"/>
                <a:gd name="T7" fmla="*/ 21 h 58"/>
                <a:gd name="T8" fmla="*/ 0 w 46"/>
                <a:gd name="T9" fmla="*/ 15 h 58"/>
                <a:gd name="T10" fmla="*/ 2 w 46"/>
                <a:gd name="T11" fmla="*/ 9 h 58"/>
                <a:gd name="T12" fmla="*/ 4 w 46"/>
                <a:gd name="T13" fmla="*/ 4 h 58"/>
                <a:gd name="T14" fmla="*/ 7 w 46"/>
                <a:gd name="T15" fmla="*/ 2 h 58"/>
                <a:gd name="T16" fmla="*/ 12 w 46"/>
                <a:gd name="T17" fmla="*/ 0 h 58"/>
                <a:gd name="T18" fmla="*/ 17 w 46"/>
                <a:gd name="T19" fmla="*/ 2 h 58"/>
                <a:gd name="T20" fmla="*/ 20 w 46"/>
                <a:gd name="T21" fmla="*/ 4 h 58"/>
                <a:gd name="T22" fmla="*/ 22 w 46"/>
                <a:gd name="T23" fmla="*/ 9 h 58"/>
                <a:gd name="T24" fmla="*/ 23 w 46"/>
                <a:gd name="T25" fmla="*/ 14 h 58"/>
                <a:gd name="T26" fmla="*/ 22 w 46"/>
                <a:gd name="T27" fmla="*/ 20 h 58"/>
                <a:gd name="T28" fmla="*/ 20 w 46"/>
                <a:gd name="T29" fmla="*/ 25 h 58"/>
                <a:gd name="T30" fmla="*/ 17 w 46"/>
                <a:gd name="T31" fmla="*/ 28 h 58"/>
                <a:gd name="T32" fmla="*/ 12 w 46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3" y="41"/>
                  </a:lnTo>
                  <a:lnTo>
                    <a:pt x="0" y="29"/>
                  </a:lnTo>
                  <a:lnTo>
                    <a:pt x="3" y="18"/>
                  </a:lnTo>
                  <a:lnTo>
                    <a:pt x="7" y="8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3"/>
                  </a:lnTo>
                  <a:lnTo>
                    <a:pt x="40" y="8"/>
                  </a:lnTo>
                  <a:lnTo>
                    <a:pt x="44" y="18"/>
                  </a:lnTo>
                  <a:lnTo>
                    <a:pt x="46" y="28"/>
                  </a:lnTo>
                  <a:lnTo>
                    <a:pt x="44" y="39"/>
                  </a:lnTo>
                  <a:lnTo>
                    <a:pt x="40" y="49"/>
                  </a:lnTo>
                  <a:lnTo>
                    <a:pt x="33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Freeform 28"/>
            <p:cNvSpPr>
              <a:spLocks/>
            </p:cNvSpPr>
            <p:nvPr/>
          </p:nvSpPr>
          <p:spPr bwMode="auto">
            <a:xfrm>
              <a:off x="305" y="2258"/>
              <a:ext cx="23" cy="29"/>
            </a:xfrm>
            <a:custGeom>
              <a:avLst/>
              <a:gdLst>
                <a:gd name="T0" fmla="*/ 12 w 46"/>
                <a:gd name="T1" fmla="*/ 29 h 58"/>
                <a:gd name="T2" fmla="*/ 8 w 46"/>
                <a:gd name="T3" fmla="*/ 28 h 58"/>
                <a:gd name="T4" fmla="*/ 4 w 46"/>
                <a:gd name="T5" fmla="*/ 25 h 58"/>
                <a:gd name="T6" fmla="*/ 2 w 46"/>
                <a:gd name="T7" fmla="*/ 20 h 58"/>
                <a:gd name="T8" fmla="*/ 0 w 46"/>
                <a:gd name="T9" fmla="*/ 15 h 58"/>
                <a:gd name="T10" fmla="*/ 2 w 46"/>
                <a:gd name="T11" fmla="*/ 9 h 58"/>
                <a:gd name="T12" fmla="*/ 4 w 46"/>
                <a:gd name="T13" fmla="*/ 5 h 58"/>
                <a:gd name="T14" fmla="*/ 7 w 46"/>
                <a:gd name="T15" fmla="*/ 2 h 58"/>
                <a:gd name="T16" fmla="*/ 12 w 46"/>
                <a:gd name="T17" fmla="*/ 0 h 58"/>
                <a:gd name="T18" fmla="*/ 17 w 46"/>
                <a:gd name="T19" fmla="*/ 1 h 58"/>
                <a:gd name="T20" fmla="*/ 20 w 46"/>
                <a:gd name="T21" fmla="*/ 4 h 58"/>
                <a:gd name="T22" fmla="*/ 22 w 46"/>
                <a:gd name="T23" fmla="*/ 9 h 58"/>
                <a:gd name="T24" fmla="*/ 23 w 46"/>
                <a:gd name="T25" fmla="*/ 15 h 58"/>
                <a:gd name="T26" fmla="*/ 23 w 46"/>
                <a:gd name="T27" fmla="*/ 20 h 58"/>
                <a:gd name="T28" fmla="*/ 21 w 46"/>
                <a:gd name="T29" fmla="*/ 25 h 58"/>
                <a:gd name="T30" fmla="*/ 17 w 46"/>
                <a:gd name="T31" fmla="*/ 28 h 58"/>
                <a:gd name="T32" fmla="*/ 12 w 46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4" y="58"/>
                  </a:moveTo>
                  <a:lnTo>
                    <a:pt x="15" y="55"/>
                  </a:lnTo>
                  <a:lnTo>
                    <a:pt x="8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3" y="18"/>
                  </a:lnTo>
                  <a:lnTo>
                    <a:pt x="7" y="9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5" y="40"/>
                  </a:lnTo>
                  <a:lnTo>
                    <a:pt x="41" y="50"/>
                  </a:lnTo>
                  <a:lnTo>
                    <a:pt x="34" y="55"/>
                  </a:lnTo>
                  <a:lnTo>
                    <a:pt x="24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" name="Freeform 29"/>
            <p:cNvSpPr>
              <a:spLocks/>
            </p:cNvSpPr>
            <p:nvPr/>
          </p:nvSpPr>
          <p:spPr bwMode="auto">
            <a:xfrm>
              <a:off x="327" y="2230"/>
              <a:ext cx="23" cy="29"/>
            </a:xfrm>
            <a:custGeom>
              <a:avLst/>
              <a:gdLst>
                <a:gd name="T0" fmla="*/ 12 w 46"/>
                <a:gd name="T1" fmla="*/ 29 h 57"/>
                <a:gd name="T2" fmla="*/ 8 w 46"/>
                <a:gd name="T3" fmla="*/ 28 h 57"/>
                <a:gd name="T4" fmla="*/ 4 w 46"/>
                <a:gd name="T5" fmla="*/ 25 h 57"/>
                <a:gd name="T6" fmla="*/ 1 w 46"/>
                <a:gd name="T7" fmla="*/ 20 h 57"/>
                <a:gd name="T8" fmla="*/ 0 w 46"/>
                <a:gd name="T9" fmla="*/ 14 h 57"/>
                <a:gd name="T10" fmla="*/ 1 w 46"/>
                <a:gd name="T11" fmla="*/ 9 h 57"/>
                <a:gd name="T12" fmla="*/ 4 w 46"/>
                <a:gd name="T13" fmla="*/ 4 h 57"/>
                <a:gd name="T14" fmla="*/ 7 w 46"/>
                <a:gd name="T15" fmla="*/ 1 h 57"/>
                <a:gd name="T16" fmla="*/ 12 w 46"/>
                <a:gd name="T17" fmla="*/ 0 h 57"/>
                <a:gd name="T18" fmla="*/ 16 w 46"/>
                <a:gd name="T19" fmla="*/ 1 h 57"/>
                <a:gd name="T20" fmla="*/ 20 w 46"/>
                <a:gd name="T21" fmla="*/ 4 h 57"/>
                <a:gd name="T22" fmla="*/ 22 w 46"/>
                <a:gd name="T23" fmla="*/ 9 h 57"/>
                <a:gd name="T24" fmla="*/ 23 w 46"/>
                <a:gd name="T25" fmla="*/ 14 h 57"/>
                <a:gd name="T26" fmla="*/ 23 w 46"/>
                <a:gd name="T27" fmla="*/ 20 h 57"/>
                <a:gd name="T28" fmla="*/ 20 w 46"/>
                <a:gd name="T29" fmla="*/ 24 h 57"/>
                <a:gd name="T30" fmla="*/ 17 w 46"/>
                <a:gd name="T31" fmla="*/ 28 h 57"/>
                <a:gd name="T32" fmla="*/ 12 w 46"/>
                <a:gd name="T33" fmla="*/ 29 h 5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7"/>
                <a:gd name="T53" fmla="*/ 46 w 46"/>
                <a:gd name="T54" fmla="*/ 57 h 5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7">
                  <a:moveTo>
                    <a:pt x="24" y="57"/>
                  </a:moveTo>
                  <a:lnTo>
                    <a:pt x="15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8"/>
                  </a:lnTo>
                  <a:lnTo>
                    <a:pt x="2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5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4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" name="Freeform 30"/>
            <p:cNvSpPr>
              <a:spLocks/>
            </p:cNvSpPr>
            <p:nvPr/>
          </p:nvSpPr>
          <p:spPr bwMode="auto">
            <a:xfrm>
              <a:off x="274" y="2246"/>
              <a:ext cx="23" cy="29"/>
            </a:xfrm>
            <a:custGeom>
              <a:avLst/>
              <a:gdLst>
                <a:gd name="T0" fmla="*/ 12 w 46"/>
                <a:gd name="T1" fmla="*/ 29 h 57"/>
                <a:gd name="T2" fmla="*/ 7 w 46"/>
                <a:gd name="T3" fmla="*/ 28 h 57"/>
                <a:gd name="T4" fmla="*/ 4 w 46"/>
                <a:gd name="T5" fmla="*/ 25 h 57"/>
                <a:gd name="T6" fmla="*/ 1 w 46"/>
                <a:gd name="T7" fmla="*/ 20 h 57"/>
                <a:gd name="T8" fmla="*/ 0 w 46"/>
                <a:gd name="T9" fmla="*/ 15 h 57"/>
                <a:gd name="T10" fmla="*/ 1 w 46"/>
                <a:gd name="T11" fmla="*/ 9 h 57"/>
                <a:gd name="T12" fmla="*/ 4 w 46"/>
                <a:gd name="T13" fmla="*/ 5 h 57"/>
                <a:gd name="T14" fmla="*/ 7 w 46"/>
                <a:gd name="T15" fmla="*/ 1 h 57"/>
                <a:gd name="T16" fmla="*/ 12 w 46"/>
                <a:gd name="T17" fmla="*/ 0 h 57"/>
                <a:gd name="T18" fmla="*/ 16 w 46"/>
                <a:gd name="T19" fmla="*/ 1 h 57"/>
                <a:gd name="T20" fmla="*/ 20 w 46"/>
                <a:gd name="T21" fmla="*/ 4 h 57"/>
                <a:gd name="T22" fmla="*/ 22 w 46"/>
                <a:gd name="T23" fmla="*/ 9 h 57"/>
                <a:gd name="T24" fmla="*/ 23 w 46"/>
                <a:gd name="T25" fmla="*/ 15 h 57"/>
                <a:gd name="T26" fmla="*/ 22 w 46"/>
                <a:gd name="T27" fmla="*/ 20 h 57"/>
                <a:gd name="T28" fmla="*/ 20 w 46"/>
                <a:gd name="T29" fmla="*/ 25 h 57"/>
                <a:gd name="T30" fmla="*/ 16 w 46"/>
                <a:gd name="T31" fmla="*/ 28 h 57"/>
                <a:gd name="T32" fmla="*/ 12 w 46"/>
                <a:gd name="T33" fmla="*/ 29 h 5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7"/>
                <a:gd name="T53" fmla="*/ 46 w 46"/>
                <a:gd name="T54" fmla="*/ 57 h 5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9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4" y="40"/>
                  </a:lnTo>
                  <a:lnTo>
                    <a:pt x="39" y="49"/>
                  </a:lnTo>
                  <a:lnTo>
                    <a:pt x="32" y="55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" name="Freeform 31"/>
            <p:cNvSpPr>
              <a:spLocks/>
            </p:cNvSpPr>
            <p:nvPr/>
          </p:nvSpPr>
          <p:spPr bwMode="auto">
            <a:xfrm>
              <a:off x="388" y="2144"/>
              <a:ext cx="23" cy="29"/>
            </a:xfrm>
            <a:custGeom>
              <a:avLst/>
              <a:gdLst>
                <a:gd name="T0" fmla="*/ 12 w 46"/>
                <a:gd name="T1" fmla="*/ 29 h 57"/>
                <a:gd name="T2" fmla="*/ 7 w 46"/>
                <a:gd name="T3" fmla="*/ 28 h 57"/>
                <a:gd name="T4" fmla="*/ 4 w 46"/>
                <a:gd name="T5" fmla="*/ 25 h 57"/>
                <a:gd name="T6" fmla="*/ 2 w 46"/>
                <a:gd name="T7" fmla="*/ 20 h 57"/>
                <a:gd name="T8" fmla="*/ 0 w 46"/>
                <a:gd name="T9" fmla="*/ 14 h 57"/>
                <a:gd name="T10" fmla="*/ 2 w 46"/>
                <a:gd name="T11" fmla="*/ 9 h 57"/>
                <a:gd name="T12" fmla="*/ 4 w 46"/>
                <a:gd name="T13" fmla="*/ 4 h 57"/>
                <a:gd name="T14" fmla="*/ 7 w 46"/>
                <a:gd name="T15" fmla="*/ 1 h 57"/>
                <a:gd name="T16" fmla="*/ 12 w 46"/>
                <a:gd name="T17" fmla="*/ 0 h 57"/>
                <a:gd name="T18" fmla="*/ 17 w 46"/>
                <a:gd name="T19" fmla="*/ 1 h 57"/>
                <a:gd name="T20" fmla="*/ 20 w 46"/>
                <a:gd name="T21" fmla="*/ 4 h 57"/>
                <a:gd name="T22" fmla="*/ 22 w 46"/>
                <a:gd name="T23" fmla="*/ 9 h 57"/>
                <a:gd name="T24" fmla="*/ 23 w 46"/>
                <a:gd name="T25" fmla="*/ 14 h 57"/>
                <a:gd name="T26" fmla="*/ 22 w 46"/>
                <a:gd name="T27" fmla="*/ 20 h 57"/>
                <a:gd name="T28" fmla="*/ 20 w 46"/>
                <a:gd name="T29" fmla="*/ 24 h 57"/>
                <a:gd name="T30" fmla="*/ 17 w 46"/>
                <a:gd name="T31" fmla="*/ 27 h 57"/>
                <a:gd name="T32" fmla="*/ 12 w 46"/>
                <a:gd name="T33" fmla="*/ 29 h 5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7"/>
                <a:gd name="T53" fmla="*/ 46 w 46"/>
                <a:gd name="T54" fmla="*/ 57 h 5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3" y="40"/>
                  </a:lnTo>
                  <a:lnTo>
                    <a:pt x="0" y="28"/>
                  </a:lnTo>
                  <a:lnTo>
                    <a:pt x="3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3" y="1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4" y="39"/>
                  </a:lnTo>
                  <a:lnTo>
                    <a:pt x="39" y="48"/>
                  </a:lnTo>
                  <a:lnTo>
                    <a:pt x="33" y="54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39011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알고리즘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1333500"/>
            <a:ext cx="8212138" cy="3850975"/>
          </a:xfrm>
          <a:solidFill>
            <a:srgbClr val="CCFFFF"/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altLang="ko-KR" sz="1800" i="1" dirty="0"/>
              <a:t>while(1)</a:t>
            </a:r>
            <a:endParaRPr lang="ko-KR" altLang="en-US" sz="1800" dirty="0"/>
          </a:p>
          <a:p>
            <a:r>
              <a:rPr lang="ko-KR" altLang="en-US" sz="1800" dirty="0"/>
              <a:t>	</a:t>
            </a:r>
            <a:r>
              <a:rPr lang="ko-KR" altLang="en-US" sz="1800" i="1" dirty="0"/>
              <a:t>사용자로부터 예약 여부</a:t>
            </a:r>
            <a:r>
              <a:rPr lang="en-US" altLang="ko-KR" sz="1800" i="1" dirty="0"/>
              <a:t>(y </a:t>
            </a:r>
            <a:r>
              <a:rPr lang="ko-KR" altLang="en-US" sz="1800" i="1" dirty="0"/>
              <a:t>또는 </a:t>
            </a:r>
            <a:r>
              <a:rPr lang="en-US" altLang="ko-KR" sz="1800" i="1" dirty="0"/>
              <a:t>n)</a:t>
            </a:r>
            <a:r>
              <a:rPr lang="ko-KR" altLang="en-US" sz="1800" i="1" dirty="0"/>
              <a:t>를 </a:t>
            </a:r>
            <a:r>
              <a:rPr lang="ko-KR" altLang="en-US" sz="1800" i="1" dirty="0" err="1"/>
              <a:t>입력받는다</a:t>
            </a:r>
            <a:r>
              <a:rPr lang="en-US" altLang="ko-KR" sz="1800" i="1" dirty="0"/>
              <a:t>. </a:t>
            </a:r>
            <a:endParaRPr lang="ko-KR" altLang="en-US" sz="1800" dirty="0"/>
          </a:p>
          <a:p>
            <a:r>
              <a:rPr lang="ko-KR" altLang="en-US" sz="1800" dirty="0"/>
              <a:t>	</a:t>
            </a:r>
            <a:r>
              <a:rPr lang="en-US" altLang="ko-KR" sz="1800" i="1" dirty="0"/>
              <a:t>if </a:t>
            </a:r>
            <a:r>
              <a:rPr lang="ko-KR" altLang="en-US" sz="1800" i="1" dirty="0"/>
              <a:t>입력 </a:t>
            </a:r>
            <a:r>
              <a:rPr lang="en-US" altLang="ko-KR" sz="1800" i="1" dirty="0"/>
              <a:t>== 'y'</a:t>
            </a:r>
            <a:endParaRPr lang="ko-KR" altLang="en-US" sz="1800" dirty="0"/>
          </a:p>
          <a:p>
            <a:r>
              <a:rPr lang="ko-KR" altLang="en-US" sz="1800" dirty="0"/>
              <a:t>		</a:t>
            </a:r>
            <a:r>
              <a:rPr lang="ko-KR" altLang="en-US" sz="1800" i="1" dirty="0"/>
              <a:t>현재의 좌석 배치표 </a:t>
            </a:r>
            <a:r>
              <a:rPr lang="en-US" altLang="ko-KR" sz="1800" i="1" dirty="0"/>
              <a:t>seats[]</a:t>
            </a:r>
            <a:r>
              <a:rPr lang="ko-KR" altLang="en-US" sz="1800" i="1" dirty="0"/>
              <a:t>를 출력한다</a:t>
            </a:r>
            <a:r>
              <a:rPr lang="en-US" altLang="ko-KR" sz="1800" i="1" dirty="0"/>
              <a:t>. </a:t>
            </a:r>
            <a:endParaRPr lang="ko-KR" altLang="en-US" sz="1800" dirty="0"/>
          </a:p>
          <a:p>
            <a:r>
              <a:rPr lang="ko-KR" altLang="en-US" sz="1800" dirty="0"/>
              <a:t>		</a:t>
            </a:r>
            <a:r>
              <a:rPr lang="ko-KR" altLang="en-US" sz="1800" i="1" dirty="0"/>
              <a:t>좌석 번호 </a:t>
            </a:r>
            <a:r>
              <a:rPr lang="en-US" altLang="ko-KR" sz="1800" i="1" dirty="0" err="1"/>
              <a:t>i</a:t>
            </a:r>
            <a:r>
              <a:rPr lang="ko-KR" altLang="en-US" sz="1800" i="1" dirty="0" err="1"/>
              <a:t>를</a:t>
            </a:r>
            <a:r>
              <a:rPr lang="ko-KR" altLang="en-US" sz="1800" i="1" dirty="0"/>
              <a:t> 사용자로부터 </a:t>
            </a:r>
            <a:r>
              <a:rPr lang="ko-KR" altLang="en-US" sz="1800" i="1" dirty="0" err="1"/>
              <a:t>입력받는다</a:t>
            </a:r>
            <a:r>
              <a:rPr lang="en-US" altLang="ko-KR" sz="1800" i="1" dirty="0"/>
              <a:t>. </a:t>
            </a:r>
            <a:endParaRPr lang="ko-KR" altLang="en-US" sz="1800" dirty="0"/>
          </a:p>
          <a:p>
            <a:r>
              <a:rPr lang="ko-KR" altLang="en-US" sz="1800" dirty="0"/>
              <a:t>		</a:t>
            </a:r>
            <a:r>
              <a:rPr lang="en-US" altLang="ko-KR" sz="1800" i="1" dirty="0"/>
              <a:t>if </a:t>
            </a:r>
            <a:r>
              <a:rPr lang="ko-KR" altLang="en-US" sz="1800" i="1" dirty="0"/>
              <a:t>좌석번호가 올바르면</a:t>
            </a:r>
            <a:endParaRPr lang="ko-KR" altLang="en-US" sz="1800" dirty="0"/>
          </a:p>
          <a:p>
            <a:r>
              <a:rPr lang="ko-KR" altLang="en-US" sz="1800" dirty="0"/>
              <a:t>			</a:t>
            </a:r>
            <a:r>
              <a:rPr lang="en-US" altLang="ko-KR" sz="1800" i="1" dirty="0"/>
              <a:t>seats[</a:t>
            </a:r>
            <a:r>
              <a:rPr lang="en-US" altLang="ko-KR" sz="1800" i="1" dirty="0" err="1"/>
              <a:t>i</a:t>
            </a:r>
            <a:r>
              <a:rPr lang="en-US" altLang="ko-KR" sz="1800" i="1" dirty="0"/>
              <a:t>]=1</a:t>
            </a:r>
            <a:endParaRPr lang="ko-KR" altLang="en-US" sz="1800" dirty="0"/>
          </a:p>
          <a:p>
            <a:r>
              <a:rPr lang="ko-KR" altLang="en-US" sz="1800" dirty="0"/>
              <a:t>		</a:t>
            </a:r>
            <a:r>
              <a:rPr lang="en-US" altLang="ko-KR" sz="1800" i="1" dirty="0"/>
              <a:t>else </a:t>
            </a:r>
            <a:endParaRPr lang="ko-KR" altLang="en-US" sz="1800" dirty="0"/>
          </a:p>
          <a:p>
            <a:r>
              <a:rPr lang="ko-KR" altLang="en-US" sz="1800" dirty="0"/>
              <a:t>			</a:t>
            </a:r>
            <a:r>
              <a:rPr lang="ko-KR" altLang="en-US" sz="1800" i="1" dirty="0"/>
              <a:t>에러 메시지를 출력한다</a:t>
            </a:r>
            <a:r>
              <a:rPr lang="en-US" altLang="ko-KR" sz="1800" i="1" dirty="0"/>
              <a:t>.</a:t>
            </a:r>
            <a:endParaRPr lang="ko-KR" altLang="en-US" sz="1800" dirty="0"/>
          </a:p>
          <a:p>
            <a:r>
              <a:rPr lang="ko-KR" altLang="en-US" sz="1800" dirty="0"/>
              <a:t>	</a:t>
            </a:r>
            <a:r>
              <a:rPr lang="en-US" altLang="ko-KR" sz="1800" i="1" dirty="0"/>
              <a:t>else</a:t>
            </a:r>
            <a:endParaRPr lang="ko-KR" altLang="en-US" sz="1800" dirty="0"/>
          </a:p>
          <a:p>
            <a:r>
              <a:rPr lang="ko-KR" altLang="en-US" sz="1800" dirty="0"/>
              <a:t>		</a:t>
            </a:r>
            <a:r>
              <a:rPr lang="ko-KR" altLang="en-US" sz="1800" i="1" dirty="0"/>
              <a:t>종료한다</a:t>
            </a:r>
            <a:r>
              <a:rPr lang="en-US" altLang="ko-KR" sz="1800" i="1" dirty="0"/>
              <a:t>.</a:t>
            </a:r>
            <a:endParaRPr lang="ko-KR" altLang="en-US" sz="1800" dirty="0"/>
          </a:p>
          <a:p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8461908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dirty="0"/>
              <a:t>실습</a:t>
            </a:r>
            <a:r>
              <a:rPr lang="en-US" altLang="ko-KR" sz="3600" dirty="0"/>
              <a:t>: </a:t>
            </a:r>
            <a:r>
              <a:rPr lang="ko-KR" altLang="en-US" sz="3600" dirty="0"/>
              <a:t>극장 좌석 예약</a:t>
            </a:r>
          </a:p>
        </p:txBody>
      </p:sp>
      <p:sp>
        <p:nvSpPr>
          <p:cNvPr id="17411" name="Rectangle 4"/>
          <p:cNvSpPr>
            <a:spLocks noChangeArrowheads="1"/>
          </p:cNvSpPr>
          <p:nvPr/>
        </p:nvSpPr>
        <p:spPr bwMode="auto">
          <a:xfrm>
            <a:off x="1122363" y="1017589"/>
            <a:ext cx="7961252" cy="383908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defTabSz="540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10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ko-KR" altLang="en-US" sz="1600" kern="10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100" dirty="0">
                <a:solidFill>
                  <a:srgbClr val="A31515"/>
                </a:solidFill>
                <a:latin typeface="Trebuchet MS" pitchFamily="34" charset="0"/>
              </a:rPr>
              <a:t>&lt;</a:t>
            </a:r>
            <a:r>
              <a:rPr lang="en-US" altLang="ko-KR" sz="1600" kern="100" dirty="0" err="1">
                <a:solidFill>
                  <a:srgbClr val="A31515"/>
                </a:solidFill>
                <a:latin typeface="Trebuchet MS" pitchFamily="34" charset="0"/>
              </a:rPr>
              <a:t>stdio.h</a:t>
            </a:r>
            <a:r>
              <a:rPr lang="en-US" altLang="ko-KR" sz="1600" kern="100" dirty="0">
                <a:solidFill>
                  <a:srgbClr val="A31515"/>
                </a:solidFill>
                <a:latin typeface="Trebuchet MS" pitchFamily="34" charset="0"/>
              </a:rPr>
              <a:t>&gt;</a:t>
            </a:r>
            <a:endParaRPr lang="ko-KR" altLang="en-US" sz="1600" kern="100" dirty="0">
              <a:solidFill>
                <a:srgbClr val="000000"/>
              </a:solidFill>
              <a:latin typeface="Trebuchet MS" pitchFamily="34" charset="0"/>
            </a:endParaRPr>
          </a:p>
          <a:p>
            <a:pPr defTabSz="540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100" dirty="0">
                <a:solidFill>
                  <a:srgbClr val="0000FF"/>
                </a:solidFill>
                <a:latin typeface="Trebuchet MS" pitchFamily="34" charset="0"/>
              </a:rPr>
              <a:t>#define</a:t>
            </a:r>
            <a:r>
              <a:rPr lang="ko-KR" altLang="en-US" sz="1600" kern="10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100" dirty="0">
                <a:solidFill>
                  <a:srgbClr val="000000"/>
                </a:solidFill>
                <a:latin typeface="Trebuchet MS" pitchFamily="34" charset="0"/>
              </a:rPr>
              <a:t>SIZE 10</a:t>
            </a:r>
            <a:endParaRPr lang="ko-KR" altLang="en-US" sz="1600" kern="100" dirty="0">
              <a:solidFill>
                <a:srgbClr val="000000"/>
              </a:solidFill>
              <a:latin typeface="Trebuchet MS" pitchFamily="34" charset="0"/>
            </a:endParaRPr>
          </a:p>
          <a:p>
            <a:pPr defTabSz="540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1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ko-KR" altLang="en-US" sz="1600" kern="10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100" dirty="0">
                <a:solidFill>
                  <a:srgbClr val="000000"/>
                </a:solidFill>
                <a:latin typeface="Trebuchet MS" pitchFamily="34" charset="0"/>
              </a:rPr>
              <a:t>main(</a:t>
            </a:r>
            <a:r>
              <a:rPr lang="en-US" altLang="ko-KR" sz="1600" kern="10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ko-KR" sz="1600" kern="100" dirty="0">
                <a:solidFill>
                  <a:srgbClr val="000000"/>
                </a:solidFill>
                <a:latin typeface="Trebuchet MS" pitchFamily="34" charset="0"/>
              </a:rPr>
              <a:t>)</a:t>
            </a:r>
            <a:endParaRPr lang="ko-KR" altLang="en-US" sz="1600" kern="100" dirty="0">
              <a:solidFill>
                <a:srgbClr val="000000"/>
              </a:solidFill>
              <a:latin typeface="Trebuchet MS" pitchFamily="34" charset="0"/>
            </a:endParaRPr>
          </a:p>
          <a:p>
            <a:pPr defTabSz="540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100" dirty="0">
                <a:solidFill>
                  <a:srgbClr val="000000"/>
                </a:solidFill>
                <a:latin typeface="Trebuchet MS" pitchFamily="34" charset="0"/>
              </a:rPr>
              <a:t>{</a:t>
            </a:r>
            <a:endParaRPr lang="ko-KR" altLang="en-US" sz="1600" kern="100" dirty="0">
              <a:solidFill>
                <a:srgbClr val="000000"/>
              </a:solidFill>
              <a:latin typeface="Trebuchet MS" pitchFamily="34" charset="0"/>
            </a:endParaRPr>
          </a:p>
          <a:p>
            <a:pPr defTabSz="540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dirty="0">
                <a:latin typeface="Trebuchet MS" pitchFamily="34" charset="0"/>
              </a:rPr>
              <a:t>	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ko-KR" altLang="en-US" sz="1600" dirty="0">
                <a:latin typeface="Trebuchet MS" pitchFamily="34" charset="0"/>
              </a:rPr>
              <a:t> </a:t>
            </a:r>
            <a:r>
              <a:rPr lang="en-US" altLang="ko-KR" sz="1600" dirty="0">
                <a:latin typeface="Trebuchet MS" pitchFamily="34" charset="0"/>
              </a:rPr>
              <a:t>ans1;</a:t>
            </a:r>
            <a:r>
              <a:rPr lang="ko-KR" altLang="en-US" sz="1600" kern="10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endParaRPr lang="en-US" altLang="ko-KR" sz="1600" kern="100" dirty="0">
              <a:solidFill>
                <a:srgbClr val="000000"/>
              </a:solidFill>
              <a:latin typeface="Trebuchet MS" pitchFamily="34" charset="0"/>
            </a:endParaRPr>
          </a:p>
          <a:p>
            <a:pPr defTabSz="540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10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1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ko-KR" altLang="en-US" sz="1600" kern="10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100" dirty="0">
                <a:solidFill>
                  <a:srgbClr val="000000"/>
                </a:solidFill>
                <a:latin typeface="Trebuchet MS" pitchFamily="34" charset="0"/>
              </a:rPr>
              <a:t>ans2, </a:t>
            </a:r>
            <a:r>
              <a:rPr lang="en-US" altLang="ko-KR" sz="1600" kern="10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100" dirty="0">
                <a:solidFill>
                  <a:srgbClr val="000000"/>
                </a:solidFill>
                <a:latin typeface="Trebuchet MS" pitchFamily="34" charset="0"/>
              </a:rPr>
              <a:t>;</a:t>
            </a:r>
            <a:endParaRPr lang="ko-KR" altLang="en-US" sz="1600" kern="100" dirty="0">
              <a:solidFill>
                <a:srgbClr val="000000"/>
              </a:solidFill>
              <a:latin typeface="Trebuchet MS" pitchFamily="34" charset="0"/>
            </a:endParaRPr>
          </a:p>
          <a:p>
            <a:pPr defTabSz="540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10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1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ko-KR" altLang="en-US" sz="1600" kern="10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100" dirty="0">
                <a:solidFill>
                  <a:srgbClr val="000000"/>
                </a:solidFill>
                <a:latin typeface="Trebuchet MS" pitchFamily="34" charset="0"/>
              </a:rPr>
              <a:t>seats[SIZE] = {0};</a:t>
            </a:r>
            <a:endParaRPr lang="ko-KR" altLang="en-US" sz="1600" kern="100" dirty="0">
              <a:solidFill>
                <a:srgbClr val="000000"/>
              </a:solidFill>
              <a:latin typeface="Trebuchet MS" pitchFamily="34" charset="0"/>
            </a:endParaRPr>
          </a:p>
          <a:p>
            <a:pPr defTabSz="540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10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100" dirty="0">
                <a:solidFill>
                  <a:srgbClr val="0000FF"/>
                </a:solidFill>
                <a:latin typeface="Trebuchet MS" pitchFamily="34" charset="0"/>
              </a:rPr>
              <a:t>while</a:t>
            </a:r>
            <a:r>
              <a:rPr lang="en-US" altLang="ko-KR" sz="1600" kern="100" dirty="0">
                <a:solidFill>
                  <a:srgbClr val="000000"/>
                </a:solidFill>
                <a:latin typeface="Trebuchet MS" pitchFamily="34" charset="0"/>
              </a:rPr>
              <a:t>(1)</a:t>
            </a:r>
            <a:endParaRPr lang="ko-KR" altLang="en-US" sz="1600" kern="100" dirty="0">
              <a:solidFill>
                <a:srgbClr val="000000"/>
              </a:solidFill>
              <a:latin typeface="Trebuchet MS" pitchFamily="34" charset="0"/>
            </a:endParaRPr>
          </a:p>
          <a:p>
            <a:pPr defTabSz="540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10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100" dirty="0">
                <a:solidFill>
                  <a:srgbClr val="000000"/>
                </a:solidFill>
                <a:latin typeface="Trebuchet MS" pitchFamily="34" charset="0"/>
              </a:rPr>
              <a:t>{</a:t>
            </a:r>
            <a:r>
              <a:rPr lang="ko-KR" altLang="en-US" sz="1600" kern="100" dirty="0">
                <a:solidFill>
                  <a:srgbClr val="000000"/>
                </a:solidFill>
                <a:latin typeface="Trebuchet MS" pitchFamily="34" charset="0"/>
              </a:rPr>
              <a:t>		</a:t>
            </a:r>
          </a:p>
          <a:p>
            <a:pPr defTabSz="540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dirty="0">
                <a:latin typeface="Trebuchet MS" pitchFamily="34" charset="0"/>
              </a:rPr>
              <a:t>		</a:t>
            </a:r>
            <a:r>
              <a:rPr lang="en-US" altLang="ko-KR" sz="1600" dirty="0" err="1">
                <a:latin typeface="Trebuchet MS" pitchFamily="34" charset="0"/>
              </a:rPr>
              <a:t>printf</a:t>
            </a:r>
            <a:r>
              <a:rPr lang="en-US" altLang="ko-KR" sz="1600" dirty="0">
                <a:latin typeface="Trebuchet MS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Trebuchet MS" pitchFamily="34" charset="0"/>
                <a:ea typeface="돋움체"/>
              </a:rPr>
              <a:t>좌석을 예약하시겠습니까</a:t>
            </a:r>
            <a:r>
              <a:rPr lang="en-US" altLang="ko-KR" sz="1600" dirty="0">
                <a:solidFill>
                  <a:srgbClr val="A31515"/>
                </a:solidFill>
                <a:latin typeface="Trebuchet MS" pitchFamily="34" charset="0"/>
              </a:rPr>
              <a:t>?(y </a:t>
            </a:r>
            <a:r>
              <a:rPr lang="ko-KR" altLang="en-US" sz="1600" dirty="0">
                <a:solidFill>
                  <a:srgbClr val="A31515"/>
                </a:solidFill>
                <a:latin typeface="Trebuchet MS" pitchFamily="34" charset="0"/>
                <a:ea typeface="돋움체"/>
              </a:rPr>
              <a:t>또는</a:t>
            </a:r>
            <a:r>
              <a:rPr lang="en-US" altLang="ko-KR" sz="1600" dirty="0">
                <a:solidFill>
                  <a:srgbClr val="A31515"/>
                </a:solidFill>
                <a:latin typeface="Trebuchet MS" pitchFamily="34" charset="0"/>
              </a:rPr>
              <a:t>n) "</a:t>
            </a:r>
            <a:r>
              <a:rPr lang="en-US" altLang="ko-KR" sz="1600" dirty="0">
                <a:latin typeface="Trebuchet MS" pitchFamily="34" charset="0"/>
              </a:rPr>
              <a:t>);</a:t>
            </a:r>
            <a:r>
              <a:rPr lang="ko-KR" altLang="en-US" sz="1600" kern="10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endParaRPr lang="en-US" altLang="ko-KR" sz="1600" kern="100" dirty="0">
              <a:solidFill>
                <a:srgbClr val="000000"/>
              </a:solidFill>
              <a:latin typeface="Trebuchet MS" pitchFamily="34" charset="0"/>
            </a:endParaRPr>
          </a:p>
          <a:p>
            <a:pPr defTabSz="540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10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600" kern="100" dirty="0" err="1">
                <a:solidFill>
                  <a:srgbClr val="000000"/>
                </a:solidFill>
                <a:latin typeface="Trebuchet MS" pitchFamily="34" charset="0"/>
              </a:rPr>
              <a:t>scanf</a:t>
            </a:r>
            <a:r>
              <a:rPr lang="en-US" altLang="ko-KR" sz="1600" kern="10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100" dirty="0">
                <a:solidFill>
                  <a:srgbClr val="A31515"/>
                </a:solidFill>
                <a:latin typeface="Trebuchet MS" pitchFamily="34" charset="0"/>
              </a:rPr>
              <a:t>"  %c"</a:t>
            </a:r>
            <a:r>
              <a:rPr lang="en-US" altLang="ko-KR" sz="1600" kern="100" dirty="0">
                <a:solidFill>
                  <a:srgbClr val="000000"/>
                </a:solidFill>
                <a:latin typeface="Trebuchet MS" pitchFamily="34" charset="0"/>
              </a:rPr>
              <a:t>,&amp;ans1);</a:t>
            </a:r>
            <a:endParaRPr lang="ko-KR" altLang="en-US" sz="1600" kern="100" dirty="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7" name="AutoShape 8" descr="data:image/jpeg;base64,/9j/4AAQSkZJRgABAQAAAQABAAD/2wCEAAkGBhQSEBQUEhQWFRUUFxcXFxcWFxQVFRgVFRUVFBUVGBQYHCYeFxkkGRQVHy8gIycpLCwsFR4xNTAqNSYrLCkBCQoKDgwOGg8PGi8kHyQsLCwpLCksLCwpLCwsKSwsLCwsLCwsLCwsLCwsLCwpLCwsLCwsKSkpLCwsLCwsLCwsLP/AABEIAL0BCwMBIgACEQEDEQH/xAAbAAACAwEBAQAAAAAAAAAAAAAEBQIDBgEAB//EAE0QAAIBAgMDCAUGCwYFBQEAAAECAwARBBIhBTFBBhMiUWFxkaEycoGxwRQjQpKy0RUzUlNic4Kis8LhByQ0Q9LwFiWjw/F0g5PT4zX/xAAaAQADAQEBAQAAAAAAAAAAAAABAgMEAAUG/8QAKhEAAgIBAwMDBAIDAAAAAAAAAAECEQMSITEEE0EiMlFCYXHwM4EjQ7H/2gAMAwEAAhEDEQA/ANXhtpI+gOvUaJQ3rPcm4+nf1h76fxNXz80r2N8W63ClqYqtTVi1yCTNSFRqQp0KSFSFRFdpgHa9XK9nF7XF7Xtxte17dV6KFJV2gsTtDLNFF0fnAxuzZdEKgqq2OZjnvwsAaIxUYZGBvYg7iynr0ZSCPYac4tNURYsM7KFboaFrDJmAUlL3vmAZTutv10ND7CjAwsNhvijY9rMiszE8SSSSeN6hBs8jFPKFyBlIazkiVrpkcpuUqqsL7zmtqBXCjKuEV2uUTjw3VxhUl3Vx6446RXKk1RphbOV6u14CiCzlcqeWuZaNAsia5UyKiWFGjrI2r1q9mPVQ+Kx6RoXd1VVNizMAo72Og3imUWwWXkVGkMvLrCDRZg56okkl+ypFCSctAfxeHxL94SIfvsD5U3bYutGoJqtpR1/GsnJyjxTehhok7ZJWc+CL8aGkxuObfPFH+rhufrOx91Ht/cGs2Rl6gTUM5/J86zuzdixSLfGY/FFrnoK/NLbvjTXxov8A4Z2PxEjHrM2MJPec1dpig2ynYSWPeW+NNYjS7Y41He3xo+KvNZsQYhq5aoSr1rkg2TqQqNdFOKeE65suYZrXy3Ga3Xl3ga1VLjgI5JLEiMSXG65izBh4qa8kRErNwZEHaSrSE39jCpQYYKGG8Mzsbj84xYi3EdK1EB3ChsgzsGbebAKBcA2A6tdL62tQOxsO6PPnXR5HZW3dHnJLIRv33cHcedPEUfh8MsYsgsN/E66DUnU6AD2CrqIAaXBkypIHK5VZSoCkMGKNYk7tUG6iq5XqYBKuV6uMwG8gd5t764B2vXqn5YnA39UE+YFqFxe34YvTdE9d0TyvemUWwNoYjd41xhpSDaXLOGBULFm51cyc2jSZl01vutqN9t9JsT/aMx/F4WRu2R44x4DMap2pUT7iN0wqtpVG8jxrI7S2riG+Tc2UjM0RdsymXKQIzlXpLf0956qqXATv6eKm7oxHEP3VzedO8dbsXueEbE4pe3wpdi+VOHj9OaJT1GRL/VBvSH/hiE6urSHrleSTydiPKrMBBhw5SJVDLe+SMqAVNiC4ULe/C9dSOthj8t4j+LEsn6uGUj6zAL50NJypmPoYWTvkkiiHgpY+VHiCuNDQbo4Fh2xiPkuLkdY0eOMtHlLyC4Vj0swF9w3VlX2pjpB0sW634RJHH52J8612MS2DxnbC/wBh6zmEXojuFacNOFsz5m1JJCDG7Nd/xk00nryyEeF7Vodj4JU2QyAWHylDbvmgqM8dH4dbbOf9fH/FgrtVyo5e1lsOGFFRAgEC1jv6Kk+wkXHsr0K0XhcLnNsyr2sbCkkx4oCMNQMVPW2VEB0sQv7Ize40qmUAmxuOBta47uFLY1ATx1UY6KcVxZiNLL7VU+ZFGwF2yfSHe3xo2Ggtk+kO9vjRsVeYbkFpVwqhDVy8aISwV0VBjVM20Y0F2cAdd9PHdTJCthYqQrP43lnBGFIu+e+TIC+Yr6VsgI07xQ8nKiV0jMUX43nLZzkK82QDewbrG6qrFJ+CbyRRqagcQo4j3+6so7Ylxd5Qg6kW5+tISP3a9HsVJFBd3lBFxmkYqQeOQEL5V2kGseY7lHBCuaR1UXtdiAL9Q3knspdg+W0U8oihzFmBsebcJ0QT6T26uANKdu7PRY4UVQq8+uigAapJwHdVuxMGqzoRv+8VoWOOlP5IvLLU0TTlHiJhdIwqm9jJKeBI9CNez8qpphsQ51mVL/m41B+vIX8as2GnzK97/wAR6ZSXyNlALWOUHQXtpc8BeumlFtIEJOStixtghr85JJLY2OaZmW436IQvlVsGwok9CNFPWFUHxtep7BhZY2DrlPOy8S1wZGN7kC9ySb2138aYEVKRRGZ5TwgzYYfoSDw5uhWwYFMOUg+ew3dL/wBuqXGla5P0L8GX62F4gdLB/qpPdDTOI0uxG/B/q5B+7FTGMdh8DST9qHj7mXClcLETgRuXT50yKQuVCWutjYENmLCxJuNeFNFQ9Rq1om6rd9SKldqiwqqfHxp+MmhT1pEHvIoCXlXghvxkP7Jz/YvXaWw2GY0f3XFfqX+w9ZrA+gvcPdTzC7cws8OJyO7okZ53oSKchV75cyrc2DbuykMPKXBqoEeHxLiwtcKultPSlHuq+O1CqI5I3JMsmFFxn/l0n6+P+Lh6XycsIx6OAv68kY9ytTGDlM/yCadYI42SRVWO5ZDdolzEqqm/TP1RQSd2FLYY4bUUTzZ6j4Vj35XY5txgTuidvtSfCq22xjm34kj1IoF96E0HEKaNn8nbq91cOz3PD3/AViGbEt6WLxB7pSn2AtDS7Izem8r+vLK3vahpQbN1Lgsvpui95t77UIZcON+Kh/8Aki/11i05ORfm0PeoJ8TVw2In5C/VX7qbShXI22yvTHefdVkmOSPV3CjtPwqvZg6Q7z9msu+zgVkLXYmdR0iSLCZQAAdBvrHiw697NOTLoNDPysjUlUV3YaEBToeo6ae0ihcRyjxBS6oqEvGgDG+jkjMcu63VepYiLpSW35j4mOOoTj5tb/nIPt2qyxxWTT+8Enkk42W4zCStKEeZtI0LZbLdmeVWIJuwHQGgPtqOF2PHztmTMQMwZznO+29iSKLD9NSeMEflLPXllVGLs1rgDU2UWvbfu30Mi3VfC/4dB3f5YJtXDDnYNN3O/YQ0VCluY78R7ozQe0tpRExSc4uUNIAQS2YlFBC5b3ItrXJtsokcT2dgWlC5UNySqhgQ1stgt7nfWhXt+CL5f5HoOmgv2DQ+w8KjgYikaK28AD/fX38ay2K5d29GEj1nRPIFzS6bl5MfRWJe/nZP9IqHbZazU8oN0X69PsSVPZotKh4A7+FIINrzy4RXEmVziBGSqKvRK3sA2bxq/YkcxxMfOTSOtzdWbom4P0QAKs4tRj++SVrUx9suEpGAykWL+BkYjyIq2bbEMfpyxL60iDyJr55tfDKq5soctLKt5Mz6K72sCeoDwpSuKI9EIvqxoPhRyQ9TsON+lUfTZOWeEH+ejeoHk+wpqluWsJ9BJ39WEqPGQrXzppZ2GhlPcG+Ap7yW5Ly4lZAcyldRnJF9OGbuqE9MVZaKbdGj2xtpAuHc4YyM6sUDSCMpouYNbMCd3XupdJynl+jhYF9Znf3KtF7bis2FWxOUSA2BPBRw7q4+DJ3Ix/Zb7q0PToTM1y1NBGO2tiOawpiaONplJf5sMAQFPRDNoNTvvWb2jynxCyMjYuYlTYiKPDoL77Zst+NaTG4KRhhAqMQgbNwy3Ate/dSvGcgnlleTPlzm9rXI0A35td1CTioqh43qd8CFtsux6cmLcXF82IZRv6kNO+WWwYYYY5Y4lkDMAS7StYkEi+fU1OP+zkD05m09UffTPaXJ2KWJI5cQSqG6gyqLaEdXVWduTkmmXWmmfPcPjEU/iYFHHKnS9hJt41w8oZTcKUXqyxpfTvvW2TkfgQADIGA1A5x2AJ32AawoiLkzgBuQH9iVvvqtiUE4SMDBYhrathiT2nm2J99ZLZzHIvqj3Vuy8XMzL0xGImD9BlsmUg5brqbX0F6yMG09mqBl+VOLC3QO62m/LTQbUaJzjbREkcRTHT8GT2/Ox/xIKDblDgRuw+JbvKj3zU32ZtXDPg5XEOSJXAdJSCCfm+kTdrDVfq129hSFUaC9EKF7KM/D2HUXEcIF7XCStrvt0Yd9S/4rQbgo7oJ/iFoMCS+QQW4eWtS5ljuRj3K33Va3LTqz+yAD7UwqpuWLncs31MOvvc1yTOuPydGBk4Rv9Uj31L8HS/m28vvqg8qJT9CX68K/ZjNRPKOb82//AM//AONPQjlH5NHs30x6x+yKzE2MOWXKhNpl32F2M0dgOwHLc9R0q3Dr8+Ls3pkas3WR7qGmmcCQBb9JGFza+aaIDXsYC/Zehgx6Yj5pW0d23taaKRx0PS39I3+aia9ri2jKN/A1Vs7HyyxyXexEkABCqLB5CraG/id1W7bBEvzgQlsrD0tbxxrooBO5FHsNRwofm3sqp04LdE63ky3sbai9x207S7nAil6OSzbUTBI7M5PMKSA7i7c9IhYhSLmyqPZWe2TgmaQExk6HUqDr3trWwxODl5qJkYXKa3AG5n0Gmg0vbtNAYbD4lr5nReznMt+64ApMnhcbDQlz5C0whyQAqejJLcAXsDHYE23C+lEY3DXjhUD0ZJSb2Fg0WUHX9Kg8XgCY4lZsx5x7kOSDeFmsWXQ2IphhNjBoES9gHfd2gH261RWqd+Cbq3t5M7JyavvkRfaPvri8mYvpT+AJ9wrSy8mlVSczMeqyjs00JoKTYcYAunXcOXvpYbtNNTwrLrSLqyhY4YcOozuUE6sCqFiXy2C26u2iNmbWjadAolza2LIiroCdelfhQ+KwwWBFCgA4iM2AsNdKMwWGAlQ24/A1V1pj++SafqYG+1MMt1IzdNmIJuMzMS1rKeJIqH/EkC+jGP3v9Iptgdnp0rqpIY7wOJJog4QCR8qqAMOXAyrbNzuW9rb7UmSS1MaFtCJuVyjdGB+zfu+mKsTlU1rqAO5WB8r1VtDbLo6BSpGU5xYDpiRxY5bEdDIbX4itxyNEeKhdmiUFGA0eUg3W/FjaodxXSRZY5VqMZtfbc4GG5qQpzqsWsqkkgXHpLp4UI+JxRGuJm9mRfsqKbcsIbYuAdTSD90VEx6VqdKKdGe3qasE2ttCdIMLlJZmQhi2dmJHHostz30DHLiW/y2P7C+HSJrTLCCuHPUGA8qJk2aJbAsRa50Nt/wD4qU56Y7IZby5Mn8nxJOqFf2cOP5b0ZiNi4vIDHn1PB1UWFwdVHXW42ZsxI4gDwN7m9yMzFhcbju1O6p4d1cuFN8pF+kWsbWPYAbbhpSa5KvuPoT8nzo7Cxp9Iv7cRL8DQsuy2SYRzZmJUNZZHbokEjeT1V9SfCisZy4wQGID3IKxJe2XcATqd9t97VbHk39XBHNjk0lB07AtixKqY5VTL8wb3vf0ZLXvrxrP7Pwt409VfcK0PJ+ICHFG9yYWF9N1nI3HtOvGlGyR80nqr7hVbTTceBVGUUlN2zjYOmMMWXZeLH6anzh+6uCO/ECrn/wD52L7x/wBupJu0U8MPsnycqVuecVgerSx79Ku2ngYlyc2wa63O7TsNUf5ftFepJrcipbUD8wOqvCGiK4BRQjKhFXuaq0V6qoUCwH4xO8UViYrrp1R+WIhNBbPfpx94o9nvlHYo/wCtDV47Jl8qtoY7SxMcbpnZVJijIv6qjSg8YLBvXi33P+dH10h5cuzHD2BPQC310PQte1Ntstd8iXLZ4iQAScpmQ38j4UkqU1IRW7QbDtWFljiEilwGBW/HO5tfdezDTtq2Assi5dMxAPdcffWV2fyDmzs2KYIAQUysra3ub2Oht5nstWyXDMWQhWsGHA7rjXyrNkbbVmpQUdyjbwtJF6/vhm+6i9mj5v8AbP2RVXKSO0kXrj+FiKv2WPmz+s/kq/0r8En7pF20orxMMubTdYG/cDvPVS/D4W+Hh0t0L2IsQCFIFuG/dTDbWAaeB4k9JrW37wytrbXhwo7EYXIkYa9wLG97khVvodeBrHKPqs0R4MhteHLGn66E+LAVLB/jF76ltdy0MbMLEyQ3FiP84Dcd1Rw/pr3itDXoj++SH1sOw66v6x95oiNLyt/6Rh/1iargGr+sftNRGGHzx/8ATuP+pep5fI2I+f7eTLiJBoAMp9rAEmt//ZTP8xP66fYP3V895WuRjJBf6Mf2a139mGKtDP66fZaoPlM1/RR7lv8A4uP13/hih2OlWcuZP71F2u/8IVRn0rY36UYK9TGmH/Fw+34Uwwv4w9gHmTWf2hthcNhUlYZrGyre2ZtSBfhuOvZWe2H/AGmOs5kmiSRGsDGpy5QL2s2ubf8AS324VJvZFlBs+tYjk5zlr23dfA1b+DjFHHGhIK31XfqzNvt20x2djkmRJYjeORFZNLaG9tOFD7TGZgL2363t51GcVGLaKx5FWJeVImZmdrZhYk2IvYade6lfKaBSwLDXIhG/q3EDfuNNdo4QiMsLNlsbXB42v7L+VYXbu0JFxsy5mF7WzC6+guW2+2luypYJaeQ5MbnshhHCqwzZRa8Tdm5W4cKyOyT80nqr7hW2WA/g8SOAHeOS9tL2VrG3VxrEbH/FJ6q+4Vvg7jZllFqkxnGNDUif+XYvvH/brsb7/ZUGP/L8V3j+SuXKD4YaPQPeKleoA9A+yg5seysQIyQLWOtjfeN1dJWzJwW4qcqNBQ8m0GyrYC/tr020TlB5sm4Jt1EcN3t916iNotbWI6AkdtjuFhvO+puDfkpGcVyihdqSaWUHxpuDUYgCBpVtUiqEm0+EJsPicoVrEgam1tBxOp4UdjcUscXOLIrlSmgsQPnImsSDoRl3Vn8Htt16BjADjLm6Q0uDxuN4Fexe1TIuVggHRvbTRd16eWpGxpM0W00MnNm9iADuJGoWt3ya2WEVpDcySkkk6kJc5EHUoGtusmvn8G0kUgOQFyIFIubki33V9UwiWAG6wA+AHhRim3uKttyeKw6OtnUMO0dhGh3jS9ZfZ213OKljZXXIzAZo36YvYFLekvbupxt7aHNqvSy3cC4txVtNR518529hld3ZZ58zs2gkfKhsAxtfcSL2v/Q540lQ0LfI+x20OeyPutMFsd4tHMLH23o3CzWiY/pj7DfdWewPRhVRc5ZUa11uQEcMdT1sDr20a0rHDtZXBzi+mY25uQX6N9L2HtrobxivsyOTZyY52btkSMhUrlIKk20Mr6qgkvYNk1y9o1q3aW2yJHzC4jAUi4HFcz6XsctzYGvluC5TY3CxmMQGwl5xWaKS/RCKN1hayDt1O6tVye2xJjInnn5tWLmNk0iJUqoFlbf0WOt+HGsuWNW0XhdIv21jhJzigW5nEQxnfvEsZ4+twr0Ppr3igsWR/eioZQcRhyM5JOjQKey9xrbTjRcZ6S99WfsiS+tjbB2Z5BcCzHf670VLEY8slxqpTc2oLBjqbcNPbXyrlft945SEZheSS+UkaKxAB6/S8qs5K8oYCbSyztiCcqKGzQ6j6WYXFrHd7KOXH5OxS2GPLGNTjJGHUg8EBv4MK5yX208SSpGLmU2DX1VgpCm172ufKjto7AnxUoeBVboANd0SxW4+lv0I8KSYzkPj4VkeSFFiFmZ2eJ1WxFsyhsxFzbQcazUpUjWm9JoOVGM5ybCvr0ib36xFlbzU1bm0pJNpFgfR3yehomokNl7KbLuqknUUZ63M9y+x55vDxcMrOe8sVHkD41m9g4YSTBSbZiPb1DxNfck5J4Z0jE0SzFBpnW4BO/Tq7DTDC7AwqCyYaFR+jGinxAv500YNo0J0hjydxCDDwrouSNUsSF1To8bdV/bXNrSrYEsoW5NydLX1sRvrJ4LADE4JiSLrM72sQuVTbIACcvV7OFbDA4DDTYeFo1tEMxyakENmzo1z+Ub+ztqbxTlsKpJcmb5RbZhw+GZ82YlbKq5rkMLZr2tbUHfXzDaXK75Xic+SzlVVcg1soO/XU2G/+lbX+0rk20k8JwiggIVaO6qqZTmVxmO46g9w66+TO+SUGMkEH6KqWGhzDKRY2139tGOKK2fINbu0fTNkbZklwrpJoEieykdJTly7+Nxakmxj81H6i+4V3klOWjxRzOw5sjpqFa+TsA0uG4cKr2P+Kj9Rfsiq+CLu9xmh1qM3+AxXePfHXSmlRn/wGJ7x/wBuljyg+ADYu2WkEmbcoU9ZBu19wHUNNaInx6spBJF+IDA7+u2mtR2ds4orksekBYgm43nj30J+FVsTeSzDToiw46a9lF7vYysthwwJ6Lk2GupGjfs6nX2Vfg51jJGa+4a3J0zD8n9E+FDQbZUDUub7jk1sdBu7ffXo9pqSCWJFvzba8L7uu1GmJsO8JiA97EG3V7R1DqPhRNv96Ur2RNmuQwYCwPQKm9gdd3D30zvRexy3MhhP8NGD+TY0AmEjYMTNGuYdUjEdFRqAnZ10ywAvBGOz4mlWJ2QFL5CRkFwN40Utv3/RqyTrY2yryabBTwxywysxdIgjXRTrk1HRe282rd7P/tHwrGzCRD1lQR7SpJHhXyyF+ZjySAsSN6ngxbLqeoqa5sxSQWO4EeVj99aunxQk6m9zHnzTiritj6tyh5SYUxKyyq+VxdV6TWIIuUOunXbQ2rIbS5RwuyiEgEE6lbeTCs602uu8ggey1Dwx/OL30/UY1jlpEwZnkjqHD7WYE2ym+uo+6px8pXAK5F1I1FwePfS3DR50Yn89H7LpKLVcuzssPWeeUX42MMpt3XUH2VmeL4NKyryM05R2PSBPcbfGjoeUeHY9ISKO0F/ZqzG1ZQxN11zIwrK8ZdTRrsRtbDZcqlWDWJVo8tyDofRAP9K5hsRBmBVYwQdMpy+QNqyT3yFreiVH1mCj311X6VrG5pe26Dqi2aHaOxcFO95UOa51EsoFybkjW1Rj5D4TMGjaS6m+jhhf6tzSFnsSL2IJB4WI0Io3D41gNHP1jQnqsMUq2NRguT2QBVDFb3F1BtfucMN3EA03fAkxvHJGzo3W+IUrrfQ9IAVjsLt2dW0kb25T7wabLy1xCHQo3rIp8xao1TKadijbPJ9n5gQFAsN+jJISbFSoGfJrv4gVwbNxA3RqfVkQ++1DS7bZzcqF1v0dBr2G9WRbYF9Qf3T8BXScvIulH0HBSkxqSLEgEjqJAuNO2p7QxOSGRvyUY+0KbedAbHmvChuACvYOvhQXKra8ceGkUkZmXKqDVzm09Ea20Ou7trXB7WxmmLeTm31hgEWXpnMwDCwszMpYi53lW6N+/fV2y+UjxNNGRGitZks8ajMbXIVnuoItp1jSshtnHxKcM0EqPkSUMASSQZrxjd6WXWxtop9rnZsqYpAyzwxnishAbXjZiBv01pMupPbwdUXD7keUm0meNZzKscebKWdtGNicoUC9zY69lfPsLMZcUDGGbnGfKUG8lGsNRa5Oh9tMOWWGlGI6WHaRUWwyqpRjnbM+aK9gQF0JvbqpNh9qTPKqsoiUEaLHk0HDMFzD2eVCMFWp8iPjSbzYMDpDPzgYMY2FmUKdFNwLAaXNAbJf5pPVX3CneymhdnRFJYL84DmAKkA6Ekr9Lgb7+qrl2NhBoI3XqyzP5AvS69qYrg9haZKsxJ/5fie8e+Oj/wAAYc/SxC/tK3vBqcuyYvk8kIkkyyMpLMozDVN3RA+jx66WMlZzi6A4SMo7qDOx4fybdxYfGmw5LsALYjThmiHwcVA8nZeE8Z70ce5zXXvsyPbYqGw4uFx3M/31FdgR/pfWPfx7QPCmjcn8RwaE/tSD+U1wbGxI+jGe6T/UgplKXyK8X2KMBg1hBC31Nzc34Ae4UVz9USbPxI/yj7JIT/MKq+S4j8zJ4x/66fd8i9trhGT2XtkKiqwvY711IF76j20c86s8ltzI1r6aiOUWt2ki1LJtk5N6nv8A/FVZSp0qinXBrnBSHu04wQhG4xof35x8K7gktExHEn4Ck4xd7ZwdBYEE6D7tTpWihwxYRRqdWy6nrc6XsO3yr0OjWvLq+EeZ1icMTXyxaIs0tvyFJ9o1t5jwqQSzA9VEYfBc00hdlurvEbEm9lJz7tFJygE1AMCdDfzo9ZO8mwvSw0wotSEmNrEi8ke7Q3OcA37NfGisEn93OpNsRF6Vr6xTC2gF69hV6D/rIPtkfGicGnzEnZNB586vxqEXx/ZZ+f6BPk1eOHonLXctZWyyF80VoZfWiP8A1UqCRjnF9ajpB81KbA5Qhswupu6qbjubyqhMGiyKRGFIbQozKL34qNDT36EcvcRxmG+em/XSe8H40O2Fp1j4fn5/1reaofjQ5go5fcxMb2FRgtu0qp2cbmPv99NngoSaGoui8Wyt3ZYkcG5Z8puNLWc/yioR4tyyqFBLEKN41Y2HmaOli/u0fZKPNZqCdyjqymzKbg8QRqD4iqPGnBOhVketqz69h9nZEVbISoAJ6Q3AAnu7Kwf9oBZcRGxIBMLL0VuSEkU7j6WsnWPGgIOXWLXXns3Y6xt/Lfj18KX7Q5QPj8QglCAxI2UINXLMn0WJuRlvpahPE4Rt8GiGWM3SFUeHubq6kXbQhravY+id248ND2UVhITFNJGWuLghuDCQB7DrszMPZTrYODjWYI7DJKHUNooLCVgAdRlBXo3NtG04XF2vhnGIKyEF1RASABdVzBTb1SPA95vGGqKIZMyjZfC+h11q6LFMPpN4mla4OoTQldxI9pqE+ma3sEOqUtqNLFtFrbz1Hcb99X4VVYG6re/UB7qzmwWd2cMxICgjXjc0TgsXIqKQRqATcDiKkumnJWisuohF0zSwwLbd4M49zV6XLlK2PSt9Jr6dRJPVWdl5SSp9FD7GHxq7B7daSJ5TGBzZtYE66DjbT0qn2MiY/dg1ZqFwilRq4/aB961X8h6pH9oQ+61L15SgAAxt7GB94FSTlLHxVx7FPuNJPDkXg6OTG/IadntbSQe1PuagpVdb9NdPXHuBqxOUMP5RHerfAUBidoxkmzjzHvpVGa5Q/ofDLPwi4+kPYzfFatG0JP8AbLSjngeI8RRiS6VTcFIzj4wjSwt1XJ8zVZw8bnonKeo0zfDxy+j0W6uPhx9lLcVs1k3i46xqP6UUxwXF4FltcbuI1H9KbYPaBjmjkSxZbFRv1UaaD/etAwY1ltrcdR1FbBOU6WIVYoyR9GGG2oA3lT1Hf+Ua9Losyx6tXk8/renll00+DGT46ZGOfMWvdgwIa5F9fYRUExcbG5GVusaHxG+m20NmO7M+bnCxuSTdibdu/TqpPJhipsRbvFqyuSvY0qFrcd4GS0bgHMSYiL2HoOHsSBxAte1H7Pm+ZmzjKQ+HYC+YkLL0iLamwJO6ssikbiRbq+6iYcc69o86ZZaonLDdj2OVW9Eg9x1Hs4VZlpR+EUb8YviN3c3DxouFlI6EhHYTnXwbXzqd2BwaCJF+axH6sHwkQ16del+18a7Grc3OpykvEyra4u2hAIOg3ddRxGMGbUMt20zAjedOkOj51T6ETp6w/aKfPz/rAfGGE/GhclMdpJ8/L3xnxw0FCFKfKvUTxvYHZaGmWjylC4hahJFoskIwcOMyB1MgUq27USEHvGXzpTtPDRIt0jZGvb02KWO/ok28qe4Zb4cfro/sz0p5QxnoZQTqdwvbqvWqEVpiyUpvW0JJIzp13PuoaHDSCRjkJUrlNrHiDbeN9rX4U0ERCgkWI+P9LUXhVFu8g+FezHo45Y7nly62WKVpInBMzwIHhfOskjFiFC2awAFiOCDuuN9tWe0sS07ozAAqoW/0m6yx7dDa5A4b6MGF+ZJ6rG/tt8aFCVly4VilpRZdRLLG2qsojw9UYuLSmUS60Pi00rNkew+LkH5Mx9OX1R72ojDoOaT1V9wrnJ4WaT1R/NUk2cco5vEqRYWzoN3DVSKTDJKO5fPBykqFe0V30RspP7lP63/113F7CxJGnNP3MyeRUjzq/AYOSPByrKuVi4NrhtCYgDce2lTuY9NY2mWNHVZhozm6gy08uTPEBkiodoaYSLVBFTLoBaGq+Zo1xUMlENgbCioNpsvpdIefjx9tUFaiUrzT12hj8lim9E2bs0PhuPsqqfZLrrbMOsfEUGFo7D7Vdd5zDt3+w76pBtcE5IDWZlPRJH++IolNqgi0qBh1gD3GjxNDN6QCt26H2NQ+J2CR6Bv2Hf47jQk0+TkRXAQyfi3ynqP3HXwNUy7GkW+lx+jr5b6GkgKmzAg9tE4baTp9IkdR1H30KZzQAyWrii27Tup1+E430lT27x948642yI31icd2/wDqKFnC2LGOu4376Mi24R6S+G6qZNmOt+jcda6/1oXspkxXFMfnFxzHMdW0GYEh7AWAzKc2gsNa6sJ+hKe5wHHiLN5mkLqBVkeIYbmPt199U1PyT7S8DzNIN6BvUYX+q9veaFxeOUeldPXUqPE6edDx7Xcbxfu+40bFtlTodL9f+7V12T7dbhWAIOHuDf56Ldu3TVRj1q6GaNkKiwViDYXXpLcggqQQdT41VNs4t6ErD1rOPg3nWjUnjUSDg+5qJbHwuaaK/SAAzKdQQZSuo/aHhRfLNFhMhgUIVZMoUAa3W4HnV/JGHJOedK9BLki4FszNuO6ieT2BONl+USjo3LKD1liQfCwFShmlFOKbt7GuWBS0tpUt2HYzED5BqMpcrYWtxDH3Gs0q0y5R7ZSWcojKVi6IAIOo9LQdunsperCtuJNR3PM6mSlPbwTVPdQuMXSjBQuNGlDJwLj5KNhixl9X+V6MhgHNrp9Ee4UFsc/jvUP2JKaxD5tfVHuoYfYP1HuQjx8Nt1x3Ej3UTgnY4R8zFjnAuxJNs8WlzXNpCvYT/CH9av8AFiqa/kKf6w81C1WGoU8uSMQeahmFFTUMamyqKytRy1M12iMAla5lqZFctXmnrkCK5lqy1dy08WBlBWrINoPH6JNuo6jw+6ukVUy0z3ANo9so2ki2H1h/SpSbKjcXja3d0h4bxSQiuxylTdSQezSlr4OoJxOy5F+jcda6+W8UGCRu/rTXCbaa4DANc2vuP9aZ4jBI/pKCesaHxFC/kAkg2tIu85h26+e+ihtKOT8Ytj17/MaiqdpbKEYzBjY8CPjS8CjSZw3m2Wji8b/zf1FATbNdeF+77t9VE21q+PajrxzD9LXz31zsFAhYg2OnfpXecFOcHOJgSyjThv8AhUZdjId117tR4GhqOFS9YJHdpRCY5xxv3/fVOJhyHLe/stQ3OVVPYVqxxhZ5ZWyKNZBkNrno3uT4XrcbX2xHgcOkKkCR1+qN178Oys1/ZTtQti5EKqQVIB4i3UaH5eRlcfKCSbhDrwBQHL3DWmjj0vX8nSncVA5LJHIOkqv2kBv3qhHgkPos6eq5I+q1xWfIsdNO7T3VZDjnB9K/fr/Xzq6yNGWWFM0fyaUejIjeupU/WU28qExckwHShY9qFXHhofKhsLtxs2Uj2gn3G9N48UafXqRHtaWL9hYnMJ9CCENwwKn0JOBFOYZwUWxvoN3dXke5FUybJiOuQA9a3Q+K2p4NRjQmSDlKwPaLDWpYX/C/+6v8WP7qjitgEjozOOxrOPPXzocymLAkmzFZBu6N/nV77Ukf5LGa/wAdDgmoE0JhsbnUG1r9t6uz00iKVEJTVBNWS0Pepsqjpr1RzV69EY//2Q=="/>
          <p:cNvSpPr>
            <a:spLocks noChangeAspect="1" noChangeArrowheads="1"/>
          </p:cNvSpPr>
          <p:nvPr/>
        </p:nvSpPr>
        <p:spPr bwMode="auto">
          <a:xfrm>
            <a:off x="76200" y="-15398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086" name="Picture 14" descr="TicketLeap Box Offic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8029" y="1270810"/>
            <a:ext cx="2538193" cy="1912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6329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dirty="0"/>
              <a:t>실습</a:t>
            </a:r>
            <a:r>
              <a:rPr lang="en-US" altLang="ko-KR" sz="3600" dirty="0"/>
              <a:t>: </a:t>
            </a:r>
            <a:r>
              <a:rPr lang="ko-KR" altLang="en-US" sz="3600" dirty="0"/>
              <a:t>극장 좌석 예약</a:t>
            </a:r>
          </a:p>
        </p:txBody>
      </p:sp>
      <p:sp>
        <p:nvSpPr>
          <p:cNvPr id="17411" name="Rectangle 4"/>
          <p:cNvSpPr>
            <a:spLocks noChangeArrowheads="1"/>
          </p:cNvSpPr>
          <p:nvPr/>
        </p:nvSpPr>
        <p:spPr bwMode="auto">
          <a:xfrm>
            <a:off x="1122363" y="1017589"/>
            <a:ext cx="7764462" cy="324386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defTabSz="540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10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600" kern="100" dirty="0">
                <a:solidFill>
                  <a:srgbClr val="0000FF"/>
                </a:solidFill>
                <a:latin typeface="Trebuchet MS" pitchFamily="34" charset="0"/>
              </a:rPr>
              <a:t>if</a:t>
            </a:r>
            <a:r>
              <a:rPr lang="en-US" altLang="ko-KR" sz="1600" kern="100" dirty="0">
                <a:solidFill>
                  <a:srgbClr val="000000"/>
                </a:solidFill>
                <a:latin typeface="Trebuchet MS" pitchFamily="34" charset="0"/>
              </a:rPr>
              <a:t>(ans1 == </a:t>
            </a:r>
            <a:r>
              <a:rPr lang="en-US" altLang="ko-KR" sz="1600" kern="100" dirty="0">
                <a:solidFill>
                  <a:srgbClr val="A31515"/>
                </a:solidFill>
                <a:latin typeface="Trebuchet MS" pitchFamily="34" charset="0"/>
              </a:rPr>
              <a:t>'y'</a:t>
            </a:r>
            <a:r>
              <a:rPr lang="en-US" altLang="ko-KR" sz="1600" kern="100" dirty="0">
                <a:solidFill>
                  <a:srgbClr val="000000"/>
                </a:solidFill>
                <a:latin typeface="Trebuchet MS" pitchFamily="34" charset="0"/>
              </a:rPr>
              <a:t>)</a:t>
            </a:r>
            <a:endParaRPr lang="ko-KR" altLang="en-US" sz="1600" kern="100" dirty="0">
              <a:solidFill>
                <a:srgbClr val="000000"/>
              </a:solidFill>
              <a:latin typeface="Trebuchet MS" pitchFamily="34" charset="0"/>
            </a:endParaRPr>
          </a:p>
          <a:p>
            <a:pPr defTabSz="540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10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600" kern="100" dirty="0">
                <a:solidFill>
                  <a:srgbClr val="000000"/>
                </a:solidFill>
                <a:latin typeface="Trebuchet MS" pitchFamily="34" charset="0"/>
              </a:rPr>
              <a:t>{</a:t>
            </a:r>
            <a:endParaRPr lang="ko-KR" altLang="en-US" sz="1600" kern="100" dirty="0">
              <a:solidFill>
                <a:srgbClr val="000000"/>
              </a:solidFill>
              <a:latin typeface="Trebuchet MS" pitchFamily="34" charset="0"/>
            </a:endParaRPr>
          </a:p>
          <a:p>
            <a:pPr defTabSz="540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dirty="0">
                <a:latin typeface="Trebuchet MS" pitchFamily="34" charset="0"/>
              </a:rPr>
              <a:t>			</a:t>
            </a:r>
            <a:r>
              <a:rPr lang="en-US" altLang="ko-KR" sz="1600" dirty="0" err="1">
                <a:latin typeface="Trebuchet MS" pitchFamily="34" charset="0"/>
              </a:rPr>
              <a:t>printf</a:t>
            </a:r>
            <a:r>
              <a:rPr lang="en-US" altLang="ko-KR" sz="1600" dirty="0">
                <a:latin typeface="Trebuchet MS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itchFamily="34" charset="0"/>
              </a:rPr>
              <a:t>"-------------------------------\n"</a:t>
            </a:r>
            <a:r>
              <a:rPr lang="en-US" altLang="ko-KR" sz="1600" dirty="0">
                <a:latin typeface="Trebuchet MS" pitchFamily="34" charset="0"/>
              </a:rPr>
              <a:t>);</a:t>
            </a:r>
            <a:r>
              <a:rPr lang="ko-KR" altLang="en-US" sz="1600" kern="100" dirty="0">
                <a:solidFill>
                  <a:srgbClr val="000000"/>
                </a:solidFill>
                <a:latin typeface="Trebuchet MS" pitchFamily="34" charset="0"/>
              </a:rPr>
              <a:t>			</a:t>
            </a:r>
            <a:endParaRPr lang="en-US" altLang="ko-KR" sz="1600" kern="100" dirty="0">
              <a:solidFill>
                <a:srgbClr val="000000"/>
              </a:solidFill>
              <a:latin typeface="Trebuchet MS" pitchFamily="34" charset="0"/>
            </a:endParaRPr>
          </a:p>
          <a:p>
            <a:pPr defTabSz="540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100" dirty="0">
                <a:solidFill>
                  <a:srgbClr val="000000"/>
                </a:solidFill>
                <a:latin typeface="Trebuchet MS" pitchFamily="34" charset="0"/>
              </a:rPr>
              <a:t>			</a:t>
            </a:r>
            <a:r>
              <a:rPr lang="en-US" altLang="ko-KR" sz="1600" kern="10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600" kern="10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100" dirty="0">
                <a:solidFill>
                  <a:srgbClr val="A31515"/>
                </a:solidFill>
                <a:latin typeface="Trebuchet MS" pitchFamily="34" charset="0"/>
              </a:rPr>
              <a:t>" 1 2 3 4 5 6 7 8 9 10\n"</a:t>
            </a:r>
            <a:r>
              <a:rPr lang="en-US" altLang="ko-KR" sz="1600" kern="100" dirty="0">
                <a:solidFill>
                  <a:srgbClr val="000000"/>
                </a:solidFill>
                <a:latin typeface="Trebuchet MS" pitchFamily="34" charset="0"/>
              </a:rPr>
              <a:t>);</a:t>
            </a:r>
            <a:endParaRPr lang="ko-KR" altLang="en-US" sz="1600" kern="100" dirty="0">
              <a:solidFill>
                <a:srgbClr val="000000"/>
              </a:solidFill>
              <a:latin typeface="Trebuchet MS" pitchFamily="34" charset="0"/>
            </a:endParaRPr>
          </a:p>
          <a:p>
            <a:pPr defTabSz="540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100" dirty="0">
                <a:solidFill>
                  <a:srgbClr val="000000"/>
                </a:solidFill>
                <a:latin typeface="Trebuchet MS" pitchFamily="34" charset="0"/>
              </a:rPr>
              <a:t>			</a:t>
            </a:r>
            <a:r>
              <a:rPr lang="en-US" altLang="ko-KR" sz="1600" kern="10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600" kern="10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100" dirty="0">
                <a:solidFill>
                  <a:srgbClr val="A31515"/>
                </a:solidFill>
                <a:latin typeface="Trebuchet MS" pitchFamily="34" charset="0"/>
              </a:rPr>
              <a:t>"-------------------------------\n"</a:t>
            </a:r>
            <a:r>
              <a:rPr lang="en-US" altLang="ko-KR" sz="1600" kern="100" dirty="0">
                <a:solidFill>
                  <a:srgbClr val="000000"/>
                </a:solidFill>
                <a:latin typeface="Trebuchet MS" pitchFamily="34" charset="0"/>
              </a:rPr>
              <a:t>);</a:t>
            </a:r>
            <a:endParaRPr lang="ko-KR" altLang="en-US" sz="1600" kern="100" dirty="0">
              <a:solidFill>
                <a:srgbClr val="000000"/>
              </a:solidFill>
              <a:latin typeface="Trebuchet MS" pitchFamily="34" charset="0"/>
            </a:endParaRPr>
          </a:p>
          <a:p>
            <a:pPr defTabSz="540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100" dirty="0">
                <a:solidFill>
                  <a:srgbClr val="000000"/>
                </a:solidFill>
                <a:latin typeface="Trebuchet MS" pitchFamily="34" charset="0"/>
              </a:rPr>
              <a:t>			</a:t>
            </a:r>
            <a:r>
              <a:rPr lang="en-US" altLang="ko-KR" sz="1600" kern="100" dirty="0">
                <a:solidFill>
                  <a:srgbClr val="0000FF"/>
                </a:solidFill>
                <a:latin typeface="Trebuchet MS" pitchFamily="34" charset="0"/>
              </a:rPr>
              <a:t>for</a:t>
            </a:r>
            <a:r>
              <a:rPr lang="en-US" altLang="ko-KR" sz="1600" kern="10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10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100" dirty="0">
                <a:solidFill>
                  <a:srgbClr val="000000"/>
                </a:solidFill>
                <a:latin typeface="Trebuchet MS" pitchFamily="34" charset="0"/>
              </a:rPr>
              <a:t> = 0; </a:t>
            </a:r>
            <a:r>
              <a:rPr lang="en-US" altLang="ko-KR" sz="1600" kern="10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100" dirty="0">
                <a:solidFill>
                  <a:srgbClr val="000000"/>
                </a:solidFill>
                <a:latin typeface="Trebuchet MS" pitchFamily="34" charset="0"/>
              </a:rPr>
              <a:t> &lt; SIZE; </a:t>
            </a:r>
            <a:r>
              <a:rPr lang="en-US" altLang="ko-KR" sz="1600" kern="10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100" dirty="0">
                <a:solidFill>
                  <a:srgbClr val="000000"/>
                </a:solidFill>
                <a:latin typeface="Trebuchet MS" pitchFamily="34" charset="0"/>
              </a:rPr>
              <a:t>++)</a:t>
            </a:r>
            <a:endParaRPr lang="ko-KR" altLang="en-US" sz="1600" kern="100" dirty="0">
              <a:solidFill>
                <a:srgbClr val="000000"/>
              </a:solidFill>
              <a:latin typeface="Trebuchet MS" pitchFamily="34" charset="0"/>
            </a:endParaRPr>
          </a:p>
          <a:p>
            <a:pPr defTabSz="540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100" dirty="0">
                <a:solidFill>
                  <a:srgbClr val="000000"/>
                </a:solidFill>
                <a:latin typeface="Trebuchet MS" pitchFamily="34" charset="0"/>
              </a:rPr>
              <a:t>				</a:t>
            </a:r>
            <a:r>
              <a:rPr lang="en-US" altLang="ko-KR" sz="1600" kern="10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600" kern="10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100" dirty="0">
                <a:solidFill>
                  <a:srgbClr val="A31515"/>
                </a:solidFill>
                <a:latin typeface="Trebuchet MS" pitchFamily="34" charset="0"/>
              </a:rPr>
              <a:t>" %d"</a:t>
            </a:r>
            <a:r>
              <a:rPr lang="en-US" altLang="ko-KR" sz="1600" kern="100" dirty="0">
                <a:solidFill>
                  <a:srgbClr val="000000"/>
                </a:solidFill>
                <a:latin typeface="Trebuchet MS" pitchFamily="34" charset="0"/>
              </a:rPr>
              <a:t>, seats[</a:t>
            </a:r>
            <a:r>
              <a:rPr lang="en-US" altLang="ko-KR" sz="1600" kern="10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100" dirty="0">
                <a:solidFill>
                  <a:srgbClr val="000000"/>
                </a:solidFill>
                <a:latin typeface="Trebuchet MS" pitchFamily="34" charset="0"/>
              </a:rPr>
              <a:t>]);</a:t>
            </a:r>
            <a:endParaRPr lang="ko-KR" altLang="en-US" sz="1600" kern="100" dirty="0">
              <a:solidFill>
                <a:srgbClr val="000000"/>
              </a:solidFill>
              <a:latin typeface="Trebuchet MS" pitchFamily="34" charset="0"/>
            </a:endParaRPr>
          </a:p>
          <a:p>
            <a:pPr defTabSz="540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100" dirty="0">
                <a:solidFill>
                  <a:srgbClr val="000000"/>
                </a:solidFill>
                <a:latin typeface="Trebuchet MS" pitchFamily="34" charset="0"/>
              </a:rPr>
              <a:t>			</a:t>
            </a:r>
            <a:r>
              <a:rPr lang="en-US" altLang="ko-KR" sz="1600" kern="10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600" kern="10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100" dirty="0">
                <a:solidFill>
                  <a:srgbClr val="A31515"/>
                </a:solidFill>
                <a:latin typeface="Trebuchet MS" pitchFamily="34" charset="0"/>
              </a:rPr>
              <a:t>"\n"</a:t>
            </a:r>
            <a:r>
              <a:rPr lang="en-US" altLang="ko-KR" sz="1600" kern="100" dirty="0">
                <a:solidFill>
                  <a:srgbClr val="000000"/>
                </a:solidFill>
                <a:latin typeface="Trebuchet MS" pitchFamily="34" charset="0"/>
              </a:rPr>
              <a:t>);</a:t>
            </a:r>
            <a:endParaRPr lang="ko-KR" altLang="en-US" sz="1600" kern="100" dirty="0">
              <a:solidFill>
                <a:srgbClr val="000000"/>
              </a:solidFill>
              <a:latin typeface="Trebuchet MS" pitchFamily="34" charset="0"/>
            </a:endParaRPr>
          </a:p>
          <a:p>
            <a:pPr defTabSz="540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100" dirty="0">
                <a:solidFill>
                  <a:srgbClr val="000000"/>
                </a:solidFill>
                <a:latin typeface="Trebuchet MS" pitchFamily="34" charset="0"/>
              </a:rPr>
              <a:t>			</a:t>
            </a:r>
            <a:r>
              <a:rPr lang="en-US" altLang="ko-KR" sz="1600" kern="10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600" kern="10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10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ko-KR" altLang="en-US" sz="1600" kern="100" dirty="0" err="1">
                <a:solidFill>
                  <a:srgbClr val="A31515"/>
                </a:solidFill>
                <a:latin typeface="Trebuchet MS" pitchFamily="34" charset="0"/>
                <a:ea typeface="돋움체"/>
              </a:rPr>
              <a:t>몇번째</a:t>
            </a:r>
            <a:r>
              <a:rPr lang="ko-KR" altLang="en-US" sz="1600" kern="100" dirty="0">
                <a:solidFill>
                  <a:srgbClr val="A31515"/>
                </a:solidFill>
                <a:latin typeface="Trebuchet MS" pitchFamily="34" charset="0"/>
                <a:ea typeface="돋움체"/>
              </a:rPr>
              <a:t> 좌석을 예약하시겠습니까</a:t>
            </a:r>
            <a:r>
              <a:rPr lang="en-US" altLang="ko-KR" sz="1600" kern="100" dirty="0">
                <a:solidFill>
                  <a:srgbClr val="000000"/>
                </a:solidFill>
                <a:latin typeface="Trebuchet MS" pitchFamily="34" charset="0"/>
              </a:rPr>
              <a:t>);</a:t>
            </a:r>
            <a:endParaRPr lang="ko-KR" altLang="en-US" sz="1600" kern="100" dirty="0">
              <a:solidFill>
                <a:srgbClr val="000000"/>
              </a:solidFill>
              <a:latin typeface="Trebuchet MS" pitchFamily="34" charset="0"/>
            </a:endParaRPr>
          </a:p>
          <a:p>
            <a:pPr defTabSz="540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100" dirty="0">
                <a:solidFill>
                  <a:srgbClr val="000000"/>
                </a:solidFill>
                <a:latin typeface="Trebuchet MS" pitchFamily="34" charset="0"/>
              </a:rPr>
              <a:t>			</a:t>
            </a:r>
            <a:r>
              <a:rPr lang="en-US" altLang="ko-KR" sz="1600" kern="100" dirty="0" err="1">
                <a:solidFill>
                  <a:srgbClr val="000000"/>
                </a:solidFill>
                <a:latin typeface="Trebuchet MS" pitchFamily="34" charset="0"/>
              </a:rPr>
              <a:t>scanf</a:t>
            </a:r>
            <a:r>
              <a:rPr lang="en-US" altLang="ko-KR" sz="1600" kern="10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100" dirty="0">
                <a:solidFill>
                  <a:srgbClr val="A31515"/>
                </a:solidFill>
                <a:latin typeface="Trebuchet MS" pitchFamily="34" charset="0"/>
              </a:rPr>
              <a:t>"%d"</a:t>
            </a:r>
            <a:r>
              <a:rPr lang="en-US" altLang="ko-KR" sz="1600" kern="100" dirty="0">
                <a:solidFill>
                  <a:srgbClr val="000000"/>
                </a:solidFill>
                <a:latin typeface="Trebuchet MS" pitchFamily="34" charset="0"/>
              </a:rPr>
              <a:t>,&amp;ans2);</a:t>
            </a:r>
            <a:endParaRPr lang="ko-KR" altLang="en-US" sz="1600" kern="100" dirty="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4" name="모서리가 둥근 직사각형 3"/>
          <p:cNvSpPr/>
          <p:nvPr/>
        </p:nvSpPr>
        <p:spPr bwMode="auto">
          <a:xfrm>
            <a:off x="2708695" y="1550910"/>
            <a:ext cx="4494362" cy="1563226"/>
          </a:xfrm>
          <a:prstGeom prst="round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" name="자유형 4"/>
          <p:cNvSpPr/>
          <p:nvPr/>
        </p:nvSpPr>
        <p:spPr bwMode="auto">
          <a:xfrm>
            <a:off x="7266237" y="1456018"/>
            <a:ext cx="992037" cy="1337094"/>
          </a:xfrm>
          <a:custGeom>
            <a:avLst/>
            <a:gdLst>
              <a:gd name="connsiteX0" fmla="*/ 0 w 1759789"/>
              <a:gd name="connsiteY0" fmla="*/ 1337094 h 1337094"/>
              <a:gd name="connsiteX1" fmla="*/ 25879 w 1759789"/>
              <a:gd name="connsiteY1" fmla="*/ 1285336 h 1337094"/>
              <a:gd name="connsiteX2" fmla="*/ 60385 w 1759789"/>
              <a:gd name="connsiteY2" fmla="*/ 1259457 h 1337094"/>
              <a:gd name="connsiteX3" fmla="*/ 77638 w 1759789"/>
              <a:gd name="connsiteY3" fmla="*/ 1233577 h 1337094"/>
              <a:gd name="connsiteX4" fmla="*/ 155275 w 1759789"/>
              <a:gd name="connsiteY4" fmla="*/ 1173193 h 1337094"/>
              <a:gd name="connsiteX5" fmla="*/ 198407 w 1759789"/>
              <a:gd name="connsiteY5" fmla="*/ 1138687 h 1337094"/>
              <a:gd name="connsiteX6" fmla="*/ 301924 w 1759789"/>
              <a:gd name="connsiteY6" fmla="*/ 1052423 h 1337094"/>
              <a:gd name="connsiteX7" fmla="*/ 345057 w 1759789"/>
              <a:gd name="connsiteY7" fmla="*/ 1017917 h 1337094"/>
              <a:gd name="connsiteX8" fmla="*/ 396815 w 1759789"/>
              <a:gd name="connsiteY8" fmla="*/ 974785 h 1337094"/>
              <a:gd name="connsiteX9" fmla="*/ 448574 w 1759789"/>
              <a:gd name="connsiteY9" fmla="*/ 940279 h 1337094"/>
              <a:gd name="connsiteX10" fmla="*/ 491706 w 1759789"/>
              <a:gd name="connsiteY10" fmla="*/ 905774 h 1337094"/>
              <a:gd name="connsiteX11" fmla="*/ 543464 w 1759789"/>
              <a:gd name="connsiteY11" fmla="*/ 879894 h 1337094"/>
              <a:gd name="connsiteX12" fmla="*/ 586596 w 1759789"/>
              <a:gd name="connsiteY12" fmla="*/ 854015 h 1337094"/>
              <a:gd name="connsiteX13" fmla="*/ 655607 w 1759789"/>
              <a:gd name="connsiteY13" fmla="*/ 828136 h 1337094"/>
              <a:gd name="connsiteX14" fmla="*/ 690113 w 1759789"/>
              <a:gd name="connsiteY14" fmla="*/ 810883 h 1337094"/>
              <a:gd name="connsiteX15" fmla="*/ 715992 w 1759789"/>
              <a:gd name="connsiteY15" fmla="*/ 819509 h 1337094"/>
              <a:gd name="connsiteX16" fmla="*/ 759124 w 1759789"/>
              <a:gd name="connsiteY16" fmla="*/ 897147 h 1337094"/>
              <a:gd name="connsiteX17" fmla="*/ 776377 w 1759789"/>
              <a:gd name="connsiteY17" fmla="*/ 931653 h 1337094"/>
              <a:gd name="connsiteX18" fmla="*/ 802257 w 1759789"/>
              <a:gd name="connsiteY18" fmla="*/ 1000664 h 1337094"/>
              <a:gd name="connsiteX19" fmla="*/ 810883 w 1759789"/>
              <a:gd name="connsiteY19" fmla="*/ 1035170 h 1337094"/>
              <a:gd name="connsiteX20" fmla="*/ 828136 w 1759789"/>
              <a:gd name="connsiteY20" fmla="*/ 1061049 h 1337094"/>
              <a:gd name="connsiteX21" fmla="*/ 836762 w 1759789"/>
              <a:gd name="connsiteY21" fmla="*/ 1104181 h 1337094"/>
              <a:gd name="connsiteX22" fmla="*/ 879894 w 1759789"/>
              <a:gd name="connsiteY22" fmla="*/ 1147313 h 1337094"/>
              <a:gd name="connsiteX23" fmla="*/ 905774 w 1759789"/>
              <a:gd name="connsiteY23" fmla="*/ 1155940 h 1337094"/>
              <a:gd name="connsiteX24" fmla="*/ 931653 w 1759789"/>
              <a:gd name="connsiteY24" fmla="*/ 1138687 h 1337094"/>
              <a:gd name="connsiteX25" fmla="*/ 957532 w 1759789"/>
              <a:gd name="connsiteY25" fmla="*/ 1130060 h 1337094"/>
              <a:gd name="connsiteX26" fmla="*/ 983411 w 1759789"/>
              <a:gd name="connsiteY26" fmla="*/ 1095555 h 1337094"/>
              <a:gd name="connsiteX27" fmla="*/ 1026543 w 1759789"/>
              <a:gd name="connsiteY27" fmla="*/ 1061049 h 1337094"/>
              <a:gd name="connsiteX28" fmla="*/ 1061049 w 1759789"/>
              <a:gd name="connsiteY28" fmla="*/ 1017917 h 1337094"/>
              <a:gd name="connsiteX29" fmla="*/ 1112807 w 1759789"/>
              <a:gd name="connsiteY29" fmla="*/ 983411 h 1337094"/>
              <a:gd name="connsiteX30" fmla="*/ 1224951 w 1759789"/>
              <a:gd name="connsiteY30" fmla="*/ 854015 h 1337094"/>
              <a:gd name="connsiteX31" fmla="*/ 1250830 w 1759789"/>
              <a:gd name="connsiteY31" fmla="*/ 828136 h 1337094"/>
              <a:gd name="connsiteX32" fmla="*/ 1311215 w 1759789"/>
              <a:gd name="connsiteY32" fmla="*/ 733245 h 1337094"/>
              <a:gd name="connsiteX33" fmla="*/ 1328468 w 1759789"/>
              <a:gd name="connsiteY33" fmla="*/ 690113 h 1337094"/>
              <a:gd name="connsiteX34" fmla="*/ 1354347 w 1759789"/>
              <a:gd name="connsiteY34" fmla="*/ 646981 h 1337094"/>
              <a:gd name="connsiteX35" fmla="*/ 1380226 w 1759789"/>
              <a:gd name="connsiteY35" fmla="*/ 595223 h 1337094"/>
              <a:gd name="connsiteX36" fmla="*/ 1440611 w 1759789"/>
              <a:gd name="connsiteY36" fmla="*/ 500332 h 1337094"/>
              <a:gd name="connsiteX37" fmla="*/ 1492370 w 1759789"/>
              <a:gd name="connsiteY37" fmla="*/ 405442 h 1337094"/>
              <a:gd name="connsiteX38" fmla="*/ 1518249 w 1759789"/>
              <a:gd name="connsiteY38" fmla="*/ 353683 h 1337094"/>
              <a:gd name="connsiteX39" fmla="*/ 1552755 w 1759789"/>
              <a:gd name="connsiteY39" fmla="*/ 301925 h 1337094"/>
              <a:gd name="connsiteX40" fmla="*/ 1578634 w 1759789"/>
              <a:gd name="connsiteY40" fmla="*/ 250166 h 1337094"/>
              <a:gd name="connsiteX41" fmla="*/ 1656272 w 1759789"/>
              <a:gd name="connsiteY41" fmla="*/ 138023 h 1337094"/>
              <a:gd name="connsiteX42" fmla="*/ 1725283 w 1759789"/>
              <a:gd name="connsiteY42" fmla="*/ 51759 h 1337094"/>
              <a:gd name="connsiteX43" fmla="*/ 1759789 w 1759789"/>
              <a:gd name="connsiteY43" fmla="*/ 0 h 1337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759789" h="1337094">
                <a:moveTo>
                  <a:pt x="0" y="1337094"/>
                </a:moveTo>
                <a:cubicBezTo>
                  <a:pt x="8626" y="1319841"/>
                  <a:pt x="14037" y="1300562"/>
                  <a:pt x="25879" y="1285336"/>
                </a:cubicBezTo>
                <a:cubicBezTo>
                  <a:pt x="34706" y="1273987"/>
                  <a:pt x="50219" y="1269623"/>
                  <a:pt x="60385" y="1259457"/>
                </a:cubicBezTo>
                <a:cubicBezTo>
                  <a:pt x="67716" y="1252126"/>
                  <a:pt x="69966" y="1240551"/>
                  <a:pt x="77638" y="1233577"/>
                </a:cubicBezTo>
                <a:cubicBezTo>
                  <a:pt x="101897" y="1211523"/>
                  <a:pt x="129496" y="1193448"/>
                  <a:pt x="155275" y="1173193"/>
                </a:cubicBezTo>
                <a:cubicBezTo>
                  <a:pt x="169753" y="1161818"/>
                  <a:pt x="184157" y="1150346"/>
                  <a:pt x="198407" y="1138687"/>
                </a:cubicBezTo>
                <a:cubicBezTo>
                  <a:pt x="233170" y="1110244"/>
                  <a:pt x="267161" y="1080866"/>
                  <a:pt x="301924" y="1052423"/>
                </a:cubicBezTo>
                <a:cubicBezTo>
                  <a:pt x="316174" y="1040764"/>
                  <a:pt x="330807" y="1029576"/>
                  <a:pt x="345057" y="1017917"/>
                </a:cubicBezTo>
                <a:cubicBezTo>
                  <a:pt x="362439" y="1003696"/>
                  <a:pt x="378129" y="987242"/>
                  <a:pt x="396815" y="974785"/>
                </a:cubicBezTo>
                <a:cubicBezTo>
                  <a:pt x="414068" y="963283"/>
                  <a:pt x="431804" y="952475"/>
                  <a:pt x="448574" y="940279"/>
                </a:cubicBezTo>
                <a:cubicBezTo>
                  <a:pt x="463464" y="929450"/>
                  <a:pt x="476173" y="915659"/>
                  <a:pt x="491706" y="905774"/>
                </a:cubicBezTo>
                <a:cubicBezTo>
                  <a:pt x="507980" y="895418"/>
                  <a:pt x="526530" y="889131"/>
                  <a:pt x="543464" y="879894"/>
                </a:cubicBezTo>
                <a:cubicBezTo>
                  <a:pt x="558183" y="871865"/>
                  <a:pt x="571599" y="861513"/>
                  <a:pt x="586596" y="854015"/>
                </a:cubicBezTo>
                <a:cubicBezTo>
                  <a:pt x="658093" y="818266"/>
                  <a:pt x="603339" y="850536"/>
                  <a:pt x="655607" y="828136"/>
                </a:cubicBezTo>
                <a:cubicBezTo>
                  <a:pt x="667427" y="823070"/>
                  <a:pt x="678611" y="816634"/>
                  <a:pt x="690113" y="810883"/>
                </a:cubicBezTo>
                <a:cubicBezTo>
                  <a:pt x="698739" y="813758"/>
                  <a:pt x="709007" y="813688"/>
                  <a:pt x="715992" y="819509"/>
                </a:cubicBezTo>
                <a:cubicBezTo>
                  <a:pt x="742453" y="841560"/>
                  <a:pt x="745913" y="867422"/>
                  <a:pt x="759124" y="897147"/>
                </a:cubicBezTo>
                <a:cubicBezTo>
                  <a:pt x="764347" y="908898"/>
                  <a:pt x="771862" y="919612"/>
                  <a:pt x="776377" y="931653"/>
                </a:cubicBezTo>
                <a:cubicBezTo>
                  <a:pt x="811612" y="1025610"/>
                  <a:pt x="754225" y="904604"/>
                  <a:pt x="802257" y="1000664"/>
                </a:cubicBezTo>
                <a:cubicBezTo>
                  <a:pt x="805132" y="1012166"/>
                  <a:pt x="806213" y="1024273"/>
                  <a:pt x="810883" y="1035170"/>
                </a:cubicBezTo>
                <a:cubicBezTo>
                  <a:pt x="814967" y="1044699"/>
                  <a:pt x="824496" y="1051341"/>
                  <a:pt x="828136" y="1061049"/>
                </a:cubicBezTo>
                <a:cubicBezTo>
                  <a:pt x="833284" y="1074777"/>
                  <a:pt x="831614" y="1090453"/>
                  <a:pt x="836762" y="1104181"/>
                </a:cubicBezTo>
                <a:cubicBezTo>
                  <a:pt x="844725" y="1125414"/>
                  <a:pt x="860430" y="1137581"/>
                  <a:pt x="879894" y="1147313"/>
                </a:cubicBezTo>
                <a:cubicBezTo>
                  <a:pt x="888027" y="1151380"/>
                  <a:pt x="897147" y="1153064"/>
                  <a:pt x="905774" y="1155940"/>
                </a:cubicBezTo>
                <a:cubicBezTo>
                  <a:pt x="914400" y="1150189"/>
                  <a:pt x="922380" y="1143324"/>
                  <a:pt x="931653" y="1138687"/>
                </a:cubicBezTo>
                <a:cubicBezTo>
                  <a:pt x="939786" y="1134620"/>
                  <a:pt x="950547" y="1135881"/>
                  <a:pt x="957532" y="1130060"/>
                </a:cubicBezTo>
                <a:cubicBezTo>
                  <a:pt x="968577" y="1120856"/>
                  <a:pt x="973245" y="1105721"/>
                  <a:pt x="983411" y="1095555"/>
                </a:cubicBezTo>
                <a:cubicBezTo>
                  <a:pt x="996430" y="1082536"/>
                  <a:pt x="1013524" y="1074068"/>
                  <a:pt x="1026543" y="1061049"/>
                </a:cubicBezTo>
                <a:cubicBezTo>
                  <a:pt x="1039562" y="1048030"/>
                  <a:pt x="1047363" y="1030234"/>
                  <a:pt x="1061049" y="1017917"/>
                </a:cubicBezTo>
                <a:cubicBezTo>
                  <a:pt x="1076461" y="1004046"/>
                  <a:pt x="1096759" y="996541"/>
                  <a:pt x="1112807" y="983411"/>
                </a:cubicBezTo>
                <a:cubicBezTo>
                  <a:pt x="1174855" y="932645"/>
                  <a:pt x="1156140" y="922826"/>
                  <a:pt x="1224951" y="854015"/>
                </a:cubicBezTo>
                <a:cubicBezTo>
                  <a:pt x="1233577" y="845389"/>
                  <a:pt x="1243340" y="837766"/>
                  <a:pt x="1250830" y="828136"/>
                </a:cubicBezTo>
                <a:cubicBezTo>
                  <a:pt x="1260403" y="815828"/>
                  <a:pt x="1302349" y="750977"/>
                  <a:pt x="1311215" y="733245"/>
                </a:cubicBezTo>
                <a:cubicBezTo>
                  <a:pt x="1318140" y="719395"/>
                  <a:pt x="1321543" y="703963"/>
                  <a:pt x="1328468" y="690113"/>
                </a:cubicBezTo>
                <a:cubicBezTo>
                  <a:pt x="1335966" y="675116"/>
                  <a:pt x="1346318" y="661700"/>
                  <a:pt x="1354347" y="646981"/>
                </a:cubicBezTo>
                <a:cubicBezTo>
                  <a:pt x="1363584" y="630047"/>
                  <a:pt x="1370446" y="611849"/>
                  <a:pt x="1380226" y="595223"/>
                </a:cubicBezTo>
                <a:cubicBezTo>
                  <a:pt x="1399235" y="562908"/>
                  <a:pt x="1423844" y="533866"/>
                  <a:pt x="1440611" y="500332"/>
                </a:cubicBezTo>
                <a:cubicBezTo>
                  <a:pt x="1515187" y="351181"/>
                  <a:pt x="1420754" y="536737"/>
                  <a:pt x="1492370" y="405442"/>
                </a:cubicBezTo>
                <a:cubicBezTo>
                  <a:pt x="1501607" y="388508"/>
                  <a:pt x="1508530" y="370345"/>
                  <a:pt x="1518249" y="353683"/>
                </a:cubicBezTo>
                <a:cubicBezTo>
                  <a:pt x="1528697" y="335772"/>
                  <a:pt x="1542307" y="319836"/>
                  <a:pt x="1552755" y="301925"/>
                </a:cubicBezTo>
                <a:cubicBezTo>
                  <a:pt x="1562474" y="285263"/>
                  <a:pt x="1569397" y="267100"/>
                  <a:pt x="1578634" y="250166"/>
                </a:cubicBezTo>
                <a:cubicBezTo>
                  <a:pt x="1603319" y="204909"/>
                  <a:pt x="1621872" y="181804"/>
                  <a:pt x="1656272" y="138023"/>
                </a:cubicBezTo>
                <a:cubicBezTo>
                  <a:pt x="1695455" y="88154"/>
                  <a:pt x="1694349" y="95950"/>
                  <a:pt x="1725283" y="51759"/>
                </a:cubicBezTo>
                <a:cubicBezTo>
                  <a:pt x="1737174" y="34772"/>
                  <a:pt x="1759789" y="0"/>
                  <a:pt x="1759789" y="0"/>
                </a:cubicBezTo>
              </a:path>
            </a:pathLst>
          </a:custGeom>
          <a:noFill/>
          <a:ln w="9525" cap="flat" cmpd="sng" algn="ctr">
            <a:solidFill>
              <a:schemeClr val="tx2"/>
            </a:solidFill>
            <a:prstDash val="solid"/>
            <a:round/>
            <a:headEnd type="arrow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17580" y="1027689"/>
            <a:ext cx="14813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tx2"/>
                </a:solidFill>
              </a:rPr>
              <a:t>현재 좌석 예약 상태 출력</a:t>
            </a:r>
          </a:p>
        </p:txBody>
      </p:sp>
      <p:pic>
        <p:nvPicPr>
          <p:cNvPr id="6146" name="Picture 2" descr="http://img705.imageshack.us/img705/2818/gsc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0384" y="3933056"/>
            <a:ext cx="3622277" cy="2749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2820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animBg="1"/>
      <p:bldP spid="4" grpId="0" animBg="1"/>
      <p:bldP spid="5" grpId="0" animBg="1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285AABB9-647E-4E2D-9630-D550D6E3F0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배열의 선언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F3D7411-4FFA-488A-A3F9-9EE14A0424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070" y="1286713"/>
            <a:ext cx="4929882" cy="2017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7">
            <a:extLst>
              <a:ext uri="{FF2B5EF4-FFF2-40B4-BE49-F238E27FC236}">
                <a16:creationId xmlns:a16="http://schemas.microsoft.com/office/drawing/2014/main" id="{4042E4B6-D448-47BE-915B-AF0BE75E6839}"/>
              </a:ext>
            </a:extLst>
          </p:cNvPr>
          <p:cNvSpPr txBox="1">
            <a:spLocks noChangeArrowheads="1"/>
          </p:cNvSpPr>
          <p:nvPr/>
        </p:nvSpPr>
        <p:spPr>
          <a:xfrm>
            <a:off x="1141921" y="3546056"/>
            <a:ext cx="7246503" cy="161448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자료형</a:t>
            </a:r>
            <a:r>
              <a:rPr lang="en-US" altLang="ko-KR" dirty="0"/>
              <a:t>: </a:t>
            </a:r>
            <a:r>
              <a:rPr lang="ko-KR" altLang="en-US" dirty="0"/>
              <a:t>배열 원소들이 </a:t>
            </a:r>
            <a:r>
              <a:rPr lang="en-US" altLang="ko-KR" dirty="0" err="1"/>
              <a:t>int</a:t>
            </a:r>
            <a:r>
              <a:rPr lang="ko-KR" altLang="en-US" dirty="0" err="1"/>
              <a:t>형라는</a:t>
            </a:r>
            <a:r>
              <a:rPr lang="ko-KR" altLang="en-US" dirty="0"/>
              <a:t> 것을 의미</a:t>
            </a:r>
            <a:endParaRPr lang="en-US" altLang="ko-KR" dirty="0"/>
          </a:p>
          <a:p>
            <a:r>
              <a:rPr lang="ko-KR" altLang="en-US" dirty="0"/>
              <a:t>배열 이름</a:t>
            </a:r>
            <a:r>
              <a:rPr lang="en-US" altLang="ko-KR" dirty="0"/>
              <a:t>: </a:t>
            </a:r>
            <a:r>
              <a:rPr lang="ko-KR" altLang="en-US" dirty="0"/>
              <a:t>배열을 사용할 때 사용하는 이름이 </a:t>
            </a:r>
            <a:r>
              <a:rPr lang="en-US" altLang="ko-KR" dirty="0"/>
              <a:t>grade</a:t>
            </a:r>
          </a:p>
          <a:p>
            <a:r>
              <a:rPr lang="ko-KR" altLang="en-US" dirty="0"/>
              <a:t>배열 크기</a:t>
            </a:r>
            <a:r>
              <a:rPr lang="en-US" altLang="ko-KR" dirty="0"/>
              <a:t>: </a:t>
            </a:r>
            <a:r>
              <a:rPr lang="ko-KR" altLang="en-US" dirty="0"/>
              <a:t>배열 원소의 개수가 </a:t>
            </a:r>
            <a:r>
              <a:rPr lang="en-US" altLang="ko-KR" dirty="0"/>
              <a:t>10</a:t>
            </a:r>
            <a:r>
              <a:rPr lang="ko-KR" altLang="en-US" dirty="0"/>
              <a:t>개</a:t>
            </a:r>
          </a:p>
          <a:p>
            <a:r>
              <a:rPr lang="ko-KR" altLang="en-US" u="sng" dirty="0">
                <a:solidFill>
                  <a:schemeClr val="tx2"/>
                </a:solidFill>
              </a:rPr>
              <a:t>인덱스</a:t>
            </a:r>
            <a:r>
              <a:rPr lang="en-US" altLang="ko-KR" u="sng" dirty="0">
                <a:solidFill>
                  <a:schemeClr val="tx2"/>
                </a:solidFill>
              </a:rPr>
              <a:t>(</a:t>
            </a:r>
            <a:r>
              <a:rPr lang="ko-KR" altLang="en-US" u="sng" dirty="0">
                <a:solidFill>
                  <a:schemeClr val="tx2"/>
                </a:solidFill>
              </a:rPr>
              <a:t>배열 번호</a:t>
            </a:r>
            <a:r>
              <a:rPr lang="en-US" altLang="ko-KR" u="sng" dirty="0">
                <a:solidFill>
                  <a:schemeClr val="tx2"/>
                </a:solidFill>
              </a:rPr>
              <a:t>)</a:t>
            </a:r>
            <a:r>
              <a:rPr lang="ko-KR" altLang="en-US" u="sng" dirty="0">
                <a:solidFill>
                  <a:schemeClr val="tx2"/>
                </a:solidFill>
              </a:rPr>
              <a:t>는 항상 </a:t>
            </a:r>
            <a:r>
              <a:rPr lang="en-US" altLang="ko-KR" u="sng" dirty="0">
                <a:solidFill>
                  <a:schemeClr val="tx2"/>
                </a:solidFill>
              </a:rPr>
              <a:t>0</a:t>
            </a:r>
            <a:r>
              <a:rPr lang="ko-KR" altLang="en-US" u="sng" dirty="0">
                <a:solidFill>
                  <a:schemeClr val="tx2"/>
                </a:solidFill>
              </a:rPr>
              <a:t>부터 시작한다</a:t>
            </a:r>
            <a:r>
              <a:rPr lang="en-US" altLang="ko-KR" u="sng" dirty="0">
                <a:solidFill>
                  <a:schemeClr val="tx2"/>
                </a:solidFill>
              </a:rPr>
              <a:t>.</a:t>
            </a:r>
          </a:p>
          <a:p>
            <a:pPr>
              <a:buFont typeface="Symbol" pitchFamily="18" charset="2"/>
              <a:buNone/>
            </a:pPr>
            <a:endParaRPr lang="ko-KR" alt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48847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dirty="0"/>
              <a:t>실습</a:t>
            </a:r>
            <a:r>
              <a:rPr lang="en-US" altLang="ko-KR" sz="3600" dirty="0"/>
              <a:t>: </a:t>
            </a:r>
            <a:r>
              <a:rPr lang="ko-KR" altLang="en-US" sz="3600" dirty="0"/>
              <a:t>극장 좌석 예약</a:t>
            </a:r>
          </a:p>
        </p:txBody>
      </p:sp>
      <p:sp>
        <p:nvSpPr>
          <p:cNvPr id="17411" name="Rectangle 4"/>
          <p:cNvSpPr>
            <a:spLocks noChangeArrowheads="1"/>
          </p:cNvSpPr>
          <p:nvPr/>
        </p:nvSpPr>
        <p:spPr bwMode="auto">
          <a:xfrm>
            <a:off x="1122363" y="1017589"/>
            <a:ext cx="7764462" cy="4857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defTabSz="540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100" dirty="0">
                <a:solidFill>
                  <a:srgbClr val="000000"/>
                </a:solidFill>
                <a:latin typeface="Trebuchet MS" pitchFamily="34" charset="0"/>
              </a:rPr>
              <a:t>			</a:t>
            </a:r>
            <a:r>
              <a:rPr lang="en-US" altLang="ko-KR" sz="1600" kern="100" dirty="0">
                <a:solidFill>
                  <a:srgbClr val="0000FF"/>
                </a:solidFill>
                <a:latin typeface="Trebuchet MS" pitchFamily="34" charset="0"/>
              </a:rPr>
              <a:t>if</a:t>
            </a:r>
            <a:r>
              <a:rPr lang="en-US" altLang="ko-KR" sz="1600" kern="100" dirty="0">
                <a:solidFill>
                  <a:srgbClr val="000000"/>
                </a:solidFill>
                <a:latin typeface="Trebuchet MS" pitchFamily="34" charset="0"/>
              </a:rPr>
              <a:t>(ans2 &lt;= 0 || ans2 &gt; SIZE) {</a:t>
            </a:r>
            <a:endParaRPr lang="ko-KR" altLang="en-US" sz="1600" kern="100" dirty="0">
              <a:solidFill>
                <a:srgbClr val="000000"/>
              </a:solidFill>
              <a:latin typeface="Trebuchet MS" pitchFamily="34" charset="0"/>
            </a:endParaRPr>
          </a:p>
          <a:p>
            <a:pPr defTabSz="540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dirty="0">
                <a:latin typeface="Trebuchet MS" pitchFamily="34" charset="0"/>
              </a:rPr>
              <a:t>				</a:t>
            </a:r>
            <a:r>
              <a:rPr lang="en-US" altLang="ko-KR" sz="1600" dirty="0" err="1">
                <a:latin typeface="Trebuchet MS" pitchFamily="34" charset="0"/>
              </a:rPr>
              <a:t>printf</a:t>
            </a:r>
            <a:r>
              <a:rPr lang="en-US" altLang="ko-KR" sz="1600" dirty="0">
                <a:latin typeface="Trebuchet MS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itchFamily="34" charset="0"/>
              </a:rPr>
              <a:t>"1</a:t>
            </a:r>
            <a:r>
              <a:rPr lang="ko-KR" altLang="en-US" sz="1600" dirty="0">
                <a:solidFill>
                  <a:srgbClr val="A31515"/>
                </a:solidFill>
                <a:latin typeface="Trebuchet MS" pitchFamily="34" charset="0"/>
                <a:ea typeface="돋움체"/>
              </a:rPr>
              <a:t>부터 </a:t>
            </a:r>
            <a:r>
              <a:rPr lang="en-US" altLang="ko-KR" sz="1600" dirty="0">
                <a:solidFill>
                  <a:srgbClr val="A31515"/>
                </a:solidFill>
                <a:latin typeface="Trebuchet MS" pitchFamily="34" charset="0"/>
              </a:rPr>
              <a:t>10</a:t>
            </a:r>
            <a:r>
              <a:rPr lang="ko-KR" altLang="en-US" sz="1600" dirty="0">
                <a:solidFill>
                  <a:srgbClr val="A31515"/>
                </a:solidFill>
                <a:latin typeface="Trebuchet MS" pitchFamily="34" charset="0"/>
                <a:ea typeface="돋움체"/>
              </a:rPr>
              <a:t>사이의 숫자를 입력하세요</a:t>
            </a:r>
            <a:r>
              <a:rPr lang="en-US" altLang="ko-KR" sz="1600" dirty="0">
                <a:solidFill>
                  <a:srgbClr val="A31515"/>
                </a:solidFill>
                <a:latin typeface="Trebuchet MS" pitchFamily="34" charset="0"/>
              </a:rPr>
              <a:t>\n"</a:t>
            </a:r>
            <a:r>
              <a:rPr lang="en-US" altLang="ko-KR" sz="1600" dirty="0">
                <a:latin typeface="Trebuchet MS" pitchFamily="34" charset="0"/>
              </a:rPr>
              <a:t>);</a:t>
            </a:r>
            <a:r>
              <a:rPr lang="ko-KR" altLang="en-US" sz="1600" kern="100" dirty="0">
                <a:solidFill>
                  <a:srgbClr val="000000"/>
                </a:solidFill>
                <a:latin typeface="Trebuchet MS" pitchFamily="34" charset="0"/>
              </a:rPr>
              <a:t>			</a:t>
            </a:r>
            <a:r>
              <a:rPr lang="en-US" altLang="ko-KR" sz="1600" kern="100" dirty="0">
                <a:solidFill>
                  <a:srgbClr val="000000"/>
                </a:solidFill>
                <a:latin typeface="Trebuchet MS" pitchFamily="34" charset="0"/>
              </a:rPr>
              <a:t>				</a:t>
            </a:r>
            <a:r>
              <a:rPr lang="en-US" altLang="ko-KR" sz="1600" kern="100" dirty="0">
                <a:solidFill>
                  <a:srgbClr val="0000FF"/>
                </a:solidFill>
                <a:latin typeface="Trebuchet MS" pitchFamily="34" charset="0"/>
              </a:rPr>
              <a:t>continue;</a:t>
            </a:r>
            <a:endParaRPr lang="ko-KR" altLang="en-US" sz="1600" kern="100" dirty="0">
              <a:solidFill>
                <a:srgbClr val="000000"/>
              </a:solidFill>
              <a:latin typeface="Trebuchet MS" pitchFamily="34" charset="0"/>
            </a:endParaRPr>
          </a:p>
          <a:p>
            <a:pPr defTabSz="540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100" dirty="0">
                <a:solidFill>
                  <a:srgbClr val="000000"/>
                </a:solidFill>
                <a:latin typeface="Trebuchet MS" pitchFamily="34" charset="0"/>
              </a:rPr>
              <a:t>			</a:t>
            </a:r>
            <a:r>
              <a:rPr lang="en-US" altLang="ko-KR" sz="1600" kern="100" dirty="0">
                <a:solidFill>
                  <a:srgbClr val="000000"/>
                </a:solidFill>
                <a:latin typeface="Trebuchet MS" pitchFamily="34" charset="0"/>
              </a:rPr>
              <a:t>}</a:t>
            </a:r>
            <a:endParaRPr lang="ko-KR" altLang="en-US" sz="1600" kern="100" dirty="0">
              <a:solidFill>
                <a:srgbClr val="000000"/>
              </a:solidFill>
              <a:latin typeface="Trebuchet MS" pitchFamily="34" charset="0"/>
            </a:endParaRPr>
          </a:p>
          <a:p>
            <a:pPr defTabSz="540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100" dirty="0">
                <a:solidFill>
                  <a:srgbClr val="000000"/>
                </a:solidFill>
                <a:latin typeface="Trebuchet MS" pitchFamily="34" charset="0"/>
              </a:rPr>
              <a:t>			</a:t>
            </a:r>
            <a:r>
              <a:rPr lang="en-US" altLang="ko-KR" sz="1600" kern="100" dirty="0">
                <a:solidFill>
                  <a:srgbClr val="0000FF"/>
                </a:solidFill>
                <a:latin typeface="Trebuchet MS" pitchFamily="34" charset="0"/>
              </a:rPr>
              <a:t>if</a:t>
            </a:r>
            <a:r>
              <a:rPr lang="en-US" altLang="ko-KR" sz="1600" kern="100" dirty="0">
                <a:solidFill>
                  <a:srgbClr val="000000"/>
                </a:solidFill>
                <a:latin typeface="Trebuchet MS" pitchFamily="34" charset="0"/>
              </a:rPr>
              <a:t>(seats[ans2-1] == 0) {</a:t>
            </a:r>
            <a:r>
              <a:rPr lang="ko-KR" altLang="en-US" sz="1600" kern="10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10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ko-KR" altLang="en-US" sz="1600" kern="100" dirty="0">
                <a:solidFill>
                  <a:srgbClr val="008000"/>
                </a:solidFill>
                <a:latin typeface="Trebuchet MS" pitchFamily="34" charset="0"/>
                <a:ea typeface="돋움체"/>
              </a:rPr>
              <a:t>예약되지 않았으면 </a:t>
            </a:r>
            <a:endParaRPr lang="ko-KR" altLang="en-US" sz="1600" kern="100" dirty="0">
              <a:solidFill>
                <a:srgbClr val="000000"/>
              </a:solidFill>
              <a:latin typeface="Trebuchet MS" pitchFamily="34" charset="0"/>
            </a:endParaRPr>
          </a:p>
          <a:p>
            <a:pPr defTabSz="540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100" dirty="0">
                <a:solidFill>
                  <a:srgbClr val="000000"/>
                </a:solidFill>
                <a:latin typeface="Trebuchet MS" pitchFamily="34" charset="0"/>
              </a:rPr>
              <a:t>				</a:t>
            </a:r>
            <a:r>
              <a:rPr lang="en-US" altLang="ko-KR" sz="1600" kern="100" dirty="0">
                <a:solidFill>
                  <a:srgbClr val="000000"/>
                </a:solidFill>
                <a:latin typeface="Trebuchet MS" pitchFamily="34" charset="0"/>
              </a:rPr>
              <a:t>seats[ans2-1] = 1;</a:t>
            </a:r>
            <a:endParaRPr lang="ko-KR" altLang="en-US" sz="1600" kern="100" dirty="0">
              <a:solidFill>
                <a:srgbClr val="000000"/>
              </a:solidFill>
              <a:latin typeface="Trebuchet MS" pitchFamily="34" charset="0"/>
            </a:endParaRPr>
          </a:p>
          <a:p>
            <a:pPr defTabSz="540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100" dirty="0">
                <a:solidFill>
                  <a:srgbClr val="000000"/>
                </a:solidFill>
                <a:latin typeface="Trebuchet MS" pitchFamily="34" charset="0"/>
              </a:rPr>
              <a:t>				</a:t>
            </a:r>
            <a:r>
              <a:rPr lang="en-US" altLang="ko-KR" sz="1600" kern="10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600" kern="10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10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ko-KR" altLang="en-US" sz="1600" kern="100" dirty="0">
                <a:solidFill>
                  <a:srgbClr val="A31515"/>
                </a:solidFill>
                <a:latin typeface="Trebuchet MS" pitchFamily="34" charset="0"/>
                <a:ea typeface="돋움체"/>
              </a:rPr>
              <a:t>예약되었습니다</a:t>
            </a:r>
            <a:r>
              <a:rPr lang="en-US" altLang="ko-KR" sz="1600" kern="100" dirty="0">
                <a:solidFill>
                  <a:srgbClr val="A31515"/>
                </a:solidFill>
                <a:latin typeface="Trebuchet MS" pitchFamily="34" charset="0"/>
              </a:rPr>
              <a:t>.\n"</a:t>
            </a:r>
            <a:r>
              <a:rPr lang="en-US" altLang="ko-KR" sz="1600" kern="100" dirty="0">
                <a:solidFill>
                  <a:srgbClr val="000000"/>
                </a:solidFill>
                <a:latin typeface="Trebuchet MS" pitchFamily="34" charset="0"/>
              </a:rPr>
              <a:t>);</a:t>
            </a:r>
            <a:endParaRPr lang="ko-KR" altLang="en-US" sz="1600" kern="100" dirty="0">
              <a:solidFill>
                <a:srgbClr val="000000"/>
              </a:solidFill>
              <a:latin typeface="Trebuchet MS" pitchFamily="34" charset="0"/>
            </a:endParaRPr>
          </a:p>
          <a:p>
            <a:pPr defTabSz="540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100" dirty="0">
                <a:solidFill>
                  <a:srgbClr val="000000"/>
                </a:solidFill>
                <a:latin typeface="Trebuchet MS" pitchFamily="34" charset="0"/>
              </a:rPr>
              <a:t>			</a:t>
            </a:r>
            <a:r>
              <a:rPr lang="en-US" altLang="ko-KR" sz="1600" kern="100" dirty="0">
                <a:solidFill>
                  <a:srgbClr val="000000"/>
                </a:solidFill>
                <a:latin typeface="Trebuchet MS" pitchFamily="34" charset="0"/>
              </a:rPr>
              <a:t>}</a:t>
            </a:r>
            <a:endParaRPr lang="ko-KR" altLang="en-US" sz="1600" kern="100" dirty="0">
              <a:solidFill>
                <a:srgbClr val="000000"/>
              </a:solidFill>
              <a:latin typeface="Trebuchet MS" pitchFamily="34" charset="0"/>
            </a:endParaRPr>
          </a:p>
          <a:p>
            <a:pPr defTabSz="540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100" dirty="0">
                <a:solidFill>
                  <a:srgbClr val="000000"/>
                </a:solidFill>
                <a:latin typeface="Trebuchet MS" pitchFamily="34" charset="0"/>
              </a:rPr>
              <a:t>			</a:t>
            </a:r>
            <a:r>
              <a:rPr lang="en-US" altLang="ko-KR" sz="1600" kern="100" dirty="0">
                <a:solidFill>
                  <a:srgbClr val="0000FF"/>
                </a:solidFill>
                <a:latin typeface="Trebuchet MS" pitchFamily="34" charset="0"/>
              </a:rPr>
              <a:t>else</a:t>
            </a:r>
            <a:r>
              <a:rPr lang="ko-KR" altLang="en-US" sz="1600" kern="100" dirty="0">
                <a:solidFill>
                  <a:srgbClr val="000000"/>
                </a:solidFill>
                <a:latin typeface="Trebuchet MS" pitchFamily="34" charset="0"/>
              </a:rPr>
              <a:t>			</a:t>
            </a:r>
            <a:r>
              <a:rPr lang="en-US" altLang="ko-KR" sz="1600" kern="10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10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ko-KR" altLang="en-US" sz="1600" kern="100" dirty="0">
                <a:solidFill>
                  <a:srgbClr val="008000"/>
                </a:solidFill>
                <a:latin typeface="Trebuchet MS" pitchFamily="34" charset="0"/>
                <a:ea typeface="돋움체"/>
              </a:rPr>
              <a:t>이미 예약되었으면</a:t>
            </a:r>
            <a:endParaRPr lang="ko-KR" altLang="en-US" sz="1600" kern="100" dirty="0">
              <a:solidFill>
                <a:srgbClr val="000000"/>
              </a:solidFill>
              <a:latin typeface="Trebuchet MS" pitchFamily="34" charset="0"/>
            </a:endParaRPr>
          </a:p>
          <a:p>
            <a:pPr defTabSz="540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100" dirty="0">
                <a:solidFill>
                  <a:srgbClr val="000000"/>
                </a:solidFill>
                <a:latin typeface="Trebuchet MS" pitchFamily="34" charset="0"/>
              </a:rPr>
              <a:t>				</a:t>
            </a:r>
            <a:r>
              <a:rPr lang="en-US" altLang="ko-KR" sz="1600" kern="10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600" kern="10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10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ko-KR" altLang="en-US" sz="1600" kern="100" dirty="0">
                <a:solidFill>
                  <a:srgbClr val="A31515"/>
                </a:solidFill>
                <a:latin typeface="Trebuchet MS" pitchFamily="34" charset="0"/>
                <a:ea typeface="돋움체"/>
              </a:rPr>
              <a:t>이미 예약된 자리입니다</a:t>
            </a:r>
            <a:r>
              <a:rPr lang="en-US" altLang="ko-KR" sz="1600" kern="100" dirty="0">
                <a:solidFill>
                  <a:srgbClr val="A31515"/>
                </a:solidFill>
                <a:latin typeface="Trebuchet MS" pitchFamily="34" charset="0"/>
              </a:rPr>
              <a:t>.\n"</a:t>
            </a:r>
            <a:r>
              <a:rPr lang="en-US" altLang="ko-KR" sz="1600" kern="100" dirty="0">
                <a:solidFill>
                  <a:srgbClr val="000000"/>
                </a:solidFill>
                <a:latin typeface="Trebuchet MS" pitchFamily="34" charset="0"/>
              </a:rPr>
              <a:t>);</a:t>
            </a:r>
            <a:endParaRPr lang="ko-KR" altLang="en-US" sz="1600" kern="100" dirty="0">
              <a:solidFill>
                <a:srgbClr val="000000"/>
              </a:solidFill>
              <a:latin typeface="Trebuchet MS" pitchFamily="34" charset="0"/>
            </a:endParaRPr>
          </a:p>
          <a:p>
            <a:pPr defTabSz="540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10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600" kern="100" dirty="0">
                <a:solidFill>
                  <a:srgbClr val="000000"/>
                </a:solidFill>
                <a:latin typeface="Trebuchet MS" pitchFamily="34" charset="0"/>
              </a:rPr>
              <a:t>}</a:t>
            </a:r>
            <a:endParaRPr lang="ko-KR" altLang="en-US" sz="1600" kern="100" dirty="0">
              <a:solidFill>
                <a:srgbClr val="000000"/>
              </a:solidFill>
              <a:latin typeface="Trebuchet MS" pitchFamily="34" charset="0"/>
            </a:endParaRPr>
          </a:p>
          <a:p>
            <a:pPr defTabSz="540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10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600" kern="100" dirty="0">
                <a:solidFill>
                  <a:srgbClr val="0000FF"/>
                </a:solidFill>
                <a:latin typeface="Trebuchet MS" pitchFamily="34" charset="0"/>
              </a:rPr>
              <a:t>else</a:t>
            </a:r>
            <a:r>
              <a:rPr lang="ko-KR" altLang="en-US" sz="1600" kern="10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100" dirty="0">
                <a:solidFill>
                  <a:srgbClr val="0000FF"/>
                </a:solidFill>
                <a:latin typeface="Trebuchet MS" pitchFamily="34" charset="0"/>
              </a:rPr>
              <a:t>if</a:t>
            </a:r>
            <a:r>
              <a:rPr lang="en-US" altLang="ko-KR" sz="1600" kern="100" dirty="0">
                <a:solidFill>
                  <a:srgbClr val="000000"/>
                </a:solidFill>
                <a:latin typeface="Trebuchet MS" pitchFamily="34" charset="0"/>
              </a:rPr>
              <a:t>(ans1 == </a:t>
            </a:r>
            <a:r>
              <a:rPr lang="en-US" altLang="ko-KR" sz="1600" kern="100" dirty="0">
                <a:solidFill>
                  <a:srgbClr val="A31515"/>
                </a:solidFill>
                <a:latin typeface="Trebuchet MS" pitchFamily="34" charset="0"/>
              </a:rPr>
              <a:t>'n'</a:t>
            </a:r>
            <a:r>
              <a:rPr lang="en-US" altLang="ko-KR" sz="1600" kern="100" dirty="0">
                <a:solidFill>
                  <a:srgbClr val="000000"/>
                </a:solidFill>
                <a:latin typeface="Trebuchet MS" pitchFamily="34" charset="0"/>
              </a:rPr>
              <a:t>)</a:t>
            </a:r>
            <a:endParaRPr lang="ko-KR" altLang="en-US" sz="1600" kern="100" dirty="0">
              <a:solidFill>
                <a:srgbClr val="000000"/>
              </a:solidFill>
              <a:latin typeface="Trebuchet MS" pitchFamily="34" charset="0"/>
            </a:endParaRPr>
          </a:p>
          <a:p>
            <a:pPr defTabSz="540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100" dirty="0">
                <a:solidFill>
                  <a:srgbClr val="000000"/>
                </a:solidFill>
                <a:latin typeface="Trebuchet MS" pitchFamily="34" charset="0"/>
              </a:rPr>
              <a:t>			</a:t>
            </a:r>
            <a:r>
              <a:rPr lang="en-US" altLang="ko-KR" sz="1600" kern="100" dirty="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lang="ko-KR" altLang="en-US" sz="1600" kern="10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100" dirty="0">
                <a:solidFill>
                  <a:srgbClr val="000000"/>
                </a:solidFill>
                <a:latin typeface="Trebuchet MS" pitchFamily="34" charset="0"/>
              </a:rPr>
              <a:t>0;</a:t>
            </a:r>
            <a:endParaRPr lang="ko-KR" altLang="en-US" sz="1600" kern="100" dirty="0">
              <a:solidFill>
                <a:srgbClr val="000000"/>
              </a:solidFill>
              <a:latin typeface="Trebuchet MS" pitchFamily="34" charset="0"/>
            </a:endParaRPr>
          </a:p>
          <a:p>
            <a:pPr defTabSz="540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10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100" dirty="0">
                <a:solidFill>
                  <a:srgbClr val="000000"/>
                </a:solidFill>
                <a:latin typeface="Trebuchet MS" pitchFamily="34" charset="0"/>
              </a:rPr>
              <a:t>}</a:t>
            </a:r>
            <a:endParaRPr lang="ko-KR" altLang="en-US" sz="1600" kern="100" dirty="0">
              <a:solidFill>
                <a:srgbClr val="000000"/>
              </a:solidFill>
              <a:latin typeface="Trebuchet MS" pitchFamily="34" charset="0"/>
            </a:endParaRPr>
          </a:p>
          <a:p>
            <a:pPr defTabSz="540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10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100" dirty="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lang="ko-KR" altLang="en-US" sz="1600" kern="10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100" dirty="0">
                <a:solidFill>
                  <a:srgbClr val="000000"/>
                </a:solidFill>
                <a:latin typeface="Trebuchet MS" pitchFamily="34" charset="0"/>
              </a:rPr>
              <a:t>0;</a:t>
            </a:r>
            <a:endParaRPr lang="ko-KR" altLang="en-US" sz="1600" kern="100" dirty="0">
              <a:solidFill>
                <a:srgbClr val="000000"/>
              </a:solidFill>
              <a:latin typeface="Trebuchet MS" pitchFamily="34" charset="0"/>
            </a:endParaRPr>
          </a:p>
          <a:p>
            <a:pPr defTabSz="540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100" dirty="0">
                <a:solidFill>
                  <a:srgbClr val="000000"/>
                </a:solidFill>
                <a:latin typeface="Trebuchet MS" pitchFamily="34" charset="0"/>
              </a:rPr>
              <a:t>}</a:t>
            </a:r>
            <a:endParaRPr lang="ko-KR" altLang="en-US" sz="1600" kern="100" dirty="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4" name="모서리가 둥근 직사각형 3"/>
          <p:cNvSpPr/>
          <p:nvPr/>
        </p:nvSpPr>
        <p:spPr bwMode="auto">
          <a:xfrm>
            <a:off x="2757413" y="2124565"/>
            <a:ext cx="4557542" cy="1321524"/>
          </a:xfrm>
          <a:prstGeom prst="round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" name="자유형 4"/>
          <p:cNvSpPr/>
          <p:nvPr/>
        </p:nvSpPr>
        <p:spPr bwMode="auto">
          <a:xfrm>
            <a:off x="7314955" y="2029673"/>
            <a:ext cx="992037" cy="1337094"/>
          </a:xfrm>
          <a:custGeom>
            <a:avLst/>
            <a:gdLst>
              <a:gd name="connsiteX0" fmla="*/ 0 w 1759789"/>
              <a:gd name="connsiteY0" fmla="*/ 1337094 h 1337094"/>
              <a:gd name="connsiteX1" fmla="*/ 25879 w 1759789"/>
              <a:gd name="connsiteY1" fmla="*/ 1285336 h 1337094"/>
              <a:gd name="connsiteX2" fmla="*/ 60385 w 1759789"/>
              <a:gd name="connsiteY2" fmla="*/ 1259457 h 1337094"/>
              <a:gd name="connsiteX3" fmla="*/ 77638 w 1759789"/>
              <a:gd name="connsiteY3" fmla="*/ 1233577 h 1337094"/>
              <a:gd name="connsiteX4" fmla="*/ 155275 w 1759789"/>
              <a:gd name="connsiteY4" fmla="*/ 1173193 h 1337094"/>
              <a:gd name="connsiteX5" fmla="*/ 198407 w 1759789"/>
              <a:gd name="connsiteY5" fmla="*/ 1138687 h 1337094"/>
              <a:gd name="connsiteX6" fmla="*/ 301924 w 1759789"/>
              <a:gd name="connsiteY6" fmla="*/ 1052423 h 1337094"/>
              <a:gd name="connsiteX7" fmla="*/ 345057 w 1759789"/>
              <a:gd name="connsiteY7" fmla="*/ 1017917 h 1337094"/>
              <a:gd name="connsiteX8" fmla="*/ 396815 w 1759789"/>
              <a:gd name="connsiteY8" fmla="*/ 974785 h 1337094"/>
              <a:gd name="connsiteX9" fmla="*/ 448574 w 1759789"/>
              <a:gd name="connsiteY9" fmla="*/ 940279 h 1337094"/>
              <a:gd name="connsiteX10" fmla="*/ 491706 w 1759789"/>
              <a:gd name="connsiteY10" fmla="*/ 905774 h 1337094"/>
              <a:gd name="connsiteX11" fmla="*/ 543464 w 1759789"/>
              <a:gd name="connsiteY11" fmla="*/ 879894 h 1337094"/>
              <a:gd name="connsiteX12" fmla="*/ 586596 w 1759789"/>
              <a:gd name="connsiteY12" fmla="*/ 854015 h 1337094"/>
              <a:gd name="connsiteX13" fmla="*/ 655607 w 1759789"/>
              <a:gd name="connsiteY13" fmla="*/ 828136 h 1337094"/>
              <a:gd name="connsiteX14" fmla="*/ 690113 w 1759789"/>
              <a:gd name="connsiteY14" fmla="*/ 810883 h 1337094"/>
              <a:gd name="connsiteX15" fmla="*/ 715992 w 1759789"/>
              <a:gd name="connsiteY15" fmla="*/ 819509 h 1337094"/>
              <a:gd name="connsiteX16" fmla="*/ 759124 w 1759789"/>
              <a:gd name="connsiteY16" fmla="*/ 897147 h 1337094"/>
              <a:gd name="connsiteX17" fmla="*/ 776377 w 1759789"/>
              <a:gd name="connsiteY17" fmla="*/ 931653 h 1337094"/>
              <a:gd name="connsiteX18" fmla="*/ 802257 w 1759789"/>
              <a:gd name="connsiteY18" fmla="*/ 1000664 h 1337094"/>
              <a:gd name="connsiteX19" fmla="*/ 810883 w 1759789"/>
              <a:gd name="connsiteY19" fmla="*/ 1035170 h 1337094"/>
              <a:gd name="connsiteX20" fmla="*/ 828136 w 1759789"/>
              <a:gd name="connsiteY20" fmla="*/ 1061049 h 1337094"/>
              <a:gd name="connsiteX21" fmla="*/ 836762 w 1759789"/>
              <a:gd name="connsiteY21" fmla="*/ 1104181 h 1337094"/>
              <a:gd name="connsiteX22" fmla="*/ 879894 w 1759789"/>
              <a:gd name="connsiteY22" fmla="*/ 1147313 h 1337094"/>
              <a:gd name="connsiteX23" fmla="*/ 905774 w 1759789"/>
              <a:gd name="connsiteY23" fmla="*/ 1155940 h 1337094"/>
              <a:gd name="connsiteX24" fmla="*/ 931653 w 1759789"/>
              <a:gd name="connsiteY24" fmla="*/ 1138687 h 1337094"/>
              <a:gd name="connsiteX25" fmla="*/ 957532 w 1759789"/>
              <a:gd name="connsiteY25" fmla="*/ 1130060 h 1337094"/>
              <a:gd name="connsiteX26" fmla="*/ 983411 w 1759789"/>
              <a:gd name="connsiteY26" fmla="*/ 1095555 h 1337094"/>
              <a:gd name="connsiteX27" fmla="*/ 1026543 w 1759789"/>
              <a:gd name="connsiteY27" fmla="*/ 1061049 h 1337094"/>
              <a:gd name="connsiteX28" fmla="*/ 1061049 w 1759789"/>
              <a:gd name="connsiteY28" fmla="*/ 1017917 h 1337094"/>
              <a:gd name="connsiteX29" fmla="*/ 1112807 w 1759789"/>
              <a:gd name="connsiteY29" fmla="*/ 983411 h 1337094"/>
              <a:gd name="connsiteX30" fmla="*/ 1224951 w 1759789"/>
              <a:gd name="connsiteY30" fmla="*/ 854015 h 1337094"/>
              <a:gd name="connsiteX31" fmla="*/ 1250830 w 1759789"/>
              <a:gd name="connsiteY31" fmla="*/ 828136 h 1337094"/>
              <a:gd name="connsiteX32" fmla="*/ 1311215 w 1759789"/>
              <a:gd name="connsiteY32" fmla="*/ 733245 h 1337094"/>
              <a:gd name="connsiteX33" fmla="*/ 1328468 w 1759789"/>
              <a:gd name="connsiteY33" fmla="*/ 690113 h 1337094"/>
              <a:gd name="connsiteX34" fmla="*/ 1354347 w 1759789"/>
              <a:gd name="connsiteY34" fmla="*/ 646981 h 1337094"/>
              <a:gd name="connsiteX35" fmla="*/ 1380226 w 1759789"/>
              <a:gd name="connsiteY35" fmla="*/ 595223 h 1337094"/>
              <a:gd name="connsiteX36" fmla="*/ 1440611 w 1759789"/>
              <a:gd name="connsiteY36" fmla="*/ 500332 h 1337094"/>
              <a:gd name="connsiteX37" fmla="*/ 1492370 w 1759789"/>
              <a:gd name="connsiteY37" fmla="*/ 405442 h 1337094"/>
              <a:gd name="connsiteX38" fmla="*/ 1518249 w 1759789"/>
              <a:gd name="connsiteY38" fmla="*/ 353683 h 1337094"/>
              <a:gd name="connsiteX39" fmla="*/ 1552755 w 1759789"/>
              <a:gd name="connsiteY39" fmla="*/ 301925 h 1337094"/>
              <a:gd name="connsiteX40" fmla="*/ 1578634 w 1759789"/>
              <a:gd name="connsiteY40" fmla="*/ 250166 h 1337094"/>
              <a:gd name="connsiteX41" fmla="*/ 1656272 w 1759789"/>
              <a:gd name="connsiteY41" fmla="*/ 138023 h 1337094"/>
              <a:gd name="connsiteX42" fmla="*/ 1725283 w 1759789"/>
              <a:gd name="connsiteY42" fmla="*/ 51759 h 1337094"/>
              <a:gd name="connsiteX43" fmla="*/ 1759789 w 1759789"/>
              <a:gd name="connsiteY43" fmla="*/ 0 h 1337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759789" h="1337094">
                <a:moveTo>
                  <a:pt x="0" y="1337094"/>
                </a:moveTo>
                <a:cubicBezTo>
                  <a:pt x="8626" y="1319841"/>
                  <a:pt x="14037" y="1300562"/>
                  <a:pt x="25879" y="1285336"/>
                </a:cubicBezTo>
                <a:cubicBezTo>
                  <a:pt x="34706" y="1273987"/>
                  <a:pt x="50219" y="1269623"/>
                  <a:pt x="60385" y="1259457"/>
                </a:cubicBezTo>
                <a:cubicBezTo>
                  <a:pt x="67716" y="1252126"/>
                  <a:pt x="69966" y="1240551"/>
                  <a:pt x="77638" y="1233577"/>
                </a:cubicBezTo>
                <a:cubicBezTo>
                  <a:pt x="101897" y="1211523"/>
                  <a:pt x="129496" y="1193448"/>
                  <a:pt x="155275" y="1173193"/>
                </a:cubicBezTo>
                <a:cubicBezTo>
                  <a:pt x="169753" y="1161818"/>
                  <a:pt x="184157" y="1150346"/>
                  <a:pt x="198407" y="1138687"/>
                </a:cubicBezTo>
                <a:cubicBezTo>
                  <a:pt x="233170" y="1110244"/>
                  <a:pt x="267161" y="1080866"/>
                  <a:pt x="301924" y="1052423"/>
                </a:cubicBezTo>
                <a:cubicBezTo>
                  <a:pt x="316174" y="1040764"/>
                  <a:pt x="330807" y="1029576"/>
                  <a:pt x="345057" y="1017917"/>
                </a:cubicBezTo>
                <a:cubicBezTo>
                  <a:pt x="362439" y="1003696"/>
                  <a:pt x="378129" y="987242"/>
                  <a:pt x="396815" y="974785"/>
                </a:cubicBezTo>
                <a:cubicBezTo>
                  <a:pt x="414068" y="963283"/>
                  <a:pt x="431804" y="952475"/>
                  <a:pt x="448574" y="940279"/>
                </a:cubicBezTo>
                <a:cubicBezTo>
                  <a:pt x="463464" y="929450"/>
                  <a:pt x="476173" y="915659"/>
                  <a:pt x="491706" y="905774"/>
                </a:cubicBezTo>
                <a:cubicBezTo>
                  <a:pt x="507980" y="895418"/>
                  <a:pt x="526530" y="889131"/>
                  <a:pt x="543464" y="879894"/>
                </a:cubicBezTo>
                <a:cubicBezTo>
                  <a:pt x="558183" y="871865"/>
                  <a:pt x="571599" y="861513"/>
                  <a:pt x="586596" y="854015"/>
                </a:cubicBezTo>
                <a:cubicBezTo>
                  <a:pt x="658093" y="818266"/>
                  <a:pt x="603339" y="850536"/>
                  <a:pt x="655607" y="828136"/>
                </a:cubicBezTo>
                <a:cubicBezTo>
                  <a:pt x="667427" y="823070"/>
                  <a:pt x="678611" y="816634"/>
                  <a:pt x="690113" y="810883"/>
                </a:cubicBezTo>
                <a:cubicBezTo>
                  <a:pt x="698739" y="813758"/>
                  <a:pt x="709007" y="813688"/>
                  <a:pt x="715992" y="819509"/>
                </a:cubicBezTo>
                <a:cubicBezTo>
                  <a:pt x="742453" y="841560"/>
                  <a:pt x="745913" y="867422"/>
                  <a:pt x="759124" y="897147"/>
                </a:cubicBezTo>
                <a:cubicBezTo>
                  <a:pt x="764347" y="908898"/>
                  <a:pt x="771862" y="919612"/>
                  <a:pt x="776377" y="931653"/>
                </a:cubicBezTo>
                <a:cubicBezTo>
                  <a:pt x="811612" y="1025610"/>
                  <a:pt x="754225" y="904604"/>
                  <a:pt x="802257" y="1000664"/>
                </a:cubicBezTo>
                <a:cubicBezTo>
                  <a:pt x="805132" y="1012166"/>
                  <a:pt x="806213" y="1024273"/>
                  <a:pt x="810883" y="1035170"/>
                </a:cubicBezTo>
                <a:cubicBezTo>
                  <a:pt x="814967" y="1044699"/>
                  <a:pt x="824496" y="1051341"/>
                  <a:pt x="828136" y="1061049"/>
                </a:cubicBezTo>
                <a:cubicBezTo>
                  <a:pt x="833284" y="1074777"/>
                  <a:pt x="831614" y="1090453"/>
                  <a:pt x="836762" y="1104181"/>
                </a:cubicBezTo>
                <a:cubicBezTo>
                  <a:pt x="844725" y="1125414"/>
                  <a:pt x="860430" y="1137581"/>
                  <a:pt x="879894" y="1147313"/>
                </a:cubicBezTo>
                <a:cubicBezTo>
                  <a:pt x="888027" y="1151380"/>
                  <a:pt x="897147" y="1153064"/>
                  <a:pt x="905774" y="1155940"/>
                </a:cubicBezTo>
                <a:cubicBezTo>
                  <a:pt x="914400" y="1150189"/>
                  <a:pt x="922380" y="1143324"/>
                  <a:pt x="931653" y="1138687"/>
                </a:cubicBezTo>
                <a:cubicBezTo>
                  <a:pt x="939786" y="1134620"/>
                  <a:pt x="950547" y="1135881"/>
                  <a:pt x="957532" y="1130060"/>
                </a:cubicBezTo>
                <a:cubicBezTo>
                  <a:pt x="968577" y="1120856"/>
                  <a:pt x="973245" y="1105721"/>
                  <a:pt x="983411" y="1095555"/>
                </a:cubicBezTo>
                <a:cubicBezTo>
                  <a:pt x="996430" y="1082536"/>
                  <a:pt x="1013524" y="1074068"/>
                  <a:pt x="1026543" y="1061049"/>
                </a:cubicBezTo>
                <a:cubicBezTo>
                  <a:pt x="1039562" y="1048030"/>
                  <a:pt x="1047363" y="1030234"/>
                  <a:pt x="1061049" y="1017917"/>
                </a:cubicBezTo>
                <a:cubicBezTo>
                  <a:pt x="1076461" y="1004046"/>
                  <a:pt x="1096759" y="996541"/>
                  <a:pt x="1112807" y="983411"/>
                </a:cubicBezTo>
                <a:cubicBezTo>
                  <a:pt x="1174855" y="932645"/>
                  <a:pt x="1156140" y="922826"/>
                  <a:pt x="1224951" y="854015"/>
                </a:cubicBezTo>
                <a:cubicBezTo>
                  <a:pt x="1233577" y="845389"/>
                  <a:pt x="1243340" y="837766"/>
                  <a:pt x="1250830" y="828136"/>
                </a:cubicBezTo>
                <a:cubicBezTo>
                  <a:pt x="1260403" y="815828"/>
                  <a:pt x="1302349" y="750977"/>
                  <a:pt x="1311215" y="733245"/>
                </a:cubicBezTo>
                <a:cubicBezTo>
                  <a:pt x="1318140" y="719395"/>
                  <a:pt x="1321543" y="703963"/>
                  <a:pt x="1328468" y="690113"/>
                </a:cubicBezTo>
                <a:cubicBezTo>
                  <a:pt x="1335966" y="675116"/>
                  <a:pt x="1346318" y="661700"/>
                  <a:pt x="1354347" y="646981"/>
                </a:cubicBezTo>
                <a:cubicBezTo>
                  <a:pt x="1363584" y="630047"/>
                  <a:pt x="1370446" y="611849"/>
                  <a:pt x="1380226" y="595223"/>
                </a:cubicBezTo>
                <a:cubicBezTo>
                  <a:pt x="1399235" y="562908"/>
                  <a:pt x="1423844" y="533866"/>
                  <a:pt x="1440611" y="500332"/>
                </a:cubicBezTo>
                <a:cubicBezTo>
                  <a:pt x="1515187" y="351181"/>
                  <a:pt x="1420754" y="536737"/>
                  <a:pt x="1492370" y="405442"/>
                </a:cubicBezTo>
                <a:cubicBezTo>
                  <a:pt x="1501607" y="388508"/>
                  <a:pt x="1508530" y="370345"/>
                  <a:pt x="1518249" y="353683"/>
                </a:cubicBezTo>
                <a:cubicBezTo>
                  <a:pt x="1528697" y="335772"/>
                  <a:pt x="1542307" y="319836"/>
                  <a:pt x="1552755" y="301925"/>
                </a:cubicBezTo>
                <a:cubicBezTo>
                  <a:pt x="1562474" y="285263"/>
                  <a:pt x="1569397" y="267100"/>
                  <a:pt x="1578634" y="250166"/>
                </a:cubicBezTo>
                <a:cubicBezTo>
                  <a:pt x="1603319" y="204909"/>
                  <a:pt x="1621872" y="181804"/>
                  <a:pt x="1656272" y="138023"/>
                </a:cubicBezTo>
                <a:cubicBezTo>
                  <a:pt x="1695455" y="88154"/>
                  <a:pt x="1694349" y="95950"/>
                  <a:pt x="1725283" y="51759"/>
                </a:cubicBezTo>
                <a:cubicBezTo>
                  <a:pt x="1737174" y="34772"/>
                  <a:pt x="1759789" y="0"/>
                  <a:pt x="1759789" y="0"/>
                </a:cubicBezTo>
              </a:path>
            </a:pathLst>
          </a:custGeom>
          <a:noFill/>
          <a:ln w="9525" cap="flat" cmpd="sng" algn="ctr">
            <a:solidFill>
              <a:schemeClr val="tx2"/>
            </a:solidFill>
            <a:prstDash val="solid"/>
            <a:round/>
            <a:headEnd type="arrow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66298" y="1601344"/>
            <a:ext cx="1481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tx2"/>
                </a:solidFill>
              </a:rPr>
              <a:t>예약 성공</a:t>
            </a:r>
          </a:p>
        </p:txBody>
      </p:sp>
    </p:spTree>
    <p:extLst>
      <p:ext uri="{BB962C8B-B14F-4D97-AF65-F5344CB8AC3E}">
        <p14:creationId xmlns:p14="http://schemas.microsoft.com/office/powerpoint/2010/main" val="1877326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도전문제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위의 프로그램에서는 </a:t>
            </a:r>
            <a:r>
              <a:rPr lang="ko-KR" altLang="en-US" dirty="0" err="1"/>
              <a:t>한명만</a:t>
            </a:r>
            <a:r>
              <a:rPr lang="ko-KR" altLang="en-US" dirty="0"/>
              <a:t> 예약할 수 있다</a:t>
            </a:r>
            <a:r>
              <a:rPr lang="en-US" altLang="ko-KR" dirty="0"/>
              <a:t>. </a:t>
            </a:r>
            <a:r>
              <a:rPr lang="ko-KR" altLang="en-US" dirty="0"/>
              <a:t>하지만 극장에 혼자서 가는 경우는 드물다</a:t>
            </a:r>
            <a:r>
              <a:rPr lang="en-US" altLang="ko-KR" dirty="0"/>
              <a:t>. </a:t>
            </a:r>
            <a:r>
              <a:rPr lang="ko-KR" altLang="en-US" dirty="0"/>
              <a:t>따라서 한번에 </a:t>
            </a:r>
            <a:r>
              <a:rPr lang="en-US" altLang="ko-KR" dirty="0"/>
              <a:t>2</a:t>
            </a:r>
            <a:r>
              <a:rPr lang="ko-KR" altLang="en-US" dirty="0"/>
              <a:t>명을 예약할 수 있도록 위의 프로그램을 변경하여 보자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1029" name="Picture 5" descr="C:\Users\chun\AppData\Local\Microsoft\Windows\Temporary Internet Files\Content.IE5\RFXRE2L0\MC900056977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9212" y="3853385"/>
            <a:ext cx="1513332" cy="1805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86198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: </a:t>
            </a:r>
            <a:r>
              <a:rPr lang="ko-KR" altLang="en-US" dirty="0"/>
              <a:t>투표 집계하기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투표 결과를 컴퓨터를 이용하여서 집계한다고 가정하자</a:t>
            </a:r>
            <a:r>
              <a:rPr lang="en-US" altLang="ko-KR" dirty="0"/>
              <a:t>. </a:t>
            </a:r>
            <a:endParaRPr lang="ko-KR" altLang="en-US" dirty="0"/>
          </a:p>
          <a:p>
            <a:r>
              <a:rPr lang="ko-KR" altLang="en-US" dirty="0"/>
              <a:t>데이터의 </a:t>
            </a:r>
            <a:r>
              <a:rPr lang="ko-KR" altLang="en-US" b="1" dirty="0"/>
              <a:t>빈도</a:t>
            </a:r>
            <a:r>
              <a:rPr lang="en-US" altLang="ko-KR" b="1" dirty="0"/>
              <a:t>(frequency)</a:t>
            </a:r>
            <a:r>
              <a:rPr lang="ko-KR" altLang="en-US" dirty="0"/>
              <a:t>를 계산하는 것과 동일</a:t>
            </a:r>
            <a:endParaRPr lang="en-US" altLang="ko-KR" dirty="0"/>
          </a:p>
          <a:p>
            <a:r>
              <a:rPr lang="ko-KR" altLang="en-US" dirty="0"/>
              <a:t>배열의 개념을 이용하면 손쉽게 구현할 수 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4577" name="_x151500352" descr="EMB00000d48104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5804" y="2881222"/>
            <a:ext cx="3656536" cy="3195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46591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 결과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944444" y="1784140"/>
            <a:ext cx="7867650" cy="359874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latinLnBrk="1"/>
            <a:r>
              <a:rPr lang="ko-KR" altLang="en-US" sz="1600" dirty="0" err="1">
                <a:latin typeface="Trebuchet MS" pitchFamily="34" charset="0"/>
                <a:cs typeface="Courier New" pitchFamily="49" charset="0"/>
              </a:rPr>
              <a:t>몇번</a:t>
            </a:r>
            <a:r>
              <a:rPr lang="ko-KR" altLang="en-US" sz="1600" dirty="0">
                <a:latin typeface="Trebuchet MS" pitchFamily="34" charset="0"/>
                <a:cs typeface="Courier New" pitchFamily="49" charset="0"/>
              </a:rPr>
              <a:t> 후보자를 선택하시겠습니까</a:t>
            </a:r>
            <a:r>
              <a:rPr lang="en-US" altLang="ko-KR" sz="1600" dirty="0">
                <a:latin typeface="Trebuchet MS" pitchFamily="34" charset="0"/>
                <a:cs typeface="Courier New" pitchFamily="49" charset="0"/>
              </a:rPr>
              <a:t>?(</a:t>
            </a:r>
            <a:r>
              <a:rPr lang="ko-KR" altLang="en-US" sz="1600" dirty="0">
                <a:latin typeface="Trebuchet MS" pitchFamily="34" charset="0"/>
                <a:cs typeface="Courier New" pitchFamily="49" charset="0"/>
              </a:rPr>
              <a:t>종료 </a:t>
            </a:r>
            <a:r>
              <a:rPr lang="en-US" altLang="ko-KR" sz="1600" dirty="0">
                <a:latin typeface="Trebuchet MS" pitchFamily="34" charset="0"/>
                <a:cs typeface="Courier New" pitchFamily="49" charset="0"/>
              </a:rPr>
              <a:t>-1): 1</a:t>
            </a:r>
            <a:endParaRPr lang="ko-KR" altLang="en-US" sz="1600" dirty="0">
              <a:latin typeface="Trebuchet MS" pitchFamily="34" charset="0"/>
              <a:cs typeface="Courier New" pitchFamily="49" charset="0"/>
            </a:endParaRPr>
          </a:p>
          <a:p>
            <a:pPr latinLnBrk="1"/>
            <a:r>
              <a:rPr lang="ko-KR" altLang="en-US" sz="1600" dirty="0" err="1">
                <a:latin typeface="Trebuchet MS" pitchFamily="34" charset="0"/>
                <a:cs typeface="Courier New" pitchFamily="49" charset="0"/>
              </a:rPr>
              <a:t>몇번</a:t>
            </a:r>
            <a:r>
              <a:rPr lang="ko-KR" altLang="en-US" sz="1600" dirty="0">
                <a:latin typeface="Trebuchet MS" pitchFamily="34" charset="0"/>
                <a:cs typeface="Courier New" pitchFamily="49" charset="0"/>
              </a:rPr>
              <a:t> 후보자를 선택하시겠습니까</a:t>
            </a:r>
            <a:r>
              <a:rPr lang="en-US" altLang="ko-KR" sz="1600" dirty="0">
                <a:latin typeface="Trebuchet MS" pitchFamily="34" charset="0"/>
                <a:cs typeface="Courier New" pitchFamily="49" charset="0"/>
              </a:rPr>
              <a:t>?(</a:t>
            </a:r>
            <a:r>
              <a:rPr lang="ko-KR" altLang="en-US" sz="1600" dirty="0">
                <a:latin typeface="Trebuchet MS" pitchFamily="34" charset="0"/>
                <a:cs typeface="Courier New" pitchFamily="49" charset="0"/>
              </a:rPr>
              <a:t>종료 </a:t>
            </a:r>
            <a:r>
              <a:rPr lang="en-US" altLang="ko-KR" sz="1600" dirty="0">
                <a:latin typeface="Trebuchet MS" pitchFamily="34" charset="0"/>
                <a:cs typeface="Courier New" pitchFamily="49" charset="0"/>
              </a:rPr>
              <a:t>-1): 1</a:t>
            </a:r>
            <a:endParaRPr lang="ko-KR" altLang="en-US" sz="1600" dirty="0">
              <a:latin typeface="Trebuchet MS" pitchFamily="34" charset="0"/>
              <a:cs typeface="Courier New" pitchFamily="49" charset="0"/>
            </a:endParaRPr>
          </a:p>
          <a:p>
            <a:pPr latinLnBrk="1"/>
            <a:r>
              <a:rPr lang="ko-KR" altLang="en-US" sz="1600" dirty="0" err="1">
                <a:latin typeface="Trebuchet MS" pitchFamily="34" charset="0"/>
                <a:cs typeface="Courier New" pitchFamily="49" charset="0"/>
              </a:rPr>
              <a:t>몇번</a:t>
            </a:r>
            <a:r>
              <a:rPr lang="ko-KR" altLang="en-US" sz="1600" dirty="0">
                <a:latin typeface="Trebuchet MS" pitchFamily="34" charset="0"/>
                <a:cs typeface="Courier New" pitchFamily="49" charset="0"/>
              </a:rPr>
              <a:t> 후보자를 선택하시겠습니까</a:t>
            </a:r>
            <a:r>
              <a:rPr lang="en-US" altLang="ko-KR" sz="1600" dirty="0">
                <a:latin typeface="Trebuchet MS" pitchFamily="34" charset="0"/>
                <a:cs typeface="Courier New" pitchFamily="49" charset="0"/>
              </a:rPr>
              <a:t>?(</a:t>
            </a:r>
            <a:r>
              <a:rPr lang="ko-KR" altLang="en-US" sz="1600" dirty="0">
                <a:latin typeface="Trebuchet MS" pitchFamily="34" charset="0"/>
                <a:cs typeface="Courier New" pitchFamily="49" charset="0"/>
              </a:rPr>
              <a:t>종료 </a:t>
            </a:r>
            <a:r>
              <a:rPr lang="en-US" altLang="ko-KR" sz="1600" dirty="0">
                <a:latin typeface="Trebuchet MS" pitchFamily="34" charset="0"/>
                <a:cs typeface="Courier New" pitchFamily="49" charset="0"/>
              </a:rPr>
              <a:t>-1): -1</a:t>
            </a:r>
            <a:endParaRPr lang="ko-KR" altLang="en-US" sz="1600" dirty="0">
              <a:latin typeface="Trebuchet MS" pitchFamily="34" charset="0"/>
              <a:cs typeface="Courier New" pitchFamily="49" charset="0"/>
            </a:endParaRPr>
          </a:p>
          <a:p>
            <a:pPr latinLnBrk="1"/>
            <a:endParaRPr lang="en-US" altLang="ko-KR" sz="1600" dirty="0">
              <a:latin typeface="Trebuchet MS" pitchFamily="34" charset="0"/>
              <a:cs typeface="Courier New" pitchFamily="49" charset="0"/>
            </a:endParaRPr>
          </a:p>
          <a:p>
            <a:pPr latinLnBrk="1"/>
            <a:r>
              <a:rPr lang="ko-KR" altLang="en-US" sz="1600" dirty="0">
                <a:latin typeface="Trebuchet MS" pitchFamily="34" charset="0"/>
                <a:cs typeface="Courier New" pitchFamily="49" charset="0"/>
              </a:rPr>
              <a:t>값 </a:t>
            </a:r>
            <a:r>
              <a:rPr lang="en-US" altLang="ko-KR" sz="1600" dirty="0">
                <a:latin typeface="Trebuchet MS" pitchFamily="34" charset="0"/>
                <a:cs typeface="Courier New" pitchFamily="49" charset="0"/>
              </a:rPr>
              <a:t>	</a:t>
            </a:r>
            <a:r>
              <a:rPr lang="ko-KR" altLang="en-US" sz="1600" dirty="0">
                <a:latin typeface="Trebuchet MS" pitchFamily="34" charset="0"/>
                <a:cs typeface="Courier New" pitchFamily="49" charset="0"/>
              </a:rPr>
              <a:t>득표결과</a:t>
            </a:r>
          </a:p>
          <a:p>
            <a:pPr latinLnBrk="1"/>
            <a:r>
              <a:rPr lang="en-US" altLang="ko-KR" sz="1600" dirty="0">
                <a:latin typeface="Trebuchet MS" pitchFamily="34" charset="0"/>
                <a:cs typeface="Courier New" pitchFamily="49" charset="0"/>
              </a:rPr>
              <a:t>1	2</a:t>
            </a:r>
            <a:endParaRPr lang="ko-KR" altLang="en-US" sz="1600" dirty="0">
              <a:latin typeface="Trebuchet MS" pitchFamily="34" charset="0"/>
              <a:cs typeface="Courier New" pitchFamily="49" charset="0"/>
            </a:endParaRPr>
          </a:p>
          <a:p>
            <a:pPr latinLnBrk="1"/>
            <a:r>
              <a:rPr lang="en-US" altLang="ko-KR" sz="1600" dirty="0">
                <a:latin typeface="Trebuchet MS" pitchFamily="34" charset="0"/>
                <a:cs typeface="Courier New" pitchFamily="49" charset="0"/>
              </a:rPr>
              <a:t>2 	0</a:t>
            </a:r>
            <a:endParaRPr lang="ko-KR" altLang="en-US" sz="1600" dirty="0">
              <a:latin typeface="Trebuchet MS" pitchFamily="34" charset="0"/>
              <a:cs typeface="Courier New" pitchFamily="49" charset="0"/>
            </a:endParaRPr>
          </a:p>
          <a:p>
            <a:pPr latinLnBrk="1"/>
            <a:r>
              <a:rPr lang="en-US" altLang="ko-KR" sz="1600" dirty="0">
                <a:latin typeface="Trebuchet MS" pitchFamily="34" charset="0"/>
                <a:cs typeface="Courier New" pitchFamily="49" charset="0"/>
              </a:rPr>
              <a:t>3 	0</a:t>
            </a:r>
            <a:endParaRPr lang="ko-KR" altLang="en-US" sz="1600" dirty="0">
              <a:latin typeface="Trebuchet MS" pitchFamily="34" charset="0"/>
              <a:cs typeface="Courier New" pitchFamily="49" charset="0"/>
            </a:endParaRPr>
          </a:p>
          <a:p>
            <a:pPr latinLnBrk="1"/>
            <a:r>
              <a:rPr lang="en-US" altLang="ko-KR" sz="1600" dirty="0">
                <a:latin typeface="Trebuchet MS" pitchFamily="34" charset="0"/>
                <a:cs typeface="Courier New" pitchFamily="49" charset="0"/>
              </a:rPr>
              <a:t>4	0</a:t>
            </a:r>
            <a:endParaRPr lang="ko-KR" altLang="en-US" sz="1600" dirty="0">
              <a:latin typeface="Trebuchet MS" pitchFamily="34" charset="0"/>
              <a:cs typeface="Courier New" pitchFamily="49" charset="0"/>
            </a:endParaRPr>
          </a:p>
          <a:p>
            <a:pPr latinLnBrk="1"/>
            <a:r>
              <a:rPr lang="en-US" altLang="ko-KR" sz="1600" dirty="0">
                <a:latin typeface="Trebuchet MS" pitchFamily="34" charset="0"/>
                <a:cs typeface="Courier New" pitchFamily="49" charset="0"/>
              </a:rPr>
              <a:t>	...</a:t>
            </a:r>
            <a:endParaRPr lang="ko-KR" altLang="en-US" sz="1600" dirty="0">
              <a:latin typeface="Trebuchet MS" pitchFamily="34" charset="0"/>
              <a:cs typeface="Courier New" pitchFamily="49" charset="0"/>
            </a:endParaRPr>
          </a:p>
          <a:p>
            <a:pPr latinLnBrk="1"/>
            <a:r>
              <a:rPr lang="en-US" altLang="ko-KR" sz="1600" dirty="0">
                <a:latin typeface="Trebuchet MS" pitchFamily="34" charset="0"/>
                <a:cs typeface="Courier New" pitchFamily="49" charset="0"/>
              </a:rPr>
              <a:t>9 	0</a:t>
            </a:r>
            <a:endParaRPr lang="ko-KR" altLang="en-US" sz="1600" dirty="0">
              <a:latin typeface="Trebuchet MS" pitchFamily="34" charset="0"/>
              <a:cs typeface="Courier New" pitchFamily="49" charset="0"/>
            </a:endParaRPr>
          </a:p>
          <a:p>
            <a:pPr latinLnBrk="1"/>
            <a:r>
              <a:rPr lang="en-US" altLang="ko-KR" sz="1600" dirty="0">
                <a:latin typeface="Trebuchet MS" pitchFamily="34" charset="0"/>
                <a:cs typeface="Courier New" pitchFamily="49" charset="0"/>
              </a:rPr>
              <a:t>10 	0</a:t>
            </a:r>
            <a:endParaRPr lang="ko-KR" altLang="en-US" sz="1600" dirty="0">
              <a:latin typeface="Trebuchet MS" pitchFamily="34" charset="0"/>
              <a:cs typeface="Courier New" pitchFamily="49" charset="0"/>
            </a:endParaRPr>
          </a:p>
        </p:txBody>
      </p:sp>
      <p:grpSp>
        <p:nvGrpSpPr>
          <p:cNvPr id="8" name="Group 14"/>
          <p:cNvGrpSpPr>
            <a:grpSpLocks/>
          </p:cNvGrpSpPr>
          <p:nvPr/>
        </p:nvGrpSpPr>
        <p:grpSpPr bwMode="auto">
          <a:xfrm>
            <a:off x="130056" y="1598403"/>
            <a:ext cx="487363" cy="1012825"/>
            <a:chOff x="-91" y="1749"/>
            <a:chExt cx="552" cy="832"/>
          </a:xfrm>
        </p:grpSpPr>
        <p:sp>
          <p:nvSpPr>
            <p:cNvPr id="9" name="Freeform 15"/>
            <p:cNvSpPr>
              <a:spLocks/>
            </p:cNvSpPr>
            <p:nvPr/>
          </p:nvSpPr>
          <p:spPr bwMode="auto">
            <a:xfrm>
              <a:off x="-91" y="1749"/>
              <a:ext cx="552" cy="832"/>
            </a:xfrm>
            <a:custGeom>
              <a:avLst/>
              <a:gdLst>
                <a:gd name="T0" fmla="*/ 10 w 1103"/>
                <a:gd name="T1" fmla="*/ 227 h 1663"/>
                <a:gd name="T2" fmla="*/ 43 w 1103"/>
                <a:gd name="T3" fmla="*/ 153 h 1663"/>
                <a:gd name="T4" fmla="*/ 88 w 1103"/>
                <a:gd name="T5" fmla="*/ 88 h 1663"/>
                <a:gd name="T6" fmla="*/ 131 w 1103"/>
                <a:gd name="T7" fmla="*/ 37 h 1663"/>
                <a:gd name="T8" fmla="*/ 161 w 1103"/>
                <a:gd name="T9" fmla="*/ 7 h 1663"/>
                <a:gd name="T10" fmla="*/ 169 w 1103"/>
                <a:gd name="T11" fmla="*/ 1 h 1663"/>
                <a:gd name="T12" fmla="*/ 179 w 1103"/>
                <a:gd name="T13" fmla="*/ 3 h 1663"/>
                <a:gd name="T14" fmla="*/ 197 w 1103"/>
                <a:gd name="T15" fmla="*/ 6 h 1663"/>
                <a:gd name="T16" fmla="*/ 220 w 1103"/>
                <a:gd name="T17" fmla="*/ 10 h 1663"/>
                <a:gd name="T18" fmla="*/ 244 w 1103"/>
                <a:gd name="T19" fmla="*/ 14 h 1663"/>
                <a:gd name="T20" fmla="*/ 265 w 1103"/>
                <a:gd name="T21" fmla="*/ 19 h 1663"/>
                <a:gd name="T22" fmla="*/ 291 w 1103"/>
                <a:gd name="T23" fmla="*/ 22 h 1663"/>
                <a:gd name="T24" fmla="*/ 314 w 1103"/>
                <a:gd name="T25" fmla="*/ 18 h 1663"/>
                <a:gd name="T26" fmla="*/ 335 w 1103"/>
                <a:gd name="T27" fmla="*/ 11 h 1663"/>
                <a:gd name="T28" fmla="*/ 358 w 1103"/>
                <a:gd name="T29" fmla="*/ 4 h 1663"/>
                <a:gd name="T30" fmla="*/ 383 w 1103"/>
                <a:gd name="T31" fmla="*/ 0 h 1663"/>
                <a:gd name="T32" fmla="*/ 415 w 1103"/>
                <a:gd name="T33" fmla="*/ 34 h 1663"/>
                <a:gd name="T34" fmla="*/ 444 w 1103"/>
                <a:gd name="T35" fmla="*/ 90 h 1663"/>
                <a:gd name="T36" fmla="*/ 466 w 1103"/>
                <a:gd name="T37" fmla="*/ 151 h 1663"/>
                <a:gd name="T38" fmla="*/ 482 w 1103"/>
                <a:gd name="T39" fmla="*/ 215 h 1663"/>
                <a:gd name="T40" fmla="*/ 493 w 1103"/>
                <a:gd name="T41" fmla="*/ 278 h 1663"/>
                <a:gd name="T42" fmla="*/ 497 w 1103"/>
                <a:gd name="T43" fmla="*/ 324 h 1663"/>
                <a:gd name="T44" fmla="*/ 519 w 1103"/>
                <a:gd name="T45" fmla="*/ 344 h 1663"/>
                <a:gd name="T46" fmla="*/ 544 w 1103"/>
                <a:gd name="T47" fmla="*/ 366 h 1663"/>
                <a:gd name="T48" fmla="*/ 552 w 1103"/>
                <a:gd name="T49" fmla="*/ 389 h 1663"/>
                <a:gd name="T50" fmla="*/ 541 w 1103"/>
                <a:gd name="T51" fmla="*/ 431 h 1663"/>
                <a:gd name="T52" fmla="*/ 519 w 1103"/>
                <a:gd name="T53" fmla="*/ 484 h 1663"/>
                <a:gd name="T54" fmla="*/ 491 w 1103"/>
                <a:gd name="T55" fmla="*/ 540 h 1663"/>
                <a:gd name="T56" fmla="*/ 464 w 1103"/>
                <a:gd name="T57" fmla="*/ 590 h 1663"/>
                <a:gd name="T58" fmla="*/ 447 w 1103"/>
                <a:gd name="T59" fmla="*/ 616 h 1663"/>
                <a:gd name="T60" fmla="*/ 433 w 1103"/>
                <a:gd name="T61" fmla="*/ 615 h 1663"/>
                <a:gd name="T62" fmla="*/ 419 w 1103"/>
                <a:gd name="T63" fmla="*/ 616 h 1663"/>
                <a:gd name="T64" fmla="*/ 403 w 1103"/>
                <a:gd name="T65" fmla="*/ 643 h 1663"/>
                <a:gd name="T66" fmla="*/ 404 w 1103"/>
                <a:gd name="T67" fmla="*/ 685 h 1663"/>
                <a:gd name="T68" fmla="*/ 417 w 1103"/>
                <a:gd name="T69" fmla="*/ 725 h 1663"/>
                <a:gd name="T70" fmla="*/ 413 w 1103"/>
                <a:gd name="T71" fmla="*/ 764 h 1663"/>
                <a:gd name="T72" fmla="*/ 390 w 1103"/>
                <a:gd name="T73" fmla="*/ 810 h 1663"/>
                <a:gd name="T74" fmla="*/ 361 w 1103"/>
                <a:gd name="T75" fmla="*/ 831 h 1663"/>
                <a:gd name="T76" fmla="*/ 328 w 1103"/>
                <a:gd name="T77" fmla="*/ 827 h 1663"/>
                <a:gd name="T78" fmla="*/ 294 w 1103"/>
                <a:gd name="T79" fmla="*/ 808 h 1663"/>
                <a:gd name="T80" fmla="*/ 266 w 1103"/>
                <a:gd name="T81" fmla="*/ 779 h 1663"/>
                <a:gd name="T82" fmla="*/ 246 w 1103"/>
                <a:gd name="T83" fmla="*/ 748 h 1663"/>
                <a:gd name="T84" fmla="*/ 242 w 1103"/>
                <a:gd name="T85" fmla="*/ 721 h 1663"/>
                <a:gd name="T86" fmla="*/ 246 w 1103"/>
                <a:gd name="T87" fmla="*/ 685 h 1663"/>
                <a:gd name="T88" fmla="*/ 225 w 1103"/>
                <a:gd name="T89" fmla="*/ 671 h 1663"/>
                <a:gd name="T90" fmla="*/ 196 w 1103"/>
                <a:gd name="T91" fmla="*/ 665 h 1663"/>
                <a:gd name="T92" fmla="*/ 173 w 1103"/>
                <a:gd name="T93" fmla="*/ 651 h 1663"/>
                <a:gd name="T94" fmla="*/ 168 w 1103"/>
                <a:gd name="T95" fmla="*/ 624 h 1663"/>
                <a:gd name="T96" fmla="*/ 169 w 1103"/>
                <a:gd name="T97" fmla="*/ 593 h 1663"/>
                <a:gd name="T98" fmla="*/ 158 w 1103"/>
                <a:gd name="T99" fmla="*/ 572 h 1663"/>
                <a:gd name="T100" fmla="*/ 138 w 1103"/>
                <a:gd name="T101" fmla="*/ 557 h 1663"/>
                <a:gd name="T102" fmla="*/ 115 w 1103"/>
                <a:gd name="T103" fmla="*/ 545 h 1663"/>
                <a:gd name="T104" fmla="*/ 89 w 1103"/>
                <a:gd name="T105" fmla="*/ 535 h 1663"/>
                <a:gd name="T106" fmla="*/ 64 w 1103"/>
                <a:gd name="T107" fmla="*/ 525 h 1663"/>
                <a:gd name="T108" fmla="*/ 39 w 1103"/>
                <a:gd name="T109" fmla="*/ 513 h 1663"/>
                <a:gd name="T110" fmla="*/ 18 w 1103"/>
                <a:gd name="T111" fmla="*/ 384 h 1663"/>
                <a:gd name="T112" fmla="*/ 4 w 1103"/>
                <a:gd name="T113" fmla="*/ 293 h 166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103"/>
                <a:gd name="T172" fmla="*/ 0 h 1663"/>
                <a:gd name="T173" fmla="*/ 1103 w 1103"/>
                <a:gd name="T174" fmla="*/ 1663 h 166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103" h="1663">
                  <a:moveTo>
                    <a:pt x="0" y="557"/>
                  </a:moveTo>
                  <a:lnTo>
                    <a:pt x="7" y="505"/>
                  </a:lnTo>
                  <a:lnTo>
                    <a:pt x="19" y="453"/>
                  </a:lnTo>
                  <a:lnTo>
                    <a:pt x="38" y="402"/>
                  </a:lnTo>
                  <a:lnTo>
                    <a:pt x="60" y="353"/>
                  </a:lnTo>
                  <a:lnTo>
                    <a:pt x="86" y="306"/>
                  </a:lnTo>
                  <a:lnTo>
                    <a:pt x="114" y="260"/>
                  </a:lnTo>
                  <a:lnTo>
                    <a:pt x="144" y="216"/>
                  </a:lnTo>
                  <a:lnTo>
                    <a:pt x="175" y="175"/>
                  </a:lnTo>
                  <a:lnTo>
                    <a:pt x="205" y="139"/>
                  </a:lnTo>
                  <a:lnTo>
                    <a:pt x="235" y="104"/>
                  </a:lnTo>
                  <a:lnTo>
                    <a:pt x="261" y="74"/>
                  </a:lnTo>
                  <a:lnTo>
                    <a:pt x="287" y="50"/>
                  </a:lnTo>
                  <a:lnTo>
                    <a:pt x="306" y="29"/>
                  </a:lnTo>
                  <a:lnTo>
                    <a:pt x="322" y="14"/>
                  </a:lnTo>
                  <a:lnTo>
                    <a:pt x="333" y="5"/>
                  </a:lnTo>
                  <a:lnTo>
                    <a:pt x="336" y="1"/>
                  </a:lnTo>
                  <a:lnTo>
                    <a:pt x="337" y="1"/>
                  </a:lnTo>
                  <a:lnTo>
                    <a:pt x="342" y="3"/>
                  </a:lnTo>
                  <a:lnTo>
                    <a:pt x="349" y="4"/>
                  </a:lnTo>
                  <a:lnTo>
                    <a:pt x="357" y="5"/>
                  </a:lnTo>
                  <a:lnTo>
                    <a:pt x="368" y="6"/>
                  </a:lnTo>
                  <a:lnTo>
                    <a:pt x="380" y="8"/>
                  </a:lnTo>
                  <a:lnTo>
                    <a:pt x="394" y="11"/>
                  </a:lnTo>
                  <a:lnTo>
                    <a:pt x="409" y="13"/>
                  </a:lnTo>
                  <a:lnTo>
                    <a:pt x="424" y="15"/>
                  </a:lnTo>
                  <a:lnTo>
                    <a:pt x="440" y="19"/>
                  </a:lnTo>
                  <a:lnTo>
                    <a:pt x="456" y="21"/>
                  </a:lnTo>
                  <a:lnTo>
                    <a:pt x="472" y="24"/>
                  </a:lnTo>
                  <a:lnTo>
                    <a:pt x="488" y="28"/>
                  </a:lnTo>
                  <a:lnTo>
                    <a:pt x="503" y="31"/>
                  </a:lnTo>
                  <a:lnTo>
                    <a:pt x="517" y="35"/>
                  </a:lnTo>
                  <a:lnTo>
                    <a:pt x="530" y="38"/>
                  </a:lnTo>
                  <a:lnTo>
                    <a:pt x="548" y="43"/>
                  </a:lnTo>
                  <a:lnTo>
                    <a:pt x="565" y="44"/>
                  </a:lnTo>
                  <a:lnTo>
                    <a:pt x="582" y="44"/>
                  </a:lnTo>
                  <a:lnTo>
                    <a:pt x="598" y="43"/>
                  </a:lnTo>
                  <a:lnTo>
                    <a:pt x="613" y="41"/>
                  </a:lnTo>
                  <a:lnTo>
                    <a:pt x="628" y="36"/>
                  </a:lnTo>
                  <a:lnTo>
                    <a:pt x="643" y="31"/>
                  </a:lnTo>
                  <a:lnTo>
                    <a:pt x="656" y="27"/>
                  </a:lnTo>
                  <a:lnTo>
                    <a:pt x="670" y="21"/>
                  </a:lnTo>
                  <a:lnTo>
                    <a:pt x="685" y="16"/>
                  </a:lnTo>
                  <a:lnTo>
                    <a:pt x="700" y="12"/>
                  </a:lnTo>
                  <a:lnTo>
                    <a:pt x="715" y="7"/>
                  </a:lnTo>
                  <a:lnTo>
                    <a:pt x="731" y="4"/>
                  </a:lnTo>
                  <a:lnTo>
                    <a:pt x="747" y="1"/>
                  </a:lnTo>
                  <a:lnTo>
                    <a:pt x="765" y="0"/>
                  </a:lnTo>
                  <a:lnTo>
                    <a:pt x="783" y="1"/>
                  </a:lnTo>
                  <a:lnTo>
                    <a:pt x="806" y="34"/>
                  </a:lnTo>
                  <a:lnTo>
                    <a:pt x="829" y="68"/>
                  </a:lnTo>
                  <a:lnTo>
                    <a:pt x="850" y="104"/>
                  </a:lnTo>
                  <a:lnTo>
                    <a:pt x="868" y="141"/>
                  </a:lnTo>
                  <a:lnTo>
                    <a:pt x="887" y="180"/>
                  </a:lnTo>
                  <a:lnTo>
                    <a:pt x="903" y="219"/>
                  </a:lnTo>
                  <a:lnTo>
                    <a:pt x="918" y="261"/>
                  </a:lnTo>
                  <a:lnTo>
                    <a:pt x="932" y="302"/>
                  </a:lnTo>
                  <a:lnTo>
                    <a:pt x="944" y="345"/>
                  </a:lnTo>
                  <a:lnTo>
                    <a:pt x="955" y="386"/>
                  </a:lnTo>
                  <a:lnTo>
                    <a:pt x="964" y="429"/>
                  </a:lnTo>
                  <a:lnTo>
                    <a:pt x="972" y="472"/>
                  </a:lnTo>
                  <a:lnTo>
                    <a:pt x="979" y="514"/>
                  </a:lnTo>
                  <a:lnTo>
                    <a:pt x="985" y="556"/>
                  </a:lnTo>
                  <a:lnTo>
                    <a:pt x="988" y="597"/>
                  </a:lnTo>
                  <a:lnTo>
                    <a:pt x="991" y="638"/>
                  </a:lnTo>
                  <a:lnTo>
                    <a:pt x="994" y="647"/>
                  </a:lnTo>
                  <a:lnTo>
                    <a:pt x="1004" y="658"/>
                  </a:lnTo>
                  <a:lnTo>
                    <a:pt x="1020" y="672"/>
                  </a:lnTo>
                  <a:lnTo>
                    <a:pt x="1038" y="687"/>
                  </a:lnTo>
                  <a:lnTo>
                    <a:pt x="1056" y="703"/>
                  </a:lnTo>
                  <a:lnTo>
                    <a:pt x="1075" y="718"/>
                  </a:lnTo>
                  <a:lnTo>
                    <a:pt x="1088" y="732"/>
                  </a:lnTo>
                  <a:lnTo>
                    <a:pt x="1099" y="744"/>
                  </a:lnTo>
                  <a:lnTo>
                    <a:pt x="1103" y="759"/>
                  </a:lnTo>
                  <a:lnTo>
                    <a:pt x="1103" y="778"/>
                  </a:lnTo>
                  <a:lnTo>
                    <a:pt x="1100" y="802"/>
                  </a:lnTo>
                  <a:lnTo>
                    <a:pt x="1092" y="831"/>
                  </a:lnTo>
                  <a:lnTo>
                    <a:pt x="1082" y="862"/>
                  </a:lnTo>
                  <a:lnTo>
                    <a:pt x="1069" y="897"/>
                  </a:lnTo>
                  <a:lnTo>
                    <a:pt x="1054" y="931"/>
                  </a:lnTo>
                  <a:lnTo>
                    <a:pt x="1037" y="968"/>
                  </a:lnTo>
                  <a:lnTo>
                    <a:pt x="1018" y="1006"/>
                  </a:lnTo>
                  <a:lnTo>
                    <a:pt x="1000" y="1043"/>
                  </a:lnTo>
                  <a:lnTo>
                    <a:pt x="981" y="1080"/>
                  </a:lnTo>
                  <a:lnTo>
                    <a:pt x="962" y="1116"/>
                  </a:lnTo>
                  <a:lnTo>
                    <a:pt x="944" y="1148"/>
                  </a:lnTo>
                  <a:lnTo>
                    <a:pt x="927" y="1179"/>
                  </a:lnTo>
                  <a:lnTo>
                    <a:pt x="912" y="1206"/>
                  </a:lnTo>
                  <a:lnTo>
                    <a:pt x="898" y="1229"/>
                  </a:lnTo>
                  <a:lnTo>
                    <a:pt x="894" y="1231"/>
                  </a:lnTo>
                  <a:lnTo>
                    <a:pt x="886" y="1231"/>
                  </a:lnTo>
                  <a:lnTo>
                    <a:pt x="876" y="1231"/>
                  </a:lnTo>
                  <a:lnTo>
                    <a:pt x="866" y="1230"/>
                  </a:lnTo>
                  <a:lnTo>
                    <a:pt x="856" y="1230"/>
                  </a:lnTo>
                  <a:lnTo>
                    <a:pt x="847" y="1230"/>
                  </a:lnTo>
                  <a:lnTo>
                    <a:pt x="838" y="1232"/>
                  </a:lnTo>
                  <a:lnTo>
                    <a:pt x="834" y="1238"/>
                  </a:lnTo>
                  <a:lnTo>
                    <a:pt x="817" y="1260"/>
                  </a:lnTo>
                  <a:lnTo>
                    <a:pt x="806" y="1285"/>
                  </a:lnTo>
                  <a:lnTo>
                    <a:pt x="803" y="1313"/>
                  </a:lnTo>
                  <a:lnTo>
                    <a:pt x="803" y="1341"/>
                  </a:lnTo>
                  <a:lnTo>
                    <a:pt x="807" y="1369"/>
                  </a:lnTo>
                  <a:lnTo>
                    <a:pt x="814" y="1397"/>
                  </a:lnTo>
                  <a:lnTo>
                    <a:pt x="824" y="1425"/>
                  </a:lnTo>
                  <a:lnTo>
                    <a:pt x="834" y="1450"/>
                  </a:lnTo>
                  <a:lnTo>
                    <a:pt x="837" y="1471"/>
                  </a:lnTo>
                  <a:lnTo>
                    <a:pt x="834" y="1498"/>
                  </a:lnTo>
                  <a:lnTo>
                    <a:pt x="826" y="1528"/>
                  </a:lnTo>
                  <a:lnTo>
                    <a:pt x="814" y="1561"/>
                  </a:lnTo>
                  <a:lnTo>
                    <a:pt x="798" y="1592"/>
                  </a:lnTo>
                  <a:lnTo>
                    <a:pt x="780" y="1619"/>
                  </a:lnTo>
                  <a:lnTo>
                    <a:pt x="761" y="1641"/>
                  </a:lnTo>
                  <a:lnTo>
                    <a:pt x="742" y="1655"/>
                  </a:lnTo>
                  <a:lnTo>
                    <a:pt x="722" y="1662"/>
                  </a:lnTo>
                  <a:lnTo>
                    <a:pt x="700" y="1663"/>
                  </a:lnTo>
                  <a:lnTo>
                    <a:pt x="678" y="1661"/>
                  </a:lnTo>
                  <a:lnTo>
                    <a:pt x="656" y="1654"/>
                  </a:lnTo>
                  <a:lnTo>
                    <a:pt x="633" y="1644"/>
                  </a:lnTo>
                  <a:lnTo>
                    <a:pt x="610" y="1631"/>
                  </a:lnTo>
                  <a:lnTo>
                    <a:pt x="588" y="1615"/>
                  </a:lnTo>
                  <a:lnTo>
                    <a:pt x="568" y="1597"/>
                  </a:lnTo>
                  <a:lnTo>
                    <a:pt x="548" y="1578"/>
                  </a:lnTo>
                  <a:lnTo>
                    <a:pt x="531" y="1558"/>
                  </a:lnTo>
                  <a:lnTo>
                    <a:pt x="515" y="1538"/>
                  </a:lnTo>
                  <a:lnTo>
                    <a:pt x="502" y="1516"/>
                  </a:lnTo>
                  <a:lnTo>
                    <a:pt x="492" y="1496"/>
                  </a:lnTo>
                  <a:lnTo>
                    <a:pt x="485" y="1475"/>
                  </a:lnTo>
                  <a:lnTo>
                    <a:pt x="483" y="1457"/>
                  </a:lnTo>
                  <a:lnTo>
                    <a:pt x="484" y="1441"/>
                  </a:lnTo>
                  <a:lnTo>
                    <a:pt x="486" y="1418"/>
                  </a:lnTo>
                  <a:lnTo>
                    <a:pt x="491" y="1392"/>
                  </a:lnTo>
                  <a:lnTo>
                    <a:pt x="492" y="1370"/>
                  </a:lnTo>
                  <a:lnTo>
                    <a:pt x="484" y="1358"/>
                  </a:lnTo>
                  <a:lnTo>
                    <a:pt x="469" y="1346"/>
                  </a:lnTo>
                  <a:lnTo>
                    <a:pt x="450" y="1341"/>
                  </a:lnTo>
                  <a:lnTo>
                    <a:pt x="431" y="1336"/>
                  </a:lnTo>
                  <a:lnTo>
                    <a:pt x="411" y="1334"/>
                  </a:lnTo>
                  <a:lnTo>
                    <a:pt x="392" y="1330"/>
                  </a:lnTo>
                  <a:lnTo>
                    <a:pt x="373" y="1326"/>
                  </a:lnTo>
                  <a:lnTo>
                    <a:pt x="358" y="1316"/>
                  </a:lnTo>
                  <a:lnTo>
                    <a:pt x="345" y="1302"/>
                  </a:lnTo>
                  <a:lnTo>
                    <a:pt x="337" y="1286"/>
                  </a:lnTo>
                  <a:lnTo>
                    <a:pt x="335" y="1268"/>
                  </a:lnTo>
                  <a:lnTo>
                    <a:pt x="335" y="1247"/>
                  </a:lnTo>
                  <a:lnTo>
                    <a:pt x="336" y="1225"/>
                  </a:lnTo>
                  <a:lnTo>
                    <a:pt x="337" y="1205"/>
                  </a:lnTo>
                  <a:lnTo>
                    <a:pt x="337" y="1185"/>
                  </a:lnTo>
                  <a:lnTo>
                    <a:pt x="335" y="1168"/>
                  </a:lnTo>
                  <a:lnTo>
                    <a:pt x="327" y="1155"/>
                  </a:lnTo>
                  <a:lnTo>
                    <a:pt x="315" y="1143"/>
                  </a:lnTo>
                  <a:lnTo>
                    <a:pt x="304" y="1133"/>
                  </a:lnTo>
                  <a:lnTo>
                    <a:pt x="290" y="1123"/>
                  </a:lnTo>
                  <a:lnTo>
                    <a:pt x="276" y="1113"/>
                  </a:lnTo>
                  <a:lnTo>
                    <a:pt x="261" y="1105"/>
                  </a:lnTo>
                  <a:lnTo>
                    <a:pt x="246" y="1097"/>
                  </a:lnTo>
                  <a:lnTo>
                    <a:pt x="229" y="1090"/>
                  </a:lnTo>
                  <a:lnTo>
                    <a:pt x="213" y="1084"/>
                  </a:lnTo>
                  <a:lnTo>
                    <a:pt x="196" y="1077"/>
                  </a:lnTo>
                  <a:lnTo>
                    <a:pt x="178" y="1070"/>
                  </a:lnTo>
                  <a:lnTo>
                    <a:pt x="161" y="1063"/>
                  </a:lnTo>
                  <a:lnTo>
                    <a:pt x="144" y="1056"/>
                  </a:lnTo>
                  <a:lnTo>
                    <a:pt x="128" y="1049"/>
                  </a:lnTo>
                  <a:lnTo>
                    <a:pt x="110" y="1042"/>
                  </a:lnTo>
                  <a:lnTo>
                    <a:pt x="94" y="1034"/>
                  </a:lnTo>
                  <a:lnTo>
                    <a:pt x="78" y="1026"/>
                  </a:lnTo>
                  <a:lnTo>
                    <a:pt x="63" y="937"/>
                  </a:lnTo>
                  <a:lnTo>
                    <a:pt x="49" y="850"/>
                  </a:lnTo>
                  <a:lnTo>
                    <a:pt x="36" y="767"/>
                  </a:lnTo>
                  <a:lnTo>
                    <a:pt x="24" y="693"/>
                  </a:lnTo>
                  <a:lnTo>
                    <a:pt x="14" y="631"/>
                  </a:lnTo>
                  <a:lnTo>
                    <a:pt x="7" y="585"/>
                  </a:lnTo>
                  <a:lnTo>
                    <a:pt x="1" y="558"/>
                  </a:lnTo>
                  <a:lnTo>
                    <a:pt x="0" y="557"/>
                  </a:lnTo>
                  <a:close/>
                </a:path>
              </a:pathLst>
            </a:custGeom>
            <a:solidFill>
              <a:srgbClr val="FFFF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Freeform 16"/>
            <p:cNvSpPr>
              <a:spLocks/>
            </p:cNvSpPr>
            <p:nvPr/>
          </p:nvSpPr>
          <p:spPr bwMode="auto">
            <a:xfrm>
              <a:off x="-77" y="1804"/>
              <a:ext cx="523" cy="721"/>
            </a:xfrm>
            <a:custGeom>
              <a:avLst/>
              <a:gdLst>
                <a:gd name="T0" fmla="*/ 480 w 1044"/>
                <a:gd name="T1" fmla="*/ 299 h 1440"/>
                <a:gd name="T2" fmla="*/ 445 w 1044"/>
                <a:gd name="T3" fmla="*/ 275 h 1440"/>
                <a:gd name="T4" fmla="*/ 427 w 1044"/>
                <a:gd name="T5" fmla="*/ 144 h 1440"/>
                <a:gd name="T6" fmla="*/ 406 w 1044"/>
                <a:gd name="T7" fmla="*/ 93 h 1440"/>
                <a:gd name="T8" fmla="*/ 407 w 1044"/>
                <a:gd name="T9" fmla="*/ 67 h 1440"/>
                <a:gd name="T10" fmla="*/ 420 w 1044"/>
                <a:gd name="T11" fmla="*/ 58 h 1440"/>
                <a:gd name="T12" fmla="*/ 386 w 1044"/>
                <a:gd name="T13" fmla="*/ 26 h 1440"/>
                <a:gd name="T14" fmla="*/ 359 w 1044"/>
                <a:gd name="T15" fmla="*/ 14 h 1440"/>
                <a:gd name="T16" fmla="*/ 340 w 1044"/>
                <a:gd name="T17" fmla="*/ 16 h 1440"/>
                <a:gd name="T18" fmla="*/ 311 w 1044"/>
                <a:gd name="T19" fmla="*/ 27 h 1440"/>
                <a:gd name="T20" fmla="*/ 302 w 1044"/>
                <a:gd name="T21" fmla="*/ 24 h 1440"/>
                <a:gd name="T22" fmla="*/ 262 w 1044"/>
                <a:gd name="T23" fmla="*/ 14 h 1440"/>
                <a:gd name="T24" fmla="*/ 220 w 1044"/>
                <a:gd name="T25" fmla="*/ 7 h 1440"/>
                <a:gd name="T26" fmla="*/ 178 w 1044"/>
                <a:gd name="T27" fmla="*/ 0 h 1440"/>
                <a:gd name="T28" fmla="*/ 174 w 1044"/>
                <a:gd name="T29" fmla="*/ 2 h 1440"/>
                <a:gd name="T30" fmla="*/ 171 w 1044"/>
                <a:gd name="T31" fmla="*/ 7 h 1440"/>
                <a:gd name="T32" fmla="*/ 172 w 1044"/>
                <a:gd name="T33" fmla="*/ 8 h 1440"/>
                <a:gd name="T34" fmla="*/ 169 w 1044"/>
                <a:gd name="T35" fmla="*/ 8 h 1440"/>
                <a:gd name="T36" fmla="*/ 143 w 1044"/>
                <a:gd name="T37" fmla="*/ 25 h 1440"/>
                <a:gd name="T38" fmla="*/ 114 w 1044"/>
                <a:gd name="T39" fmla="*/ 45 h 1440"/>
                <a:gd name="T40" fmla="*/ 86 w 1044"/>
                <a:gd name="T41" fmla="*/ 68 h 1440"/>
                <a:gd name="T42" fmla="*/ 58 w 1044"/>
                <a:gd name="T43" fmla="*/ 98 h 1440"/>
                <a:gd name="T44" fmla="*/ 36 w 1044"/>
                <a:gd name="T45" fmla="*/ 137 h 1440"/>
                <a:gd name="T46" fmla="*/ 8 w 1044"/>
                <a:gd name="T47" fmla="*/ 192 h 1440"/>
                <a:gd name="T48" fmla="*/ 1 w 1044"/>
                <a:gd name="T49" fmla="*/ 231 h 1440"/>
                <a:gd name="T50" fmla="*/ 5 w 1044"/>
                <a:gd name="T51" fmla="*/ 243 h 1440"/>
                <a:gd name="T52" fmla="*/ 27 w 1044"/>
                <a:gd name="T53" fmla="*/ 322 h 1440"/>
                <a:gd name="T54" fmla="*/ 48 w 1044"/>
                <a:gd name="T55" fmla="*/ 402 h 1440"/>
                <a:gd name="T56" fmla="*/ 57 w 1044"/>
                <a:gd name="T57" fmla="*/ 413 h 1440"/>
                <a:gd name="T58" fmla="*/ 98 w 1044"/>
                <a:gd name="T59" fmla="*/ 437 h 1440"/>
                <a:gd name="T60" fmla="*/ 146 w 1044"/>
                <a:gd name="T61" fmla="*/ 465 h 1440"/>
                <a:gd name="T62" fmla="*/ 166 w 1044"/>
                <a:gd name="T63" fmla="*/ 475 h 1440"/>
                <a:gd name="T64" fmla="*/ 187 w 1044"/>
                <a:gd name="T65" fmla="*/ 482 h 1440"/>
                <a:gd name="T66" fmla="*/ 200 w 1044"/>
                <a:gd name="T67" fmla="*/ 527 h 1440"/>
                <a:gd name="T68" fmla="*/ 227 w 1044"/>
                <a:gd name="T69" fmla="*/ 556 h 1440"/>
                <a:gd name="T70" fmla="*/ 257 w 1044"/>
                <a:gd name="T71" fmla="*/ 556 h 1440"/>
                <a:gd name="T72" fmla="*/ 289 w 1044"/>
                <a:gd name="T73" fmla="*/ 551 h 1440"/>
                <a:gd name="T74" fmla="*/ 308 w 1044"/>
                <a:gd name="T75" fmla="*/ 553 h 1440"/>
                <a:gd name="T76" fmla="*/ 312 w 1044"/>
                <a:gd name="T77" fmla="*/ 606 h 1440"/>
                <a:gd name="T78" fmla="*/ 308 w 1044"/>
                <a:gd name="T79" fmla="*/ 617 h 1440"/>
                <a:gd name="T80" fmla="*/ 288 w 1044"/>
                <a:gd name="T81" fmla="*/ 632 h 1440"/>
                <a:gd name="T82" fmla="*/ 280 w 1044"/>
                <a:gd name="T83" fmla="*/ 659 h 1440"/>
                <a:gd name="T84" fmla="*/ 286 w 1044"/>
                <a:gd name="T85" fmla="*/ 690 h 1440"/>
                <a:gd name="T86" fmla="*/ 305 w 1044"/>
                <a:gd name="T87" fmla="*/ 718 h 1440"/>
                <a:gd name="T88" fmla="*/ 336 w 1044"/>
                <a:gd name="T89" fmla="*/ 719 h 1440"/>
                <a:gd name="T90" fmla="*/ 362 w 1044"/>
                <a:gd name="T91" fmla="*/ 688 h 1440"/>
                <a:gd name="T92" fmla="*/ 355 w 1044"/>
                <a:gd name="T93" fmla="*/ 641 h 1440"/>
                <a:gd name="T94" fmla="*/ 339 w 1044"/>
                <a:gd name="T95" fmla="*/ 624 h 1440"/>
                <a:gd name="T96" fmla="*/ 327 w 1044"/>
                <a:gd name="T97" fmla="*/ 614 h 1440"/>
                <a:gd name="T98" fmla="*/ 327 w 1044"/>
                <a:gd name="T99" fmla="*/ 577 h 1440"/>
                <a:gd name="T100" fmla="*/ 301 w 1044"/>
                <a:gd name="T101" fmla="*/ 538 h 1440"/>
                <a:gd name="T102" fmla="*/ 254 w 1044"/>
                <a:gd name="T103" fmla="*/ 542 h 1440"/>
                <a:gd name="T104" fmla="*/ 219 w 1044"/>
                <a:gd name="T105" fmla="*/ 528 h 1440"/>
                <a:gd name="T106" fmla="*/ 206 w 1044"/>
                <a:gd name="T107" fmla="*/ 490 h 1440"/>
                <a:gd name="T108" fmla="*/ 229 w 1044"/>
                <a:gd name="T109" fmla="*/ 489 h 1440"/>
                <a:gd name="T110" fmla="*/ 260 w 1044"/>
                <a:gd name="T111" fmla="*/ 498 h 1440"/>
                <a:gd name="T112" fmla="*/ 292 w 1044"/>
                <a:gd name="T113" fmla="*/ 505 h 1440"/>
                <a:gd name="T114" fmla="*/ 327 w 1044"/>
                <a:gd name="T115" fmla="*/ 512 h 1440"/>
                <a:gd name="T116" fmla="*/ 371 w 1044"/>
                <a:gd name="T117" fmla="*/ 522 h 1440"/>
                <a:gd name="T118" fmla="*/ 405 w 1044"/>
                <a:gd name="T119" fmla="*/ 529 h 1440"/>
                <a:gd name="T120" fmla="*/ 424 w 1044"/>
                <a:gd name="T121" fmla="*/ 512 h 1440"/>
                <a:gd name="T122" fmla="*/ 468 w 1044"/>
                <a:gd name="T123" fmla="*/ 440 h 1440"/>
                <a:gd name="T124" fmla="*/ 509 w 1044"/>
                <a:gd name="T125" fmla="*/ 369 h 1440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044"/>
                <a:gd name="T190" fmla="*/ 0 h 1440"/>
                <a:gd name="T191" fmla="*/ 1044 w 1044"/>
                <a:gd name="T192" fmla="*/ 1440 h 1440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044" h="1440">
                  <a:moveTo>
                    <a:pt x="1044" y="688"/>
                  </a:moveTo>
                  <a:lnTo>
                    <a:pt x="1032" y="665"/>
                  </a:lnTo>
                  <a:lnTo>
                    <a:pt x="1011" y="641"/>
                  </a:lnTo>
                  <a:lnTo>
                    <a:pt x="986" y="618"/>
                  </a:lnTo>
                  <a:lnTo>
                    <a:pt x="959" y="597"/>
                  </a:lnTo>
                  <a:lnTo>
                    <a:pt x="934" y="580"/>
                  </a:lnTo>
                  <a:lnTo>
                    <a:pt x="912" y="565"/>
                  </a:lnTo>
                  <a:lnTo>
                    <a:pt x="897" y="555"/>
                  </a:lnTo>
                  <a:lnTo>
                    <a:pt x="891" y="551"/>
                  </a:lnTo>
                  <a:lnTo>
                    <a:pt x="888" y="550"/>
                  </a:lnTo>
                  <a:lnTo>
                    <a:pt x="888" y="516"/>
                  </a:lnTo>
                  <a:lnTo>
                    <a:pt x="882" y="449"/>
                  </a:lnTo>
                  <a:lnTo>
                    <a:pt x="872" y="373"/>
                  </a:lnTo>
                  <a:lnTo>
                    <a:pt x="859" y="309"/>
                  </a:lnTo>
                  <a:lnTo>
                    <a:pt x="853" y="288"/>
                  </a:lnTo>
                  <a:lnTo>
                    <a:pt x="846" y="267"/>
                  </a:lnTo>
                  <a:lnTo>
                    <a:pt x="838" y="246"/>
                  </a:lnTo>
                  <a:lnTo>
                    <a:pt x="829" y="226"/>
                  </a:lnTo>
                  <a:lnTo>
                    <a:pt x="820" y="206"/>
                  </a:lnTo>
                  <a:lnTo>
                    <a:pt x="811" y="185"/>
                  </a:lnTo>
                  <a:lnTo>
                    <a:pt x="800" y="166"/>
                  </a:lnTo>
                  <a:lnTo>
                    <a:pt x="789" y="146"/>
                  </a:lnTo>
                  <a:lnTo>
                    <a:pt x="796" y="143"/>
                  </a:lnTo>
                  <a:lnTo>
                    <a:pt x="804" y="138"/>
                  </a:lnTo>
                  <a:lnTo>
                    <a:pt x="813" y="134"/>
                  </a:lnTo>
                  <a:lnTo>
                    <a:pt x="821" y="129"/>
                  </a:lnTo>
                  <a:lnTo>
                    <a:pt x="829" y="124"/>
                  </a:lnTo>
                  <a:lnTo>
                    <a:pt x="835" y="121"/>
                  </a:lnTo>
                  <a:lnTo>
                    <a:pt x="838" y="117"/>
                  </a:lnTo>
                  <a:lnTo>
                    <a:pt x="839" y="116"/>
                  </a:lnTo>
                  <a:lnTo>
                    <a:pt x="829" y="106"/>
                  </a:lnTo>
                  <a:lnTo>
                    <a:pt x="816" y="92"/>
                  </a:lnTo>
                  <a:lnTo>
                    <a:pt x="803" y="78"/>
                  </a:lnTo>
                  <a:lnTo>
                    <a:pt x="786" y="64"/>
                  </a:lnTo>
                  <a:lnTo>
                    <a:pt x="770" y="52"/>
                  </a:lnTo>
                  <a:lnTo>
                    <a:pt x="753" y="40"/>
                  </a:lnTo>
                  <a:lnTo>
                    <a:pt x="735" y="33"/>
                  </a:lnTo>
                  <a:lnTo>
                    <a:pt x="716" y="29"/>
                  </a:lnTo>
                  <a:lnTo>
                    <a:pt x="716" y="28"/>
                  </a:lnTo>
                  <a:lnTo>
                    <a:pt x="703" y="28"/>
                  </a:lnTo>
                  <a:lnTo>
                    <a:pt x="691" y="30"/>
                  </a:lnTo>
                  <a:lnTo>
                    <a:pt x="678" y="32"/>
                  </a:lnTo>
                  <a:lnTo>
                    <a:pt x="667" y="34"/>
                  </a:lnTo>
                  <a:lnTo>
                    <a:pt x="655" y="39"/>
                  </a:lnTo>
                  <a:lnTo>
                    <a:pt x="644" y="43"/>
                  </a:lnTo>
                  <a:lnTo>
                    <a:pt x="632" y="48"/>
                  </a:lnTo>
                  <a:lnTo>
                    <a:pt x="621" y="54"/>
                  </a:lnTo>
                  <a:lnTo>
                    <a:pt x="619" y="54"/>
                  </a:lnTo>
                  <a:lnTo>
                    <a:pt x="619" y="53"/>
                  </a:lnTo>
                  <a:lnTo>
                    <a:pt x="603" y="48"/>
                  </a:lnTo>
                  <a:lnTo>
                    <a:pt x="587" y="44"/>
                  </a:lnTo>
                  <a:lnTo>
                    <a:pt x="571" y="39"/>
                  </a:lnTo>
                  <a:lnTo>
                    <a:pt x="555" y="34"/>
                  </a:lnTo>
                  <a:lnTo>
                    <a:pt x="539" y="31"/>
                  </a:lnTo>
                  <a:lnTo>
                    <a:pt x="523" y="28"/>
                  </a:lnTo>
                  <a:lnTo>
                    <a:pt x="507" y="24"/>
                  </a:lnTo>
                  <a:lnTo>
                    <a:pt x="489" y="21"/>
                  </a:lnTo>
                  <a:lnTo>
                    <a:pt x="473" y="18"/>
                  </a:lnTo>
                  <a:lnTo>
                    <a:pt x="457" y="15"/>
                  </a:lnTo>
                  <a:lnTo>
                    <a:pt x="440" y="13"/>
                  </a:lnTo>
                  <a:lnTo>
                    <a:pt x="424" y="10"/>
                  </a:lnTo>
                  <a:lnTo>
                    <a:pt x="406" y="8"/>
                  </a:lnTo>
                  <a:lnTo>
                    <a:pt x="389" y="4"/>
                  </a:lnTo>
                  <a:lnTo>
                    <a:pt x="373" y="2"/>
                  </a:lnTo>
                  <a:lnTo>
                    <a:pt x="356" y="0"/>
                  </a:lnTo>
                  <a:lnTo>
                    <a:pt x="354" y="0"/>
                  </a:lnTo>
                  <a:lnTo>
                    <a:pt x="353" y="1"/>
                  </a:lnTo>
                  <a:lnTo>
                    <a:pt x="351" y="2"/>
                  </a:lnTo>
                  <a:lnTo>
                    <a:pt x="350" y="3"/>
                  </a:lnTo>
                  <a:lnTo>
                    <a:pt x="348" y="4"/>
                  </a:lnTo>
                  <a:lnTo>
                    <a:pt x="345" y="7"/>
                  </a:lnTo>
                  <a:lnTo>
                    <a:pt x="344" y="9"/>
                  </a:lnTo>
                  <a:lnTo>
                    <a:pt x="343" y="13"/>
                  </a:lnTo>
                  <a:lnTo>
                    <a:pt x="342" y="13"/>
                  </a:lnTo>
                  <a:lnTo>
                    <a:pt x="341" y="13"/>
                  </a:lnTo>
                  <a:lnTo>
                    <a:pt x="339" y="14"/>
                  </a:lnTo>
                  <a:lnTo>
                    <a:pt x="343" y="15"/>
                  </a:lnTo>
                  <a:lnTo>
                    <a:pt x="342" y="15"/>
                  </a:lnTo>
                  <a:lnTo>
                    <a:pt x="339" y="15"/>
                  </a:lnTo>
                  <a:lnTo>
                    <a:pt x="338" y="15"/>
                  </a:lnTo>
                  <a:lnTo>
                    <a:pt x="336" y="16"/>
                  </a:lnTo>
                  <a:lnTo>
                    <a:pt x="323" y="24"/>
                  </a:lnTo>
                  <a:lnTo>
                    <a:pt x="311" y="33"/>
                  </a:lnTo>
                  <a:lnTo>
                    <a:pt x="299" y="41"/>
                  </a:lnTo>
                  <a:lnTo>
                    <a:pt x="286" y="49"/>
                  </a:lnTo>
                  <a:lnTo>
                    <a:pt x="275" y="57"/>
                  </a:lnTo>
                  <a:lnTo>
                    <a:pt x="262" y="66"/>
                  </a:lnTo>
                  <a:lnTo>
                    <a:pt x="251" y="74"/>
                  </a:lnTo>
                  <a:lnTo>
                    <a:pt x="239" y="82"/>
                  </a:lnTo>
                  <a:lnTo>
                    <a:pt x="228" y="90"/>
                  </a:lnTo>
                  <a:lnTo>
                    <a:pt x="215" y="99"/>
                  </a:lnTo>
                  <a:lnTo>
                    <a:pt x="205" y="107"/>
                  </a:lnTo>
                  <a:lnTo>
                    <a:pt x="193" y="116"/>
                  </a:lnTo>
                  <a:lnTo>
                    <a:pt x="182" y="125"/>
                  </a:lnTo>
                  <a:lnTo>
                    <a:pt x="171" y="135"/>
                  </a:lnTo>
                  <a:lnTo>
                    <a:pt x="160" y="145"/>
                  </a:lnTo>
                  <a:lnTo>
                    <a:pt x="149" y="155"/>
                  </a:lnTo>
                  <a:lnTo>
                    <a:pt x="137" y="168"/>
                  </a:lnTo>
                  <a:lnTo>
                    <a:pt x="125" y="182"/>
                  </a:lnTo>
                  <a:lnTo>
                    <a:pt x="115" y="196"/>
                  </a:lnTo>
                  <a:lnTo>
                    <a:pt x="106" y="211"/>
                  </a:lnTo>
                  <a:lnTo>
                    <a:pt x="96" y="226"/>
                  </a:lnTo>
                  <a:lnTo>
                    <a:pt x="87" y="242"/>
                  </a:lnTo>
                  <a:lnTo>
                    <a:pt x="79" y="257"/>
                  </a:lnTo>
                  <a:lnTo>
                    <a:pt x="71" y="273"/>
                  </a:lnTo>
                  <a:lnTo>
                    <a:pt x="60" y="295"/>
                  </a:lnTo>
                  <a:lnTo>
                    <a:pt x="47" y="317"/>
                  </a:lnTo>
                  <a:lnTo>
                    <a:pt x="35" y="339"/>
                  </a:lnTo>
                  <a:lnTo>
                    <a:pt x="25" y="361"/>
                  </a:lnTo>
                  <a:lnTo>
                    <a:pt x="15" y="384"/>
                  </a:lnTo>
                  <a:lnTo>
                    <a:pt x="8" y="407"/>
                  </a:lnTo>
                  <a:lnTo>
                    <a:pt x="2" y="431"/>
                  </a:lnTo>
                  <a:lnTo>
                    <a:pt x="0" y="455"/>
                  </a:lnTo>
                  <a:lnTo>
                    <a:pt x="0" y="459"/>
                  </a:lnTo>
                  <a:lnTo>
                    <a:pt x="1" y="462"/>
                  </a:lnTo>
                  <a:lnTo>
                    <a:pt x="3" y="465"/>
                  </a:lnTo>
                  <a:lnTo>
                    <a:pt x="5" y="468"/>
                  </a:lnTo>
                  <a:lnTo>
                    <a:pt x="7" y="474"/>
                  </a:lnTo>
                  <a:lnTo>
                    <a:pt x="8" y="479"/>
                  </a:lnTo>
                  <a:lnTo>
                    <a:pt x="10" y="485"/>
                  </a:lnTo>
                  <a:lnTo>
                    <a:pt x="11" y="491"/>
                  </a:lnTo>
                  <a:lnTo>
                    <a:pt x="22" y="530"/>
                  </a:lnTo>
                  <a:lnTo>
                    <a:pt x="32" y="568"/>
                  </a:lnTo>
                  <a:lnTo>
                    <a:pt x="42" y="606"/>
                  </a:lnTo>
                  <a:lnTo>
                    <a:pt x="54" y="644"/>
                  </a:lnTo>
                  <a:lnTo>
                    <a:pt x="64" y="682"/>
                  </a:lnTo>
                  <a:lnTo>
                    <a:pt x="75" y="720"/>
                  </a:lnTo>
                  <a:lnTo>
                    <a:pt x="85" y="759"/>
                  </a:lnTo>
                  <a:lnTo>
                    <a:pt x="94" y="798"/>
                  </a:lnTo>
                  <a:lnTo>
                    <a:pt x="95" y="803"/>
                  </a:lnTo>
                  <a:lnTo>
                    <a:pt x="96" y="809"/>
                  </a:lnTo>
                  <a:lnTo>
                    <a:pt x="99" y="812"/>
                  </a:lnTo>
                  <a:lnTo>
                    <a:pt x="103" y="816"/>
                  </a:lnTo>
                  <a:lnTo>
                    <a:pt x="107" y="818"/>
                  </a:lnTo>
                  <a:lnTo>
                    <a:pt x="114" y="824"/>
                  </a:lnTo>
                  <a:lnTo>
                    <a:pt x="125" y="831"/>
                  </a:lnTo>
                  <a:lnTo>
                    <a:pt x="139" y="840"/>
                  </a:lnTo>
                  <a:lnTo>
                    <a:pt x="156" y="850"/>
                  </a:lnTo>
                  <a:lnTo>
                    <a:pt x="175" y="862"/>
                  </a:lnTo>
                  <a:lnTo>
                    <a:pt x="195" y="873"/>
                  </a:lnTo>
                  <a:lnTo>
                    <a:pt x="216" y="885"/>
                  </a:lnTo>
                  <a:lnTo>
                    <a:pt x="237" y="898"/>
                  </a:lnTo>
                  <a:lnTo>
                    <a:pt x="257" y="909"/>
                  </a:lnTo>
                  <a:lnTo>
                    <a:pt x="275" y="919"/>
                  </a:lnTo>
                  <a:lnTo>
                    <a:pt x="292" y="929"/>
                  </a:lnTo>
                  <a:lnTo>
                    <a:pt x="307" y="937"/>
                  </a:lnTo>
                  <a:lnTo>
                    <a:pt x="318" y="944"/>
                  </a:lnTo>
                  <a:lnTo>
                    <a:pt x="326" y="947"/>
                  </a:lnTo>
                  <a:lnTo>
                    <a:pt x="328" y="948"/>
                  </a:lnTo>
                  <a:lnTo>
                    <a:pt x="331" y="949"/>
                  </a:lnTo>
                  <a:lnTo>
                    <a:pt x="337" y="952"/>
                  </a:lnTo>
                  <a:lnTo>
                    <a:pt x="345" y="954"/>
                  </a:lnTo>
                  <a:lnTo>
                    <a:pt x="356" y="956"/>
                  </a:lnTo>
                  <a:lnTo>
                    <a:pt x="365" y="960"/>
                  </a:lnTo>
                  <a:lnTo>
                    <a:pt x="373" y="962"/>
                  </a:lnTo>
                  <a:lnTo>
                    <a:pt x="379" y="963"/>
                  </a:lnTo>
                  <a:lnTo>
                    <a:pt x="382" y="964"/>
                  </a:lnTo>
                  <a:lnTo>
                    <a:pt x="384" y="994"/>
                  </a:lnTo>
                  <a:lnTo>
                    <a:pt x="390" y="1023"/>
                  </a:lnTo>
                  <a:lnTo>
                    <a:pt x="399" y="1052"/>
                  </a:lnTo>
                  <a:lnTo>
                    <a:pt x="414" y="1080"/>
                  </a:lnTo>
                  <a:lnTo>
                    <a:pt x="424" y="1090"/>
                  </a:lnTo>
                  <a:lnTo>
                    <a:pt x="433" y="1099"/>
                  </a:lnTo>
                  <a:lnTo>
                    <a:pt x="443" y="1105"/>
                  </a:lnTo>
                  <a:lnTo>
                    <a:pt x="454" y="1110"/>
                  </a:lnTo>
                  <a:lnTo>
                    <a:pt x="465" y="1112"/>
                  </a:lnTo>
                  <a:lnTo>
                    <a:pt x="477" y="1113"/>
                  </a:lnTo>
                  <a:lnTo>
                    <a:pt x="488" y="1113"/>
                  </a:lnTo>
                  <a:lnTo>
                    <a:pt x="501" y="1112"/>
                  </a:lnTo>
                  <a:lnTo>
                    <a:pt x="513" y="1111"/>
                  </a:lnTo>
                  <a:lnTo>
                    <a:pt x="526" y="1108"/>
                  </a:lnTo>
                  <a:lnTo>
                    <a:pt x="539" y="1106"/>
                  </a:lnTo>
                  <a:lnTo>
                    <a:pt x="551" y="1104"/>
                  </a:lnTo>
                  <a:lnTo>
                    <a:pt x="563" y="1102"/>
                  </a:lnTo>
                  <a:lnTo>
                    <a:pt x="576" y="1100"/>
                  </a:lnTo>
                  <a:lnTo>
                    <a:pt x="588" y="1100"/>
                  </a:lnTo>
                  <a:lnTo>
                    <a:pt x="600" y="1100"/>
                  </a:lnTo>
                  <a:lnTo>
                    <a:pt x="604" y="1100"/>
                  </a:lnTo>
                  <a:lnTo>
                    <a:pt x="610" y="1102"/>
                  </a:lnTo>
                  <a:lnTo>
                    <a:pt x="615" y="1104"/>
                  </a:lnTo>
                  <a:lnTo>
                    <a:pt x="617" y="1107"/>
                  </a:lnTo>
                  <a:lnTo>
                    <a:pt x="625" y="1133"/>
                  </a:lnTo>
                  <a:lnTo>
                    <a:pt x="626" y="1158"/>
                  </a:lnTo>
                  <a:lnTo>
                    <a:pt x="624" y="1185"/>
                  </a:lnTo>
                  <a:lnTo>
                    <a:pt x="622" y="1211"/>
                  </a:lnTo>
                  <a:lnTo>
                    <a:pt x="622" y="1216"/>
                  </a:lnTo>
                  <a:lnTo>
                    <a:pt x="622" y="1221"/>
                  </a:lnTo>
                  <a:lnTo>
                    <a:pt x="623" y="1226"/>
                  </a:lnTo>
                  <a:lnTo>
                    <a:pt x="625" y="1231"/>
                  </a:lnTo>
                  <a:lnTo>
                    <a:pt x="615" y="1233"/>
                  </a:lnTo>
                  <a:lnTo>
                    <a:pt x="606" y="1236"/>
                  </a:lnTo>
                  <a:lnTo>
                    <a:pt x="598" y="1242"/>
                  </a:lnTo>
                  <a:lnTo>
                    <a:pt x="588" y="1248"/>
                  </a:lnTo>
                  <a:lnTo>
                    <a:pt x="581" y="1255"/>
                  </a:lnTo>
                  <a:lnTo>
                    <a:pt x="574" y="1263"/>
                  </a:lnTo>
                  <a:lnTo>
                    <a:pt x="570" y="1271"/>
                  </a:lnTo>
                  <a:lnTo>
                    <a:pt x="565" y="1280"/>
                  </a:lnTo>
                  <a:lnTo>
                    <a:pt x="562" y="1292"/>
                  </a:lnTo>
                  <a:lnTo>
                    <a:pt x="559" y="1303"/>
                  </a:lnTo>
                  <a:lnTo>
                    <a:pt x="559" y="1316"/>
                  </a:lnTo>
                  <a:lnTo>
                    <a:pt x="561" y="1327"/>
                  </a:lnTo>
                  <a:lnTo>
                    <a:pt x="561" y="1336"/>
                  </a:lnTo>
                  <a:lnTo>
                    <a:pt x="563" y="1347"/>
                  </a:lnTo>
                  <a:lnTo>
                    <a:pt x="566" y="1362"/>
                  </a:lnTo>
                  <a:lnTo>
                    <a:pt x="571" y="1378"/>
                  </a:lnTo>
                  <a:lnTo>
                    <a:pt x="576" y="1395"/>
                  </a:lnTo>
                  <a:lnTo>
                    <a:pt x="583" y="1410"/>
                  </a:lnTo>
                  <a:lnTo>
                    <a:pt x="589" y="1422"/>
                  </a:lnTo>
                  <a:lnTo>
                    <a:pt x="598" y="1430"/>
                  </a:lnTo>
                  <a:lnTo>
                    <a:pt x="608" y="1435"/>
                  </a:lnTo>
                  <a:lnTo>
                    <a:pt x="621" y="1438"/>
                  </a:lnTo>
                  <a:lnTo>
                    <a:pt x="632" y="1440"/>
                  </a:lnTo>
                  <a:lnTo>
                    <a:pt x="645" y="1440"/>
                  </a:lnTo>
                  <a:lnTo>
                    <a:pt x="657" y="1439"/>
                  </a:lnTo>
                  <a:lnTo>
                    <a:pt x="670" y="1436"/>
                  </a:lnTo>
                  <a:lnTo>
                    <a:pt x="682" y="1430"/>
                  </a:lnTo>
                  <a:lnTo>
                    <a:pt x="692" y="1423"/>
                  </a:lnTo>
                  <a:lnTo>
                    <a:pt x="707" y="1408"/>
                  </a:lnTo>
                  <a:lnTo>
                    <a:pt x="717" y="1392"/>
                  </a:lnTo>
                  <a:lnTo>
                    <a:pt x="723" y="1375"/>
                  </a:lnTo>
                  <a:lnTo>
                    <a:pt x="727" y="1355"/>
                  </a:lnTo>
                  <a:lnTo>
                    <a:pt x="725" y="1337"/>
                  </a:lnTo>
                  <a:lnTo>
                    <a:pt x="722" y="1317"/>
                  </a:lnTo>
                  <a:lnTo>
                    <a:pt x="716" y="1299"/>
                  </a:lnTo>
                  <a:lnTo>
                    <a:pt x="709" y="1280"/>
                  </a:lnTo>
                  <a:lnTo>
                    <a:pt x="705" y="1272"/>
                  </a:lnTo>
                  <a:lnTo>
                    <a:pt x="699" y="1265"/>
                  </a:lnTo>
                  <a:lnTo>
                    <a:pt x="692" y="1258"/>
                  </a:lnTo>
                  <a:lnTo>
                    <a:pt x="685" y="1251"/>
                  </a:lnTo>
                  <a:lnTo>
                    <a:pt x="676" y="1247"/>
                  </a:lnTo>
                  <a:lnTo>
                    <a:pt x="668" y="1242"/>
                  </a:lnTo>
                  <a:lnTo>
                    <a:pt x="659" y="1238"/>
                  </a:lnTo>
                  <a:lnTo>
                    <a:pt x="651" y="1234"/>
                  </a:lnTo>
                  <a:lnTo>
                    <a:pt x="652" y="1231"/>
                  </a:lnTo>
                  <a:lnTo>
                    <a:pt x="652" y="1226"/>
                  </a:lnTo>
                  <a:lnTo>
                    <a:pt x="649" y="1223"/>
                  </a:lnTo>
                  <a:lnTo>
                    <a:pt x="648" y="1219"/>
                  </a:lnTo>
                  <a:lnTo>
                    <a:pt x="649" y="1198"/>
                  </a:lnTo>
                  <a:lnTo>
                    <a:pt x="651" y="1175"/>
                  </a:lnTo>
                  <a:lnTo>
                    <a:pt x="653" y="1153"/>
                  </a:lnTo>
                  <a:lnTo>
                    <a:pt x="652" y="1130"/>
                  </a:lnTo>
                  <a:lnTo>
                    <a:pt x="648" y="1111"/>
                  </a:lnTo>
                  <a:lnTo>
                    <a:pt x="639" y="1094"/>
                  </a:lnTo>
                  <a:lnTo>
                    <a:pt x="624" y="1081"/>
                  </a:lnTo>
                  <a:lnTo>
                    <a:pt x="601" y="1074"/>
                  </a:lnTo>
                  <a:lnTo>
                    <a:pt x="581" y="1073"/>
                  </a:lnTo>
                  <a:lnTo>
                    <a:pt x="563" y="1074"/>
                  </a:lnTo>
                  <a:lnTo>
                    <a:pt x="545" y="1076"/>
                  </a:lnTo>
                  <a:lnTo>
                    <a:pt x="526" y="1080"/>
                  </a:lnTo>
                  <a:lnTo>
                    <a:pt x="508" y="1083"/>
                  </a:lnTo>
                  <a:lnTo>
                    <a:pt x="489" y="1084"/>
                  </a:lnTo>
                  <a:lnTo>
                    <a:pt x="471" y="1083"/>
                  </a:lnTo>
                  <a:lnTo>
                    <a:pt x="452" y="1079"/>
                  </a:lnTo>
                  <a:lnTo>
                    <a:pt x="444" y="1068"/>
                  </a:lnTo>
                  <a:lnTo>
                    <a:pt x="437" y="1055"/>
                  </a:lnTo>
                  <a:lnTo>
                    <a:pt x="432" y="1042"/>
                  </a:lnTo>
                  <a:lnTo>
                    <a:pt x="426" y="1027"/>
                  </a:lnTo>
                  <a:lnTo>
                    <a:pt x="420" y="1011"/>
                  </a:lnTo>
                  <a:lnTo>
                    <a:pt x="415" y="994"/>
                  </a:lnTo>
                  <a:lnTo>
                    <a:pt x="412" y="979"/>
                  </a:lnTo>
                  <a:lnTo>
                    <a:pt x="410" y="966"/>
                  </a:lnTo>
                  <a:lnTo>
                    <a:pt x="422" y="968"/>
                  </a:lnTo>
                  <a:lnTo>
                    <a:pt x="434" y="971"/>
                  </a:lnTo>
                  <a:lnTo>
                    <a:pt x="447" y="975"/>
                  </a:lnTo>
                  <a:lnTo>
                    <a:pt x="458" y="977"/>
                  </a:lnTo>
                  <a:lnTo>
                    <a:pt x="471" y="981"/>
                  </a:lnTo>
                  <a:lnTo>
                    <a:pt x="483" y="984"/>
                  </a:lnTo>
                  <a:lnTo>
                    <a:pt x="495" y="987"/>
                  </a:lnTo>
                  <a:lnTo>
                    <a:pt x="508" y="991"/>
                  </a:lnTo>
                  <a:lnTo>
                    <a:pt x="520" y="994"/>
                  </a:lnTo>
                  <a:lnTo>
                    <a:pt x="533" y="997"/>
                  </a:lnTo>
                  <a:lnTo>
                    <a:pt x="546" y="1000"/>
                  </a:lnTo>
                  <a:lnTo>
                    <a:pt x="558" y="1004"/>
                  </a:lnTo>
                  <a:lnTo>
                    <a:pt x="570" y="1006"/>
                  </a:lnTo>
                  <a:lnTo>
                    <a:pt x="583" y="1009"/>
                  </a:lnTo>
                  <a:lnTo>
                    <a:pt x="595" y="1012"/>
                  </a:lnTo>
                  <a:lnTo>
                    <a:pt x="608" y="1014"/>
                  </a:lnTo>
                  <a:lnTo>
                    <a:pt x="622" y="1016"/>
                  </a:lnTo>
                  <a:lnTo>
                    <a:pt x="637" y="1020"/>
                  </a:lnTo>
                  <a:lnTo>
                    <a:pt x="653" y="1023"/>
                  </a:lnTo>
                  <a:lnTo>
                    <a:pt x="670" y="1027"/>
                  </a:lnTo>
                  <a:lnTo>
                    <a:pt x="689" y="1030"/>
                  </a:lnTo>
                  <a:lnTo>
                    <a:pt x="706" y="1035"/>
                  </a:lnTo>
                  <a:lnTo>
                    <a:pt x="723" y="1038"/>
                  </a:lnTo>
                  <a:lnTo>
                    <a:pt x="740" y="1043"/>
                  </a:lnTo>
                  <a:lnTo>
                    <a:pt x="758" y="1046"/>
                  </a:lnTo>
                  <a:lnTo>
                    <a:pt x="773" y="1050"/>
                  </a:lnTo>
                  <a:lnTo>
                    <a:pt x="786" y="1052"/>
                  </a:lnTo>
                  <a:lnTo>
                    <a:pt x="799" y="1055"/>
                  </a:lnTo>
                  <a:lnTo>
                    <a:pt x="809" y="1057"/>
                  </a:lnTo>
                  <a:lnTo>
                    <a:pt x="818" y="1058"/>
                  </a:lnTo>
                  <a:lnTo>
                    <a:pt x="822" y="1059"/>
                  </a:lnTo>
                  <a:lnTo>
                    <a:pt x="824" y="1058"/>
                  </a:lnTo>
                  <a:lnTo>
                    <a:pt x="835" y="1042"/>
                  </a:lnTo>
                  <a:lnTo>
                    <a:pt x="846" y="1022"/>
                  </a:lnTo>
                  <a:lnTo>
                    <a:pt x="861" y="998"/>
                  </a:lnTo>
                  <a:lnTo>
                    <a:pt x="879" y="970"/>
                  </a:lnTo>
                  <a:lnTo>
                    <a:pt x="896" y="941"/>
                  </a:lnTo>
                  <a:lnTo>
                    <a:pt x="914" y="910"/>
                  </a:lnTo>
                  <a:lnTo>
                    <a:pt x="934" y="879"/>
                  </a:lnTo>
                  <a:lnTo>
                    <a:pt x="952" y="847"/>
                  </a:lnTo>
                  <a:lnTo>
                    <a:pt x="971" y="817"/>
                  </a:lnTo>
                  <a:lnTo>
                    <a:pt x="988" y="788"/>
                  </a:lnTo>
                  <a:lnTo>
                    <a:pt x="1003" y="760"/>
                  </a:lnTo>
                  <a:lnTo>
                    <a:pt x="1017" y="737"/>
                  </a:lnTo>
                  <a:lnTo>
                    <a:pt x="1028" y="717"/>
                  </a:lnTo>
                  <a:lnTo>
                    <a:pt x="1038" y="702"/>
                  </a:lnTo>
                  <a:lnTo>
                    <a:pt x="1043" y="691"/>
                  </a:lnTo>
                  <a:lnTo>
                    <a:pt x="1044" y="6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Freeform 17"/>
            <p:cNvSpPr>
              <a:spLocks/>
            </p:cNvSpPr>
            <p:nvPr/>
          </p:nvSpPr>
          <p:spPr bwMode="auto">
            <a:xfrm>
              <a:off x="219" y="2467"/>
              <a:ext cx="54" cy="46"/>
            </a:xfrm>
            <a:custGeom>
              <a:avLst/>
              <a:gdLst>
                <a:gd name="T0" fmla="*/ 40 w 108"/>
                <a:gd name="T1" fmla="*/ 43 h 92"/>
                <a:gd name="T2" fmla="*/ 36 w 108"/>
                <a:gd name="T3" fmla="*/ 45 h 92"/>
                <a:gd name="T4" fmla="*/ 31 w 108"/>
                <a:gd name="T5" fmla="*/ 46 h 92"/>
                <a:gd name="T6" fmla="*/ 27 w 108"/>
                <a:gd name="T7" fmla="*/ 46 h 92"/>
                <a:gd name="T8" fmla="*/ 21 w 108"/>
                <a:gd name="T9" fmla="*/ 46 h 92"/>
                <a:gd name="T10" fmla="*/ 17 w 108"/>
                <a:gd name="T11" fmla="*/ 44 h 92"/>
                <a:gd name="T12" fmla="*/ 13 w 108"/>
                <a:gd name="T13" fmla="*/ 42 h 92"/>
                <a:gd name="T14" fmla="*/ 9 w 108"/>
                <a:gd name="T15" fmla="*/ 39 h 92"/>
                <a:gd name="T16" fmla="*/ 5 w 108"/>
                <a:gd name="T17" fmla="*/ 35 h 92"/>
                <a:gd name="T18" fmla="*/ 4 w 108"/>
                <a:gd name="T19" fmla="*/ 31 h 92"/>
                <a:gd name="T20" fmla="*/ 2 w 108"/>
                <a:gd name="T21" fmla="*/ 26 h 92"/>
                <a:gd name="T22" fmla="*/ 1 w 108"/>
                <a:gd name="T23" fmla="*/ 20 h 92"/>
                <a:gd name="T24" fmla="*/ 0 w 108"/>
                <a:gd name="T25" fmla="*/ 18 h 92"/>
                <a:gd name="T26" fmla="*/ 52 w 108"/>
                <a:gd name="T27" fmla="*/ 0 h 92"/>
                <a:gd name="T28" fmla="*/ 54 w 108"/>
                <a:gd name="T29" fmla="*/ 13 h 92"/>
                <a:gd name="T30" fmla="*/ 54 w 108"/>
                <a:gd name="T31" fmla="*/ 24 h 92"/>
                <a:gd name="T32" fmla="*/ 50 w 108"/>
                <a:gd name="T33" fmla="*/ 35 h 92"/>
                <a:gd name="T34" fmla="*/ 40 w 108"/>
                <a:gd name="T35" fmla="*/ 43 h 9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8"/>
                <a:gd name="T55" fmla="*/ 0 h 92"/>
                <a:gd name="T56" fmla="*/ 108 w 108"/>
                <a:gd name="T57" fmla="*/ 92 h 9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8" h="92">
                  <a:moveTo>
                    <a:pt x="80" y="85"/>
                  </a:moveTo>
                  <a:lnTo>
                    <a:pt x="71" y="90"/>
                  </a:lnTo>
                  <a:lnTo>
                    <a:pt x="62" y="92"/>
                  </a:lnTo>
                  <a:lnTo>
                    <a:pt x="53" y="92"/>
                  </a:lnTo>
                  <a:lnTo>
                    <a:pt x="42" y="91"/>
                  </a:lnTo>
                  <a:lnTo>
                    <a:pt x="33" y="88"/>
                  </a:lnTo>
                  <a:lnTo>
                    <a:pt x="25" y="83"/>
                  </a:lnTo>
                  <a:lnTo>
                    <a:pt x="17" y="77"/>
                  </a:lnTo>
                  <a:lnTo>
                    <a:pt x="10" y="69"/>
                  </a:lnTo>
                  <a:lnTo>
                    <a:pt x="8" y="62"/>
                  </a:lnTo>
                  <a:lnTo>
                    <a:pt x="4" y="51"/>
                  </a:lnTo>
                  <a:lnTo>
                    <a:pt x="1" y="39"/>
                  </a:lnTo>
                  <a:lnTo>
                    <a:pt x="0" y="35"/>
                  </a:lnTo>
                  <a:lnTo>
                    <a:pt x="104" y="0"/>
                  </a:lnTo>
                  <a:lnTo>
                    <a:pt x="108" y="25"/>
                  </a:lnTo>
                  <a:lnTo>
                    <a:pt x="107" y="48"/>
                  </a:lnTo>
                  <a:lnTo>
                    <a:pt x="99" y="69"/>
                  </a:lnTo>
                  <a:lnTo>
                    <a:pt x="80" y="85"/>
                  </a:lnTo>
                  <a:close/>
                </a:path>
              </a:pathLst>
            </a:custGeom>
            <a:solidFill>
              <a:srgbClr val="93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auto">
            <a:xfrm>
              <a:off x="212" y="2427"/>
              <a:ext cx="59" cy="46"/>
            </a:xfrm>
            <a:custGeom>
              <a:avLst/>
              <a:gdLst>
                <a:gd name="T0" fmla="*/ 57 w 116"/>
                <a:gd name="T1" fmla="*/ 23 h 92"/>
                <a:gd name="T2" fmla="*/ 57 w 116"/>
                <a:gd name="T3" fmla="*/ 25 h 92"/>
                <a:gd name="T4" fmla="*/ 58 w 116"/>
                <a:gd name="T5" fmla="*/ 27 h 92"/>
                <a:gd name="T6" fmla="*/ 58 w 116"/>
                <a:gd name="T7" fmla="*/ 29 h 92"/>
                <a:gd name="T8" fmla="*/ 59 w 116"/>
                <a:gd name="T9" fmla="*/ 32 h 92"/>
                <a:gd name="T10" fmla="*/ 53 w 116"/>
                <a:gd name="T11" fmla="*/ 32 h 92"/>
                <a:gd name="T12" fmla="*/ 46 w 116"/>
                <a:gd name="T13" fmla="*/ 33 h 92"/>
                <a:gd name="T14" fmla="*/ 39 w 116"/>
                <a:gd name="T15" fmla="*/ 35 h 92"/>
                <a:gd name="T16" fmla="*/ 32 w 116"/>
                <a:gd name="T17" fmla="*/ 37 h 92"/>
                <a:gd name="T18" fmla="*/ 24 w 116"/>
                <a:gd name="T19" fmla="*/ 39 h 92"/>
                <a:gd name="T20" fmla="*/ 17 w 116"/>
                <a:gd name="T21" fmla="*/ 42 h 92"/>
                <a:gd name="T22" fmla="*/ 11 w 116"/>
                <a:gd name="T23" fmla="*/ 44 h 92"/>
                <a:gd name="T24" fmla="*/ 4 w 116"/>
                <a:gd name="T25" fmla="*/ 46 h 92"/>
                <a:gd name="T26" fmla="*/ 4 w 116"/>
                <a:gd name="T27" fmla="*/ 40 h 92"/>
                <a:gd name="T28" fmla="*/ 3 w 116"/>
                <a:gd name="T29" fmla="*/ 33 h 92"/>
                <a:gd name="T30" fmla="*/ 1 w 116"/>
                <a:gd name="T31" fmla="*/ 27 h 92"/>
                <a:gd name="T32" fmla="*/ 0 w 116"/>
                <a:gd name="T33" fmla="*/ 24 h 92"/>
                <a:gd name="T34" fmla="*/ 2 w 116"/>
                <a:gd name="T35" fmla="*/ 20 h 92"/>
                <a:gd name="T36" fmla="*/ 5 w 116"/>
                <a:gd name="T37" fmla="*/ 15 h 92"/>
                <a:gd name="T38" fmla="*/ 8 w 116"/>
                <a:gd name="T39" fmla="*/ 11 h 92"/>
                <a:gd name="T40" fmla="*/ 11 w 116"/>
                <a:gd name="T41" fmla="*/ 7 h 92"/>
                <a:gd name="T42" fmla="*/ 15 w 116"/>
                <a:gd name="T43" fmla="*/ 4 h 92"/>
                <a:gd name="T44" fmla="*/ 20 w 116"/>
                <a:gd name="T45" fmla="*/ 2 h 92"/>
                <a:gd name="T46" fmla="*/ 25 w 116"/>
                <a:gd name="T47" fmla="*/ 1 h 92"/>
                <a:gd name="T48" fmla="*/ 31 w 116"/>
                <a:gd name="T49" fmla="*/ 0 h 92"/>
                <a:gd name="T50" fmla="*/ 36 w 116"/>
                <a:gd name="T51" fmla="*/ 1 h 92"/>
                <a:gd name="T52" fmla="*/ 40 w 116"/>
                <a:gd name="T53" fmla="*/ 2 h 92"/>
                <a:gd name="T54" fmla="*/ 44 w 116"/>
                <a:gd name="T55" fmla="*/ 4 h 92"/>
                <a:gd name="T56" fmla="*/ 47 w 116"/>
                <a:gd name="T57" fmla="*/ 7 h 92"/>
                <a:gd name="T58" fmla="*/ 50 w 116"/>
                <a:gd name="T59" fmla="*/ 10 h 92"/>
                <a:gd name="T60" fmla="*/ 53 w 116"/>
                <a:gd name="T61" fmla="*/ 14 h 92"/>
                <a:gd name="T62" fmla="*/ 55 w 116"/>
                <a:gd name="T63" fmla="*/ 18 h 92"/>
                <a:gd name="T64" fmla="*/ 57 w 116"/>
                <a:gd name="T65" fmla="*/ 23 h 9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16"/>
                <a:gd name="T100" fmla="*/ 0 h 92"/>
                <a:gd name="T101" fmla="*/ 116 w 116"/>
                <a:gd name="T102" fmla="*/ 92 h 9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16" h="92">
                  <a:moveTo>
                    <a:pt x="112" y="45"/>
                  </a:moveTo>
                  <a:lnTo>
                    <a:pt x="113" y="49"/>
                  </a:lnTo>
                  <a:lnTo>
                    <a:pt x="114" y="54"/>
                  </a:lnTo>
                  <a:lnTo>
                    <a:pt x="115" y="58"/>
                  </a:lnTo>
                  <a:lnTo>
                    <a:pt x="116" y="63"/>
                  </a:lnTo>
                  <a:lnTo>
                    <a:pt x="104" y="63"/>
                  </a:lnTo>
                  <a:lnTo>
                    <a:pt x="90" y="65"/>
                  </a:lnTo>
                  <a:lnTo>
                    <a:pt x="76" y="69"/>
                  </a:lnTo>
                  <a:lnTo>
                    <a:pt x="62" y="73"/>
                  </a:lnTo>
                  <a:lnTo>
                    <a:pt x="48" y="78"/>
                  </a:lnTo>
                  <a:lnTo>
                    <a:pt x="34" y="83"/>
                  </a:lnTo>
                  <a:lnTo>
                    <a:pt x="21" y="87"/>
                  </a:lnTo>
                  <a:lnTo>
                    <a:pt x="8" y="92"/>
                  </a:lnTo>
                  <a:lnTo>
                    <a:pt x="7" y="80"/>
                  </a:lnTo>
                  <a:lnTo>
                    <a:pt x="5" y="66"/>
                  </a:lnTo>
                  <a:lnTo>
                    <a:pt x="2" y="54"/>
                  </a:lnTo>
                  <a:lnTo>
                    <a:pt x="0" y="48"/>
                  </a:lnTo>
                  <a:lnTo>
                    <a:pt x="3" y="39"/>
                  </a:lnTo>
                  <a:lnTo>
                    <a:pt x="9" y="30"/>
                  </a:lnTo>
                  <a:lnTo>
                    <a:pt x="15" y="22"/>
                  </a:lnTo>
                  <a:lnTo>
                    <a:pt x="22" y="13"/>
                  </a:lnTo>
                  <a:lnTo>
                    <a:pt x="30" y="8"/>
                  </a:lnTo>
                  <a:lnTo>
                    <a:pt x="39" y="3"/>
                  </a:lnTo>
                  <a:lnTo>
                    <a:pt x="49" y="1"/>
                  </a:lnTo>
                  <a:lnTo>
                    <a:pt x="61" y="0"/>
                  </a:lnTo>
                  <a:lnTo>
                    <a:pt x="70" y="1"/>
                  </a:lnTo>
                  <a:lnTo>
                    <a:pt x="78" y="4"/>
                  </a:lnTo>
                  <a:lnTo>
                    <a:pt x="86" y="8"/>
                  </a:lnTo>
                  <a:lnTo>
                    <a:pt x="93" y="13"/>
                  </a:lnTo>
                  <a:lnTo>
                    <a:pt x="99" y="20"/>
                  </a:lnTo>
                  <a:lnTo>
                    <a:pt x="105" y="27"/>
                  </a:lnTo>
                  <a:lnTo>
                    <a:pt x="108" y="35"/>
                  </a:lnTo>
                  <a:lnTo>
                    <a:pt x="112" y="45"/>
                  </a:lnTo>
                  <a:close/>
                </a:path>
              </a:pathLst>
            </a:custGeom>
            <a:solidFill>
              <a:srgbClr val="DBB7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Freeform 19"/>
            <p:cNvSpPr>
              <a:spLocks/>
            </p:cNvSpPr>
            <p:nvPr/>
          </p:nvSpPr>
          <p:spPr bwMode="auto">
            <a:xfrm>
              <a:off x="105" y="1879"/>
              <a:ext cx="249" cy="356"/>
            </a:xfrm>
            <a:custGeom>
              <a:avLst/>
              <a:gdLst>
                <a:gd name="T0" fmla="*/ 248 w 498"/>
                <a:gd name="T1" fmla="*/ 205 h 711"/>
                <a:gd name="T2" fmla="*/ 239 w 498"/>
                <a:gd name="T3" fmla="*/ 231 h 711"/>
                <a:gd name="T4" fmla="*/ 230 w 498"/>
                <a:gd name="T5" fmla="*/ 247 h 711"/>
                <a:gd name="T6" fmla="*/ 223 w 498"/>
                <a:gd name="T7" fmla="*/ 257 h 711"/>
                <a:gd name="T8" fmla="*/ 216 w 498"/>
                <a:gd name="T9" fmla="*/ 266 h 711"/>
                <a:gd name="T10" fmla="*/ 208 w 498"/>
                <a:gd name="T11" fmla="*/ 275 h 711"/>
                <a:gd name="T12" fmla="*/ 202 w 498"/>
                <a:gd name="T13" fmla="*/ 281 h 711"/>
                <a:gd name="T14" fmla="*/ 195 w 498"/>
                <a:gd name="T15" fmla="*/ 288 h 711"/>
                <a:gd name="T16" fmla="*/ 183 w 498"/>
                <a:gd name="T17" fmla="*/ 296 h 711"/>
                <a:gd name="T18" fmla="*/ 168 w 498"/>
                <a:gd name="T19" fmla="*/ 307 h 711"/>
                <a:gd name="T20" fmla="*/ 150 w 498"/>
                <a:gd name="T21" fmla="*/ 319 h 711"/>
                <a:gd name="T22" fmla="*/ 133 w 498"/>
                <a:gd name="T23" fmla="*/ 330 h 711"/>
                <a:gd name="T24" fmla="*/ 116 w 498"/>
                <a:gd name="T25" fmla="*/ 341 h 711"/>
                <a:gd name="T26" fmla="*/ 101 w 498"/>
                <a:gd name="T27" fmla="*/ 349 h 711"/>
                <a:gd name="T28" fmla="*/ 92 w 498"/>
                <a:gd name="T29" fmla="*/ 353 h 711"/>
                <a:gd name="T30" fmla="*/ 86 w 498"/>
                <a:gd name="T31" fmla="*/ 355 h 711"/>
                <a:gd name="T32" fmla="*/ 80 w 498"/>
                <a:gd name="T33" fmla="*/ 356 h 711"/>
                <a:gd name="T34" fmla="*/ 74 w 498"/>
                <a:gd name="T35" fmla="*/ 355 h 711"/>
                <a:gd name="T36" fmla="*/ 65 w 498"/>
                <a:gd name="T37" fmla="*/ 352 h 711"/>
                <a:gd name="T38" fmla="*/ 54 w 498"/>
                <a:gd name="T39" fmla="*/ 345 h 711"/>
                <a:gd name="T40" fmla="*/ 44 w 498"/>
                <a:gd name="T41" fmla="*/ 335 h 711"/>
                <a:gd name="T42" fmla="*/ 36 w 498"/>
                <a:gd name="T43" fmla="*/ 324 h 711"/>
                <a:gd name="T44" fmla="*/ 29 w 498"/>
                <a:gd name="T45" fmla="*/ 311 h 711"/>
                <a:gd name="T46" fmla="*/ 22 w 498"/>
                <a:gd name="T47" fmla="*/ 297 h 711"/>
                <a:gd name="T48" fmla="*/ 17 w 498"/>
                <a:gd name="T49" fmla="*/ 283 h 711"/>
                <a:gd name="T50" fmla="*/ 13 w 498"/>
                <a:gd name="T51" fmla="*/ 269 h 711"/>
                <a:gd name="T52" fmla="*/ 8 w 498"/>
                <a:gd name="T53" fmla="*/ 237 h 711"/>
                <a:gd name="T54" fmla="*/ 1 w 498"/>
                <a:gd name="T55" fmla="*/ 190 h 711"/>
                <a:gd name="T56" fmla="*/ 5 w 498"/>
                <a:gd name="T57" fmla="*/ 157 h 711"/>
                <a:gd name="T58" fmla="*/ 16 w 498"/>
                <a:gd name="T59" fmla="*/ 140 h 711"/>
                <a:gd name="T60" fmla="*/ 29 w 498"/>
                <a:gd name="T61" fmla="*/ 125 h 711"/>
                <a:gd name="T62" fmla="*/ 43 w 498"/>
                <a:gd name="T63" fmla="*/ 110 h 711"/>
                <a:gd name="T64" fmla="*/ 55 w 498"/>
                <a:gd name="T65" fmla="*/ 97 h 711"/>
                <a:gd name="T66" fmla="*/ 67 w 498"/>
                <a:gd name="T67" fmla="*/ 86 h 711"/>
                <a:gd name="T68" fmla="*/ 81 w 498"/>
                <a:gd name="T69" fmla="*/ 74 h 711"/>
                <a:gd name="T70" fmla="*/ 97 w 498"/>
                <a:gd name="T71" fmla="*/ 62 h 711"/>
                <a:gd name="T72" fmla="*/ 112 w 498"/>
                <a:gd name="T73" fmla="*/ 51 h 711"/>
                <a:gd name="T74" fmla="*/ 125 w 498"/>
                <a:gd name="T75" fmla="*/ 42 h 711"/>
                <a:gd name="T76" fmla="*/ 136 w 498"/>
                <a:gd name="T77" fmla="*/ 34 h 711"/>
                <a:gd name="T78" fmla="*/ 143 w 498"/>
                <a:gd name="T79" fmla="*/ 29 h 711"/>
                <a:gd name="T80" fmla="*/ 153 w 498"/>
                <a:gd name="T81" fmla="*/ 24 h 711"/>
                <a:gd name="T82" fmla="*/ 172 w 498"/>
                <a:gd name="T83" fmla="*/ 14 h 711"/>
                <a:gd name="T84" fmla="*/ 191 w 498"/>
                <a:gd name="T85" fmla="*/ 6 h 711"/>
                <a:gd name="T86" fmla="*/ 203 w 498"/>
                <a:gd name="T87" fmla="*/ 1 h 711"/>
                <a:gd name="T88" fmla="*/ 215 w 498"/>
                <a:gd name="T89" fmla="*/ 24 h 711"/>
                <a:gd name="T90" fmla="*/ 230 w 498"/>
                <a:gd name="T91" fmla="*/ 70 h 711"/>
                <a:gd name="T92" fmla="*/ 242 w 498"/>
                <a:gd name="T93" fmla="*/ 117 h 711"/>
                <a:gd name="T94" fmla="*/ 248 w 498"/>
                <a:gd name="T95" fmla="*/ 170 h 711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498"/>
                <a:gd name="T145" fmla="*/ 0 h 711"/>
                <a:gd name="T146" fmla="*/ 498 w 498"/>
                <a:gd name="T147" fmla="*/ 711 h 711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498" h="711">
                  <a:moveTo>
                    <a:pt x="498" y="400"/>
                  </a:moveTo>
                  <a:lnTo>
                    <a:pt x="495" y="410"/>
                  </a:lnTo>
                  <a:lnTo>
                    <a:pt x="487" y="433"/>
                  </a:lnTo>
                  <a:lnTo>
                    <a:pt x="478" y="461"/>
                  </a:lnTo>
                  <a:lnTo>
                    <a:pt x="466" y="484"/>
                  </a:lnTo>
                  <a:lnTo>
                    <a:pt x="459" y="494"/>
                  </a:lnTo>
                  <a:lnTo>
                    <a:pt x="452" y="503"/>
                  </a:lnTo>
                  <a:lnTo>
                    <a:pt x="445" y="514"/>
                  </a:lnTo>
                  <a:lnTo>
                    <a:pt x="438" y="523"/>
                  </a:lnTo>
                  <a:lnTo>
                    <a:pt x="432" y="532"/>
                  </a:lnTo>
                  <a:lnTo>
                    <a:pt x="423" y="540"/>
                  </a:lnTo>
                  <a:lnTo>
                    <a:pt x="415" y="549"/>
                  </a:lnTo>
                  <a:lnTo>
                    <a:pt x="407" y="559"/>
                  </a:lnTo>
                  <a:lnTo>
                    <a:pt x="404" y="562"/>
                  </a:lnTo>
                  <a:lnTo>
                    <a:pt x="397" y="568"/>
                  </a:lnTo>
                  <a:lnTo>
                    <a:pt x="389" y="575"/>
                  </a:lnTo>
                  <a:lnTo>
                    <a:pt x="377" y="583"/>
                  </a:lnTo>
                  <a:lnTo>
                    <a:pt x="365" y="592"/>
                  </a:lnTo>
                  <a:lnTo>
                    <a:pt x="350" y="602"/>
                  </a:lnTo>
                  <a:lnTo>
                    <a:pt x="335" y="614"/>
                  </a:lnTo>
                  <a:lnTo>
                    <a:pt x="317" y="625"/>
                  </a:lnTo>
                  <a:lnTo>
                    <a:pt x="300" y="637"/>
                  </a:lnTo>
                  <a:lnTo>
                    <a:pt x="283" y="648"/>
                  </a:lnTo>
                  <a:lnTo>
                    <a:pt x="266" y="660"/>
                  </a:lnTo>
                  <a:lnTo>
                    <a:pt x="248" y="670"/>
                  </a:lnTo>
                  <a:lnTo>
                    <a:pt x="231" y="681"/>
                  </a:lnTo>
                  <a:lnTo>
                    <a:pt x="216" y="690"/>
                  </a:lnTo>
                  <a:lnTo>
                    <a:pt x="201" y="698"/>
                  </a:lnTo>
                  <a:lnTo>
                    <a:pt x="188" y="704"/>
                  </a:lnTo>
                  <a:lnTo>
                    <a:pt x="183" y="706"/>
                  </a:lnTo>
                  <a:lnTo>
                    <a:pt x="177" y="708"/>
                  </a:lnTo>
                  <a:lnTo>
                    <a:pt x="171" y="710"/>
                  </a:lnTo>
                  <a:lnTo>
                    <a:pt x="165" y="710"/>
                  </a:lnTo>
                  <a:lnTo>
                    <a:pt x="160" y="711"/>
                  </a:lnTo>
                  <a:lnTo>
                    <a:pt x="153" y="710"/>
                  </a:lnTo>
                  <a:lnTo>
                    <a:pt x="147" y="710"/>
                  </a:lnTo>
                  <a:lnTo>
                    <a:pt x="141" y="708"/>
                  </a:lnTo>
                  <a:lnTo>
                    <a:pt x="129" y="704"/>
                  </a:lnTo>
                  <a:lnTo>
                    <a:pt x="117" y="698"/>
                  </a:lnTo>
                  <a:lnTo>
                    <a:pt x="107" y="690"/>
                  </a:lnTo>
                  <a:lnTo>
                    <a:pt x="96" y="680"/>
                  </a:lnTo>
                  <a:lnTo>
                    <a:pt x="88" y="669"/>
                  </a:lnTo>
                  <a:lnTo>
                    <a:pt x="80" y="658"/>
                  </a:lnTo>
                  <a:lnTo>
                    <a:pt x="72" y="647"/>
                  </a:lnTo>
                  <a:lnTo>
                    <a:pt x="65" y="636"/>
                  </a:lnTo>
                  <a:lnTo>
                    <a:pt x="57" y="622"/>
                  </a:lnTo>
                  <a:lnTo>
                    <a:pt x="50" y="608"/>
                  </a:lnTo>
                  <a:lnTo>
                    <a:pt x="43" y="594"/>
                  </a:lnTo>
                  <a:lnTo>
                    <a:pt x="39" y="581"/>
                  </a:lnTo>
                  <a:lnTo>
                    <a:pt x="34" y="566"/>
                  </a:lnTo>
                  <a:lnTo>
                    <a:pt x="29" y="552"/>
                  </a:lnTo>
                  <a:lnTo>
                    <a:pt x="25" y="537"/>
                  </a:lnTo>
                  <a:lnTo>
                    <a:pt x="20" y="523"/>
                  </a:lnTo>
                  <a:lnTo>
                    <a:pt x="16" y="474"/>
                  </a:lnTo>
                  <a:lnTo>
                    <a:pt x="8" y="427"/>
                  </a:lnTo>
                  <a:lnTo>
                    <a:pt x="1" y="380"/>
                  </a:lnTo>
                  <a:lnTo>
                    <a:pt x="0" y="332"/>
                  </a:lnTo>
                  <a:lnTo>
                    <a:pt x="9" y="313"/>
                  </a:lnTo>
                  <a:lnTo>
                    <a:pt x="19" y="296"/>
                  </a:lnTo>
                  <a:lnTo>
                    <a:pt x="32" y="280"/>
                  </a:lnTo>
                  <a:lnTo>
                    <a:pt x="44" y="265"/>
                  </a:lnTo>
                  <a:lnTo>
                    <a:pt x="58" y="250"/>
                  </a:lnTo>
                  <a:lnTo>
                    <a:pt x="72" y="235"/>
                  </a:lnTo>
                  <a:lnTo>
                    <a:pt x="86" y="220"/>
                  </a:lnTo>
                  <a:lnTo>
                    <a:pt x="100" y="205"/>
                  </a:lnTo>
                  <a:lnTo>
                    <a:pt x="109" y="194"/>
                  </a:lnTo>
                  <a:lnTo>
                    <a:pt x="120" y="183"/>
                  </a:lnTo>
                  <a:lnTo>
                    <a:pt x="133" y="171"/>
                  </a:lnTo>
                  <a:lnTo>
                    <a:pt x="147" y="160"/>
                  </a:lnTo>
                  <a:lnTo>
                    <a:pt x="162" y="147"/>
                  </a:lnTo>
                  <a:lnTo>
                    <a:pt x="177" y="136"/>
                  </a:lnTo>
                  <a:lnTo>
                    <a:pt x="193" y="124"/>
                  </a:lnTo>
                  <a:lnTo>
                    <a:pt x="208" y="113"/>
                  </a:lnTo>
                  <a:lnTo>
                    <a:pt x="223" y="101"/>
                  </a:lnTo>
                  <a:lnTo>
                    <a:pt x="237" y="92"/>
                  </a:lnTo>
                  <a:lnTo>
                    <a:pt x="249" y="83"/>
                  </a:lnTo>
                  <a:lnTo>
                    <a:pt x="262" y="75"/>
                  </a:lnTo>
                  <a:lnTo>
                    <a:pt x="271" y="68"/>
                  </a:lnTo>
                  <a:lnTo>
                    <a:pt x="279" y="62"/>
                  </a:lnTo>
                  <a:lnTo>
                    <a:pt x="285" y="58"/>
                  </a:lnTo>
                  <a:lnTo>
                    <a:pt x="289" y="56"/>
                  </a:lnTo>
                  <a:lnTo>
                    <a:pt x="305" y="47"/>
                  </a:lnTo>
                  <a:lnTo>
                    <a:pt x="323" y="38"/>
                  </a:lnTo>
                  <a:lnTo>
                    <a:pt x="343" y="28"/>
                  </a:lnTo>
                  <a:lnTo>
                    <a:pt x="362" y="19"/>
                  </a:lnTo>
                  <a:lnTo>
                    <a:pt x="381" y="12"/>
                  </a:lnTo>
                  <a:lnTo>
                    <a:pt x="396" y="5"/>
                  </a:lnTo>
                  <a:lnTo>
                    <a:pt x="406" y="2"/>
                  </a:lnTo>
                  <a:lnTo>
                    <a:pt x="411" y="0"/>
                  </a:lnTo>
                  <a:lnTo>
                    <a:pt x="429" y="47"/>
                  </a:lnTo>
                  <a:lnTo>
                    <a:pt x="445" y="93"/>
                  </a:lnTo>
                  <a:lnTo>
                    <a:pt x="460" y="139"/>
                  </a:lnTo>
                  <a:lnTo>
                    <a:pt x="473" y="185"/>
                  </a:lnTo>
                  <a:lnTo>
                    <a:pt x="483" y="234"/>
                  </a:lnTo>
                  <a:lnTo>
                    <a:pt x="490" y="284"/>
                  </a:lnTo>
                  <a:lnTo>
                    <a:pt x="496" y="340"/>
                  </a:lnTo>
                  <a:lnTo>
                    <a:pt x="498" y="400"/>
                  </a:lnTo>
                  <a:close/>
                </a:path>
              </a:pathLst>
            </a:custGeom>
            <a:solidFill>
              <a:srgbClr val="FFF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Freeform 20"/>
            <p:cNvSpPr>
              <a:spLocks/>
            </p:cNvSpPr>
            <p:nvPr/>
          </p:nvSpPr>
          <p:spPr bwMode="auto">
            <a:xfrm>
              <a:off x="-61" y="1815"/>
              <a:ext cx="283" cy="442"/>
            </a:xfrm>
            <a:custGeom>
              <a:avLst/>
              <a:gdLst>
                <a:gd name="T0" fmla="*/ 46 w 567"/>
                <a:gd name="T1" fmla="*/ 385 h 884"/>
                <a:gd name="T2" fmla="*/ 33 w 567"/>
                <a:gd name="T3" fmla="*/ 337 h 884"/>
                <a:gd name="T4" fmla="*/ 15 w 567"/>
                <a:gd name="T5" fmla="*/ 274 h 884"/>
                <a:gd name="T6" fmla="*/ 2 w 567"/>
                <a:gd name="T7" fmla="*/ 226 h 884"/>
                <a:gd name="T8" fmla="*/ 5 w 567"/>
                <a:gd name="T9" fmla="*/ 199 h 884"/>
                <a:gd name="T10" fmla="*/ 19 w 567"/>
                <a:gd name="T11" fmla="*/ 163 h 884"/>
                <a:gd name="T12" fmla="*/ 37 w 567"/>
                <a:gd name="T13" fmla="*/ 128 h 884"/>
                <a:gd name="T14" fmla="*/ 60 w 567"/>
                <a:gd name="T15" fmla="*/ 96 h 884"/>
                <a:gd name="T16" fmla="*/ 77 w 567"/>
                <a:gd name="T17" fmla="*/ 75 h 884"/>
                <a:gd name="T18" fmla="*/ 91 w 567"/>
                <a:gd name="T19" fmla="*/ 62 h 884"/>
                <a:gd name="T20" fmla="*/ 106 w 567"/>
                <a:gd name="T21" fmla="*/ 49 h 884"/>
                <a:gd name="T22" fmla="*/ 121 w 567"/>
                <a:gd name="T23" fmla="*/ 36 h 884"/>
                <a:gd name="T24" fmla="*/ 136 w 567"/>
                <a:gd name="T25" fmla="*/ 24 h 884"/>
                <a:gd name="T26" fmla="*/ 148 w 567"/>
                <a:gd name="T27" fmla="*/ 13 h 884"/>
                <a:gd name="T28" fmla="*/ 159 w 567"/>
                <a:gd name="T29" fmla="*/ 5 h 884"/>
                <a:gd name="T30" fmla="*/ 164 w 567"/>
                <a:gd name="T31" fmla="*/ 1 h 884"/>
                <a:gd name="T32" fmla="*/ 172 w 567"/>
                <a:gd name="T33" fmla="*/ 2 h 884"/>
                <a:gd name="T34" fmla="*/ 189 w 567"/>
                <a:gd name="T35" fmla="*/ 5 h 884"/>
                <a:gd name="T36" fmla="*/ 206 w 567"/>
                <a:gd name="T37" fmla="*/ 9 h 884"/>
                <a:gd name="T38" fmla="*/ 225 w 567"/>
                <a:gd name="T39" fmla="*/ 13 h 884"/>
                <a:gd name="T40" fmla="*/ 243 w 567"/>
                <a:gd name="T41" fmla="*/ 16 h 884"/>
                <a:gd name="T42" fmla="*/ 259 w 567"/>
                <a:gd name="T43" fmla="*/ 20 h 884"/>
                <a:gd name="T44" fmla="*/ 273 w 567"/>
                <a:gd name="T45" fmla="*/ 21 h 884"/>
                <a:gd name="T46" fmla="*/ 281 w 567"/>
                <a:gd name="T47" fmla="*/ 23 h 884"/>
                <a:gd name="T48" fmla="*/ 277 w 567"/>
                <a:gd name="T49" fmla="*/ 26 h 884"/>
                <a:gd name="T50" fmla="*/ 256 w 567"/>
                <a:gd name="T51" fmla="*/ 38 h 884"/>
                <a:gd name="T52" fmla="*/ 229 w 567"/>
                <a:gd name="T53" fmla="*/ 54 h 884"/>
                <a:gd name="T54" fmla="*/ 205 w 567"/>
                <a:gd name="T55" fmla="*/ 69 h 884"/>
                <a:gd name="T56" fmla="*/ 186 w 567"/>
                <a:gd name="T57" fmla="*/ 82 h 884"/>
                <a:gd name="T58" fmla="*/ 170 w 567"/>
                <a:gd name="T59" fmla="*/ 96 h 884"/>
                <a:gd name="T60" fmla="*/ 153 w 567"/>
                <a:gd name="T61" fmla="*/ 110 h 884"/>
                <a:gd name="T62" fmla="*/ 138 w 567"/>
                <a:gd name="T63" fmla="*/ 125 h 884"/>
                <a:gd name="T64" fmla="*/ 125 w 567"/>
                <a:gd name="T65" fmla="*/ 141 h 884"/>
                <a:gd name="T66" fmla="*/ 113 w 567"/>
                <a:gd name="T67" fmla="*/ 155 h 884"/>
                <a:gd name="T68" fmla="*/ 102 w 567"/>
                <a:gd name="T69" fmla="*/ 170 h 884"/>
                <a:gd name="T70" fmla="*/ 93 w 567"/>
                <a:gd name="T71" fmla="*/ 186 h 884"/>
                <a:gd name="T72" fmla="*/ 89 w 567"/>
                <a:gd name="T73" fmla="*/ 194 h 884"/>
                <a:gd name="T74" fmla="*/ 89 w 567"/>
                <a:gd name="T75" fmla="*/ 194 h 884"/>
                <a:gd name="T76" fmla="*/ 89 w 567"/>
                <a:gd name="T77" fmla="*/ 194 h 884"/>
                <a:gd name="T78" fmla="*/ 89 w 567"/>
                <a:gd name="T79" fmla="*/ 194 h 884"/>
                <a:gd name="T80" fmla="*/ 88 w 567"/>
                <a:gd name="T81" fmla="*/ 194 h 884"/>
                <a:gd name="T82" fmla="*/ 88 w 567"/>
                <a:gd name="T83" fmla="*/ 195 h 884"/>
                <a:gd name="T84" fmla="*/ 85 w 567"/>
                <a:gd name="T85" fmla="*/ 213 h 884"/>
                <a:gd name="T86" fmla="*/ 85 w 567"/>
                <a:gd name="T87" fmla="*/ 250 h 884"/>
                <a:gd name="T88" fmla="*/ 92 w 567"/>
                <a:gd name="T89" fmla="*/ 285 h 884"/>
                <a:gd name="T90" fmla="*/ 102 w 567"/>
                <a:gd name="T91" fmla="*/ 321 h 884"/>
                <a:gd name="T92" fmla="*/ 110 w 567"/>
                <a:gd name="T93" fmla="*/ 352 h 884"/>
                <a:gd name="T94" fmla="*/ 118 w 567"/>
                <a:gd name="T95" fmla="*/ 379 h 884"/>
                <a:gd name="T96" fmla="*/ 126 w 567"/>
                <a:gd name="T97" fmla="*/ 404 h 884"/>
                <a:gd name="T98" fmla="*/ 134 w 567"/>
                <a:gd name="T99" fmla="*/ 429 h 884"/>
                <a:gd name="T100" fmla="*/ 132 w 567"/>
                <a:gd name="T101" fmla="*/ 439 h 884"/>
                <a:gd name="T102" fmla="*/ 109 w 567"/>
                <a:gd name="T103" fmla="*/ 426 h 884"/>
                <a:gd name="T104" fmla="*/ 80 w 567"/>
                <a:gd name="T105" fmla="*/ 410 h 884"/>
                <a:gd name="T106" fmla="*/ 55 w 567"/>
                <a:gd name="T107" fmla="*/ 397 h 884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567"/>
                <a:gd name="T163" fmla="*/ 0 h 884"/>
                <a:gd name="T164" fmla="*/ 567 w 567"/>
                <a:gd name="T165" fmla="*/ 884 h 884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567" h="884">
                  <a:moveTo>
                    <a:pt x="94" y="786"/>
                  </a:moveTo>
                  <a:lnTo>
                    <a:pt x="92" y="769"/>
                  </a:lnTo>
                  <a:lnTo>
                    <a:pt x="82" y="729"/>
                  </a:lnTo>
                  <a:lnTo>
                    <a:pt x="67" y="674"/>
                  </a:lnTo>
                  <a:lnTo>
                    <a:pt x="49" y="610"/>
                  </a:lnTo>
                  <a:lnTo>
                    <a:pt x="31" y="547"/>
                  </a:lnTo>
                  <a:lnTo>
                    <a:pt x="15" y="492"/>
                  </a:lnTo>
                  <a:lnTo>
                    <a:pt x="4" y="451"/>
                  </a:lnTo>
                  <a:lnTo>
                    <a:pt x="0" y="435"/>
                  </a:lnTo>
                  <a:lnTo>
                    <a:pt x="10" y="397"/>
                  </a:lnTo>
                  <a:lnTo>
                    <a:pt x="23" y="360"/>
                  </a:lnTo>
                  <a:lnTo>
                    <a:pt x="38" y="325"/>
                  </a:lnTo>
                  <a:lnTo>
                    <a:pt x="55" y="289"/>
                  </a:lnTo>
                  <a:lnTo>
                    <a:pt x="75" y="255"/>
                  </a:lnTo>
                  <a:lnTo>
                    <a:pt x="95" y="222"/>
                  </a:lnTo>
                  <a:lnTo>
                    <a:pt x="120" y="191"/>
                  </a:lnTo>
                  <a:lnTo>
                    <a:pt x="145" y="161"/>
                  </a:lnTo>
                  <a:lnTo>
                    <a:pt x="155" y="149"/>
                  </a:lnTo>
                  <a:lnTo>
                    <a:pt x="168" y="137"/>
                  </a:lnTo>
                  <a:lnTo>
                    <a:pt x="182" y="124"/>
                  </a:lnTo>
                  <a:lnTo>
                    <a:pt x="196" y="110"/>
                  </a:lnTo>
                  <a:lnTo>
                    <a:pt x="212" y="98"/>
                  </a:lnTo>
                  <a:lnTo>
                    <a:pt x="227" y="84"/>
                  </a:lnTo>
                  <a:lnTo>
                    <a:pt x="242" y="71"/>
                  </a:lnTo>
                  <a:lnTo>
                    <a:pt x="257" y="58"/>
                  </a:lnTo>
                  <a:lnTo>
                    <a:pt x="272" y="47"/>
                  </a:lnTo>
                  <a:lnTo>
                    <a:pt x="285" y="35"/>
                  </a:lnTo>
                  <a:lnTo>
                    <a:pt x="297" y="25"/>
                  </a:lnTo>
                  <a:lnTo>
                    <a:pt x="308" y="17"/>
                  </a:lnTo>
                  <a:lnTo>
                    <a:pt x="318" y="10"/>
                  </a:lnTo>
                  <a:lnTo>
                    <a:pt x="325" y="4"/>
                  </a:lnTo>
                  <a:lnTo>
                    <a:pt x="329" y="1"/>
                  </a:lnTo>
                  <a:lnTo>
                    <a:pt x="330" y="0"/>
                  </a:lnTo>
                  <a:lnTo>
                    <a:pt x="344" y="3"/>
                  </a:lnTo>
                  <a:lnTo>
                    <a:pt x="360" y="7"/>
                  </a:lnTo>
                  <a:lnTo>
                    <a:pt x="378" y="10"/>
                  </a:lnTo>
                  <a:lnTo>
                    <a:pt x="395" y="13"/>
                  </a:lnTo>
                  <a:lnTo>
                    <a:pt x="413" y="18"/>
                  </a:lnTo>
                  <a:lnTo>
                    <a:pt x="433" y="22"/>
                  </a:lnTo>
                  <a:lnTo>
                    <a:pt x="451" y="25"/>
                  </a:lnTo>
                  <a:lnTo>
                    <a:pt x="470" y="28"/>
                  </a:lnTo>
                  <a:lnTo>
                    <a:pt x="487" y="32"/>
                  </a:lnTo>
                  <a:lnTo>
                    <a:pt x="504" y="35"/>
                  </a:lnTo>
                  <a:lnTo>
                    <a:pt x="519" y="39"/>
                  </a:lnTo>
                  <a:lnTo>
                    <a:pt x="533" y="41"/>
                  </a:lnTo>
                  <a:lnTo>
                    <a:pt x="546" y="42"/>
                  </a:lnTo>
                  <a:lnTo>
                    <a:pt x="555" y="43"/>
                  </a:lnTo>
                  <a:lnTo>
                    <a:pt x="562" y="45"/>
                  </a:lnTo>
                  <a:lnTo>
                    <a:pt x="567" y="45"/>
                  </a:lnTo>
                  <a:lnTo>
                    <a:pt x="554" y="51"/>
                  </a:lnTo>
                  <a:lnTo>
                    <a:pt x="535" y="62"/>
                  </a:lnTo>
                  <a:lnTo>
                    <a:pt x="512" y="76"/>
                  </a:lnTo>
                  <a:lnTo>
                    <a:pt x="486" y="91"/>
                  </a:lnTo>
                  <a:lnTo>
                    <a:pt x="458" y="107"/>
                  </a:lnTo>
                  <a:lnTo>
                    <a:pt x="432" y="123"/>
                  </a:lnTo>
                  <a:lnTo>
                    <a:pt x="410" y="137"/>
                  </a:lnTo>
                  <a:lnTo>
                    <a:pt x="391" y="149"/>
                  </a:lnTo>
                  <a:lnTo>
                    <a:pt x="373" y="163"/>
                  </a:lnTo>
                  <a:lnTo>
                    <a:pt x="356" y="177"/>
                  </a:lnTo>
                  <a:lnTo>
                    <a:pt x="340" y="191"/>
                  </a:lnTo>
                  <a:lnTo>
                    <a:pt x="323" y="205"/>
                  </a:lnTo>
                  <a:lnTo>
                    <a:pt x="307" y="220"/>
                  </a:lnTo>
                  <a:lnTo>
                    <a:pt x="292" y="235"/>
                  </a:lnTo>
                  <a:lnTo>
                    <a:pt x="277" y="250"/>
                  </a:lnTo>
                  <a:lnTo>
                    <a:pt x="262" y="267"/>
                  </a:lnTo>
                  <a:lnTo>
                    <a:pt x="251" y="282"/>
                  </a:lnTo>
                  <a:lnTo>
                    <a:pt x="238" y="296"/>
                  </a:lnTo>
                  <a:lnTo>
                    <a:pt x="227" y="310"/>
                  </a:lnTo>
                  <a:lnTo>
                    <a:pt x="215" y="325"/>
                  </a:lnTo>
                  <a:lnTo>
                    <a:pt x="205" y="340"/>
                  </a:lnTo>
                  <a:lnTo>
                    <a:pt x="194" y="355"/>
                  </a:lnTo>
                  <a:lnTo>
                    <a:pt x="186" y="371"/>
                  </a:lnTo>
                  <a:lnTo>
                    <a:pt x="179" y="388"/>
                  </a:lnTo>
                  <a:lnTo>
                    <a:pt x="178" y="388"/>
                  </a:lnTo>
                  <a:lnTo>
                    <a:pt x="177" y="388"/>
                  </a:lnTo>
                  <a:lnTo>
                    <a:pt x="176" y="389"/>
                  </a:lnTo>
                  <a:lnTo>
                    <a:pt x="170" y="426"/>
                  </a:lnTo>
                  <a:lnTo>
                    <a:pt x="169" y="462"/>
                  </a:lnTo>
                  <a:lnTo>
                    <a:pt x="171" y="499"/>
                  </a:lnTo>
                  <a:lnTo>
                    <a:pt x="177" y="534"/>
                  </a:lnTo>
                  <a:lnTo>
                    <a:pt x="185" y="570"/>
                  </a:lnTo>
                  <a:lnTo>
                    <a:pt x="194" y="606"/>
                  </a:lnTo>
                  <a:lnTo>
                    <a:pt x="204" y="642"/>
                  </a:lnTo>
                  <a:lnTo>
                    <a:pt x="214" y="677"/>
                  </a:lnTo>
                  <a:lnTo>
                    <a:pt x="221" y="704"/>
                  </a:lnTo>
                  <a:lnTo>
                    <a:pt x="228" y="730"/>
                  </a:lnTo>
                  <a:lnTo>
                    <a:pt x="236" y="757"/>
                  </a:lnTo>
                  <a:lnTo>
                    <a:pt x="244" y="782"/>
                  </a:lnTo>
                  <a:lnTo>
                    <a:pt x="252" y="807"/>
                  </a:lnTo>
                  <a:lnTo>
                    <a:pt x="260" y="833"/>
                  </a:lnTo>
                  <a:lnTo>
                    <a:pt x="268" y="858"/>
                  </a:lnTo>
                  <a:lnTo>
                    <a:pt x="277" y="884"/>
                  </a:lnTo>
                  <a:lnTo>
                    <a:pt x="265" y="877"/>
                  </a:lnTo>
                  <a:lnTo>
                    <a:pt x="244" y="866"/>
                  </a:lnTo>
                  <a:lnTo>
                    <a:pt x="219" y="851"/>
                  </a:lnTo>
                  <a:lnTo>
                    <a:pt x="190" y="836"/>
                  </a:lnTo>
                  <a:lnTo>
                    <a:pt x="161" y="820"/>
                  </a:lnTo>
                  <a:lnTo>
                    <a:pt x="135" y="805"/>
                  </a:lnTo>
                  <a:lnTo>
                    <a:pt x="111" y="794"/>
                  </a:lnTo>
                  <a:lnTo>
                    <a:pt x="94" y="786"/>
                  </a:lnTo>
                  <a:close/>
                </a:path>
              </a:pathLst>
            </a:custGeom>
            <a:solidFill>
              <a:srgbClr val="93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Freeform 21"/>
            <p:cNvSpPr>
              <a:spLocks/>
            </p:cNvSpPr>
            <p:nvPr/>
          </p:nvSpPr>
          <p:spPr bwMode="auto">
            <a:xfrm>
              <a:off x="38" y="1827"/>
              <a:ext cx="393" cy="495"/>
            </a:xfrm>
            <a:custGeom>
              <a:avLst/>
              <a:gdLst>
                <a:gd name="T0" fmla="*/ 270 w 787"/>
                <a:gd name="T1" fmla="*/ 489 h 991"/>
                <a:gd name="T2" fmla="*/ 220 w 787"/>
                <a:gd name="T3" fmla="*/ 477 h 991"/>
                <a:gd name="T4" fmla="*/ 159 w 787"/>
                <a:gd name="T5" fmla="*/ 462 h 991"/>
                <a:gd name="T6" fmla="*/ 103 w 787"/>
                <a:gd name="T7" fmla="*/ 448 h 991"/>
                <a:gd name="T8" fmla="*/ 65 w 787"/>
                <a:gd name="T9" fmla="*/ 439 h 991"/>
                <a:gd name="T10" fmla="*/ 38 w 787"/>
                <a:gd name="T11" fmla="*/ 390 h 991"/>
                <a:gd name="T12" fmla="*/ 7 w 787"/>
                <a:gd name="T13" fmla="*/ 266 h 991"/>
                <a:gd name="T14" fmla="*/ 0 w 787"/>
                <a:gd name="T15" fmla="*/ 193 h 991"/>
                <a:gd name="T16" fmla="*/ 14 w 787"/>
                <a:gd name="T17" fmla="*/ 164 h 991"/>
                <a:gd name="T18" fmla="*/ 38 w 787"/>
                <a:gd name="T19" fmla="*/ 133 h 991"/>
                <a:gd name="T20" fmla="*/ 66 w 787"/>
                <a:gd name="T21" fmla="*/ 105 h 991"/>
                <a:gd name="T22" fmla="*/ 80 w 787"/>
                <a:gd name="T23" fmla="*/ 92 h 991"/>
                <a:gd name="T24" fmla="*/ 95 w 787"/>
                <a:gd name="T25" fmla="*/ 79 h 991"/>
                <a:gd name="T26" fmla="*/ 115 w 787"/>
                <a:gd name="T27" fmla="*/ 65 h 991"/>
                <a:gd name="T28" fmla="*/ 154 w 787"/>
                <a:gd name="T29" fmla="*/ 42 h 991"/>
                <a:gd name="T30" fmla="*/ 189 w 787"/>
                <a:gd name="T31" fmla="*/ 21 h 991"/>
                <a:gd name="T32" fmla="*/ 206 w 787"/>
                <a:gd name="T33" fmla="*/ 11 h 991"/>
                <a:gd name="T34" fmla="*/ 224 w 787"/>
                <a:gd name="T35" fmla="*/ 5 h 991"/>
                <a:gd name="T36" fmla="*/ 243 w 787"/>
                <a:gd name="T37" fmla="*/ 0 h 991"/>
                <a:gd name="T38" fmla="*/ 259 w 787"/>
                <a:gd name="T39" fmla="*/ 10 h 991"/>
                <a:gd name="T40" fmla="*/ 286 w 787"/>
                <a:gd name="T41" fmla="*/ 28 h 991"/>
                <a:gd name="T42" fmla="*/ 283 w 787"/>
                <a:gd name="T43" fmla="*/ 37 h 991"/>
                <a:gd name="T44" fmla="*/ 250 w 787"/>
                <a:gd name="T45" fmla="*/ 49 h 991"/>
                <a:gd name="T46" fmla="*/ 219 w 787"/>
                <a:gd name="T47" fmla="*/ 64 h 991"/>
                <a:gd name="T48" fmla="*/ 198 w 787"/>
                <a:gd name="T49" fmla="*/ 75 h 991"/>
                <a:gd name="T50" fmla="*/ 184 w 787"/>
                <a:gd name="T51" fmla="*/ 84 h 991"/>
                <a:gd name="T52" fmla="*/ 170 w 787"/>
                <a:gd name="T53" fmla="*/ 94 h 991"/>
                <a:gd name="T54" fmla="*/ 145 w 787"/>
                <a:gd name="T55" fmla="*/ 111 h 991"/>
                <a:gd name="T56" fmla="*/ 122 w 787"/>
                <a:gd name="T57" fmla="*/ 130 h 991"/>
                <a:gd name="T58" fmla="*/ 102 w 787"/>
                <a:gd name="T59" fmla="*/ 154 h 991"/>
                <a:gd name="T60" fmla="*/ 79 w 787"/>
                <a:gd name="T61" fmla="*/ 178 h 991"/>
                <a:gd name="T62" fmla="*/ 60 w 787"/>
                <a:gd name="T63" fmla="*/ 204 h 991"/>
                <a:gd name="T64" fmla="*/ 57 w 787"/>
                <a:gd name="T65" fmla="*/ 268 h 991"/>
                <a:gd name="T66" fmla="*/ 69 w 787"/>
                <a:gd name="T67" fmla="*/ 334 h 991"/>
                <a:gd name="T68" fmla="*/ 75 w 787"/>
                <a:gd name="T69" fmla="*/ 353 h 991"/>
                <a:gd name="T70" fmla="*/ 83 w 787"/>
                <a:gd name="T71" fmla="*/ 372 h 991"/>
                <a:gd name="T72" fmla="*/ 96 w 787"/>
                <a:gd name="T73" fmla="*/ 391 h 991"/>
                <a:gd name="T74" fmla="*/ 113 w 787"/>
                <a:gd name="T75" fmla="*/ 409 h 991"/>
                <a:gd name="T76" fmla="*/ 134 w 787"/>
                <a:gd name="T77" fmla="*/ 419 h 991"/>
                <a:gd name="T78" fmla="*/ 145 w 787"/>
                <a:gd name="T79" fmla="*/ 420 h 991"/>
                <a:gd name="T80" fmla="*/ 156 w 787"/>
                <a:gd name="T81" fmla="*/ 418 h 991"/>
                <a:gd name="T82" fmla="*/ 168 w 787"/>
                <a:gd name="T83" fmla="*/ 413 h 991"/>
                <a:gd name="T84" fmla="*/ 187 w 787"/>
                <a:gd name="T85" fmla="*/ 404 h 991"/>
                <a:gd name="T86" fmla="*/ 205 w 787"/>
                <a:gd name="T87" fmla="*/ 393 h 991"/>
                <a:gd name="T88" fmla="*/ 229 w 787"/>
                <a:gd name="T89" fmla="*/ 376 h 991"/>
                <a:gd name="T90" fmla="*/ 256 w 787"/>
                <a:gd name="T91" fmla="*/ 358 h 991"/>
                <a:gd name="T92" fmla="*/ 281 w 787"/>
                <a:gd name="T93" fmla="*/ 337 h 991"/>
                <a:gd name="T94" fmla="*/ 300 w 787"/>
                <a:gd name="T95" fmla="*/ 310 h 991"/>
                <a:gd name="T96" fmla="*/ 319 w 787"/>
                <a:gd name="T97" fmla="*/ 274 h 991"/>
                <a:gd name="T98" fmla="*/ 325 w 787"/>
                <a:gd name="T99" fmla="*/ 261 h 991"/>
                <a:gd name="T100" fmla="*/ 326 w 787"/>
                <a:gd name="T101" fmla="*/ 261 h 991"/>
                <a:gd name="T102" fmla="*/ 326 w 787"/>
                <a:gd name="T103" fmla="*/ 261 h 991"/>
                <a:gd name="T104" fmla="*/ 336 w 787"/>
                <a:gd name="T105" fmla="*/ 268 h 991"/>
                <a:gd name="T106" fmla="*/ 368 w 787"/>
                <a:gd name="T107" fmla="*/ 292 h 991"/>
                <a:gd name="T108" fmla="*/ 393 w 787"/>
                <a:gd name="T109" fmla="*/ 321 h 991"/>
                <a:gd name="T110" fmla="*/ 379 w 787"/>
                <a:gd name="T111" fmla="*/ 344 h 991"/>
                <a:gd name="T112" fmla="*/ 359 w 787"/>
                <a:gd name="T113" fmla="*/ 380 h 991"/>
                <a:gd name="T114" fmla="*/ 336 w 787"/>
                <a:gd name="T115" fmla="*/ 421 h 991"/>
                <a:gd name="T116" fmla="*/ 314 w 787"/>
                <a:gd name="T117" fmla="*/ 459 h 991"/>
                <a:gd name="T118" fmla="*/ 296 w 787"/>
                <a:gd name="T119" fmla="*/ 489 h 991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787"/>
                <a:gd name="T181" fmla="*/ 0 h 991"/>
                <a:gd name="T182" fmla="*/ 787 w 787"/>
                <a:gd name="T183" fmla="*/ 991 h 991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787" h="991">
                  <a:moveTo>
                    <a:pt x="584" y="991"/>
                  </a:moveTo>
                  <a:lnTo>
                    <a:pt x="566" y="986"/>
                  </a:lnTo>
                  <a:lnTo>
                    <a:pt x="541" y="979"/>
                  </a:lnTo>
                  <a:lnTo>
                    <a:pt x="511" y="972"/>
                  </a:lnTo>
                  <a:lnTo>
                    <a:pt x="477" y="963"/>
                  </a:lnTo>
                  <a:lnTo>
                    <a:pt x="440" y="954"/>
                  </a:lnTo>
                  <a:lnTo>
                    <a:pt x="400" y="944"/>
                  </a:lnTo>
                  <a:lnTo>
                    <a:pt x="359" y="934"/>
                  </a:lnTo>
                  <a:lnTo>
                    <a:pt x="319" y="924"/>
                  </a:lnTo>
                  <a:lnTo>
                    <a:pt x="279" y="914"/>
                  </a:lnTo>
                  <a:lnTo>
                    <a:pt x="241" y="904"/>
                  </a:lnTo>
                  <a:lnTo>
                    <a:pt x="206" y="896"/>
                  </a:lnTo>
                  <a:lnTo>
                    <a:pt x="175" y="888"/>
                  </a:lnTo>
                  <a:lnTo>
                    <a:pt x="150" y="883"/>
                  </a:lnTo>
                  <a:lnTo>
                    <a:pt x="130" y="878"/>
                  </a:lnTo>
                  <a:lnTo>
                    <a:pt x="117" y="874"/>
                  </a:lnTo>
                  <a:lnTo>
                    <a:pt x="113" y="873"/>
                  </a:lnTo>
                  <a:lnTo>
                    <a:pt x="76" y="781"/>
                  </a:lnTo>
                  <a:lnTo>
                    <a:pt x="48" y="691"/>
                  </a:lnTo>
                  <a:lnTo>
                    <a:pt x="28" y="607"/>
                  </a:lnTo>
                  <a:lnTo>
                    <a:pt x="14" y="532"/>
                  </a:lnTo>
                  <a:lnTo>
                    <a:pt x="6" y="469"/>
                  </a:lnTo>
                  <a:lnTo>
                    <a:pt x="1" y="419"/>
                  </a:lnTo>
                  <a:lnTo>
                    <a:pt x="0" y="387"/>
                  </a:lnTo>
                  <a:lnTo>
                    <a:pt x="0" y="374"/>
                  </a:lnTo>
                  <a:lnTo>
                    <a:pt x="14" y="351"/>
                  </a:lnTo>
                  <a:lnTo>
                    <a:pt x="29" y="329"/>
                  </a:lnTo>
                  <a:lnTo>
                    <a:pt x="44" y="309"/>
                  </a:lnTo>
                  <a:lnTo>
                    <a:pt x="60" y="288"/>
                  </a:lnTo>
                  <a:lnTo>
                    <a:pt x="76" y="267"/>
                  </a:lnTo>
                  <a:lnTo>
                    <a:pt x="94" y="248"/>
                  </a:lnTo>
                  <a:lnTo>
                    <a:pt x="113" y="229"/>
                  </a:lnTo>
                  <a:lnTo>
                    <a:pt x="132" y="211"/>
                  </a:lnTo>
                  <a:lnTo>
                    <a:pt x="143" y="201"/>
                  </a:lnTo>
                  <a:lnTo>
                    <a:pt x="152" y="193"/>
                  </a:lnTo>
                  <a:lnTo>
                    <a:pt x="161" y="184"/>
                  </a:lnTo>
                  <a:lnTo>
                    <a:pt x="172" y="176"/>
                  </a:lnTo>
                  <a:lnTo>
                    <a:pt x="181" y="167"/>
                  </a:lnTo>
                  <a:lnTo>
                    <a:pt x="191" y="159"/>
                  </a:lnTo>
                  <a:lnTo>
                    <a:pt x="201" y="151"/>
                  </a:lnTo>
                  <a:lnTo>
                    <a:pt x="213" y="143"/>
                  </a:lnTo>
                  <a:lnTo>
                    <a:pt x="231" y="131"/>
                  </a:lnTo>
                  <a:lnTo>
                    <a:pt x="254" y="117"/>
                  </a:lnTo>
                  <a:lnTo>
                    <a:pt x="281" y="101"/>
                  </a:lnTo>
                  <a:lnTo>
                    <a:pt x="309" y="84"/>
                  </a:lnTo>
                  <a:lnTo>
                    <a:pt x="335" y="68"/>
                  </a:lnTo>
                  <a:lnTo>
                    <a:pt x="358" y="54"/>
                  </a:lnTo>
                  <a:lnTo>
                    <a:pt x="378" y="42"/>
                  </a:lnTo>
                  <a:lnTo>
                    <a:pt x="389" y="34"/>
                  </a:lnTo>
                  <a:lnTo>
                    <a:pt x="401" y="27"/>
                  </a:lnTo>
                  <a:lnTo>
                    <a:pt x="412" y="22"/>
                  </a:lnTo>
                  <a:lnTo>
                    <a:pt x="425" y="17"/>
                  </a:lnTo>
                  <a:lnTo>
                    <a:pt x="436" y="14"/>
                  </a:lnTo>
                  <a:lnTo>
                    <a:pt x="449" y="11"/>
                  </a:lnTo>
                  <a:lnTo>
                    <a:pt x="462" y="8"/>
                  </a:lnTo>
                  <a:lnTo>
                    <a:pt x="474" y="4"/>
                  </a:lnTo>
                  <a:lnTo>
                    <a:pt x="487" y="0"/>
                  </a:lnTo>
                  <a:lnTo>
                    <a:pt x="492" y="2"/>
                  </a:lnTo>
                  <a:lnTo>
                    <a:pt x="503" y="10"/>
                  </a:lnTo>
                  <a:lnTo>
                    <a:pt x="519" y="21"/>
                  </a:lnTo>
                  <a:lnTo>
                    <a:pt x="538" y="33"/>
                  </a:lnTo>
                  <a:lnTo>
                    <a:pt x="556" y="45"/>
                  </a:lnTo>
                  <a:lnTo>
                    <a:pt x="572" y="56"/>
                  </a:lnTo>
                  <a:lnTo>
                    <a:pt x="584" y="63"/>
                  </a:lnTo>
                  <a:lnTo>
                    <a:pt x="587" y="67"/>
                  </a:lnTo>
                  <a:lnTo>
                    <a:pt x="566" y="75"/>
                  </a:lnTo>
                  <a:lnTo>
                    <a:pt x="545" y="83"/>
                  </a:lnTo>
                  <a:lnTo>
                    <a:pt x="523" y="91"/>
                  </a:lnTo>
                  <a:lnTo>
                    <a:pt x="501" y="99"/>
                  </a:lnTo>
                  <a:lnTo>
                    <a:pt x="480" y="108"/>
                  </a:lnTo>
                  <a:lnTo>
                    <a:pt x="458" y="117"/>
                  </a:lnTo>
                  <a:lnTo>
                    <a:pt x="438" y="128"/>
                  </a:lnTo>
                  <a:lnTo>
                    <a:pt x="417" y="139"/>
                  </a:lnTo>
                  <a:lnTo>
                    <a:pt x="407" y="145"/>
                  </a:lnTo>
                  <a:lnTo>
                    <a:pt x="397" y="151"/>
                  </a:lnTo>
                  <a:lnTo>
                    <a:pt x="388" y="158"/>
                  </a:lnTo>
                  <a:lnTo>
                    <a:pt x="379" y="163"/>
                  </a:lnTo>
                  <a:lnTo>
                    <a:pt x="369" y="169"/>
                  </a:lnTo>
                  <a:lnTo>
                    <a:pt x="359" y="175"/>
                  </a:lnTo>
                  <a:lnTo>
                    <a:pt x="350" y="182"/>
                  </a:lnTo>
                  <a:lnTo>
                    <a:pt x="340" y="188"/>
                  </a:lnTo>
                  <a:lnTo>
                    <a:pt x="322" y="199"/>
                  </a:lnTo>
                  <a:lnTo>
                    <a:pt x="306" y="211"/>
                  </a:lnTo>
                  <a:lnTo>
                    <a:pt x="290" y="222"/>
                  </a:lnTo>
                  <a:lnTo>
                    <a:pt x="274" y="235"/>
                  </a:lnTo>
                  <a:lnTo>
                    <a:pt x="260" y="248"/>
                  </a:lnTo>
                  <a:lnTo>
                    <a:pt x="245" y="261"/>
                  </a:lnTo>
                  <a:lnTo>
                    <a:pt x="231" y="276"/>
                  </a:lnTo>
                  <a:lnTo>
                    <a:pt x="219" y="291"/>
                  </a:lnTo>
                  <a:lnTo>
                    <a:pt x="204" y="309"/>
                  </a:lnTo>
                  <a:lnTo>
                    <a:pt x="189" y="325"/>
                  </a:lnTo>
                  <a:lnTo>
                    <a:pt x="173" y="341"/>
                  </a:lnTo>
                  <a:lnTo>
                    <a:pt x="158" y="357"/>
                  </a:lnTo>
                  <a:lnTo>
                    <a:pt x="144" y="373"/>
                  </a:lnTo>
                  <a:lnTo>
                    <a:pt x="131" y="390"/>
                  </a:lnTo>
                  <a:lnTo>
                    <a:pt x="121" y="409"/>
                  </a:lnTo>
                  <a:lnTo>
                    <a:pt x="113" y="430"/>
                  </a:lnTo>
                  <a:lnTo>
                    <a:pt x="110" y="470"/>
                  </a:lnTo>
                  <a:lnTo>
                    <a:pt x="114" y="536"/>
                  </a:lnTo>
                  <a:lnTo>
                    <a:pt x="123" y="605"/>
                  </a:lnTo>
                  <a:lnTo>
                    <a:pt x="135" y="657"/>
                  </a:lnTo>
                  <a:lnTo>
                    <a:pt x="139" y="669"/>
                  </a:lnTo>
                  <a:lnTo>
                    <a:pt x="143" y="682"/>
                  </a:lnTo>
                  <a:lnTo>
                    <a:pt x="146" y="695"/>
                  </a:lnTo>
                  <a:lnTo>
                    <a:pt x="151" y="707"/>
                  </a:lnTo>
                  <a:lnTo>
                    <a:pt x="154" y="720"/>
                  </a:lnTo>
                  <a:lnTo>
                    <a:pt x="160" y="732"/>
                  </a:lnTo>
                  <a:lnTo>
                    <a:pt x="166" y="744"/>
                  </a:lnTo>
                  <a:lnTo>
                    <a:pt x="173" y="756"/>
                  </a:lnTo>
                  <a:lnTo>
                    <a:pt x="182" y="770"/>
                  </a:lnTo>
                  <a:lnTo>
                    <a:pt x="192" y="782"/>
                  </a:lnTo>
                  <a:lnTo>
                    <a:pt x="203" y="795"/>
                  </a:lnTo>
                  <a:lnTo>
                    <a:pt x="214" y="808"/>
                  </a:lnTo>
                  <a:lnTo>
                    <a:pt x="226" y="818"/>
                  </a:lnTo>
                  <a:lnTo>
                    <a:pt x="239" y="826"/>
                  </a:lnTo>
                  <a:lnTo>
                    <a:pt x="253" y="834"/>
                  </a:lnTo>
                  <a:lnTo>
                    <a:pt x="269" y="839"/>
                  </a:lnTo>
                  <a:lnTo>
                    <a:pt x="276" y="840"/>
                  </a:lnTo>
                  <a:lnTo>
                    <a:pt x="284" y="841"/>
                  </a:lnTo>
                  <a:lnTo>
                    <a:pt x="291" y="841"/>
                  </a:lnTo>
                  <a:lnTo>
                    <a:pt x="298" y="840"/>
                  </a:lnTo>
                  <a:lnTo>
                    <a:pt x="305" y="839"/>
                  </a:lnTo>
                  <a:lnTo>
                    <a:pt x="312" y="836"/>
                  </a:lnTo>
                  <a:lnTo>
                    <a:pt x="318" y="834"/>
                  </a:lnTo>
                  <a:lnTo>
                    <a:pt x="325" y="832"/>
                  </a:lnTo>
                  <a:lnTo>
                    <a:pt x="337" y="826"/>
                  </a:lnTo>
                  <a:lnTo>
                    <a:pt x="350" y="821"/>
                  </a:lnTo>
                  <a:lnTo>
                    <a:pt x="363" y="815"/>
                  </a:lnTo>
                  <a:lnTo>
                    <a:pt x="375" y="809"/>
                  </a:lnTo>
                  <a:lnTo>
                    <a:pt x="387" y="802"/>
                  </a:lnTo>
                  <a:lnTo>
                    <a:pt x="400" y="795"/>
                  </a:lnTo>
                  <a:lnTo>
                    <a:pt x="411" y="787"/>
                  </a:lnTo>
                  <a:lnTo>
                    <a:pt x="423" y="778"/>
                  </a:lnTo>
                  <a:lnTo>
                    <a:pt x="441" y="765"/>
                  </a:lnTo>
                  <a:lnTo>
                    <a:pt x="458" y="752"/>
                  </a:lnTo>
                  <a:lnTo>
                    <a:pt x="477" y="741"/>
                  </a:lnTo>
                  <a:lnTo>
                    <a:pt x="495" y="728"/>
                  </a:lnTo>
                  <a:lnTo>
                    <a:pt x="513" y="717"/>
                  </a:lnTo>
                  <a:lnTo>
                    <a:pt x="531" y="704"/>
                  </a:lnTo>
                  <a:lnTo>
                    <a:pt x="547" y="690"/>
                  </a:lnTo>
                  <a:lnTo>
                    <a:pt x="563" y="675"/>
                  </a:lnTo>
                  <a:lnTo>
                    <a:pt x="574" y="662"/>
                  </a:lnTo>
                  <a:lnTo>
                    <a:pt x="585" y="643"/>
                  </a:lnTo>
                  <a:lnTo>
                    <a:pt x="600" y="620"/>
                  </a:lnTo>
                  <a:lnTo>
                    <a:pt x="614" y="594"/>
                  </a:lnTo>
                  <a:lnTo>
                    <a:pt x="627" y="570"/>
                  </a:lnTo>
                  <a:lnTo>
                    <a:pt x="638" y="548"/>
                  </a:lnTo>
                  <a:lnTo>
                    <a:pt x="645" y="532"/>
                  </a:lnTo>
                  <a:lnTo>
                    <a:pt x="648" y="523"/>
                  </a:lnTo>
                  <a:lnTo>
                    <a:pt x="650" y="523"/>
                  </a:lnTo>
                  <a:lnTo>
                    <a:pt x="651" y="523"/>
                  </a:lnTo>
                  <a:lnTo>
                    <a:pt x="652" y="523"/>
                  </a:lnTo>
                  <a:lnTo>
                    <a:pt x="653" y="522"/>
                  </a:lnTo>
                  <a:lnTo>
                    <a:pt x="659" y="526"/>
                  </a:lnTo>
                  <a:lnTo>
                    <a:pt x="673" y="537"/>
                  </a:lnTo>
                  <a:lnTo>
                    <a:pt x="691" y="551"/>
                  </a:lnTo>
                  <a:lnTo>
                    <a:pt x="713" y="567"/>
                  </a:lnTo>
                  <a:lnTo>
                    <a:pt x="736" y="585"/>
                  </a:lnTo>
                  <a:lnTo>
                    <a:pt x="757" y="605"/>
                  </a:lnTo>
                  <a:lnTo>
                    <a:pt x="774" y="624"/>
                  </a:lnTo>
                  <a:lnTo>
                    <a:pt x="787" y="642"/>
                  </a:lnTo>
                  <a:lnTo>
                    <a:pt x="779" y="653"/>
                  </a:lnTo>
                  <a:lnTo>
                    <a:pt x="769" y="669"/>
                  </a:lnTo>
                  <a:lnTo>
                    <a:pt x="758" y="689"/>
                  </a:lnTo>
                  <a:lnTo>
                    <a:pt x="745" y="711"/>
                  </a:lnTo>
                  <a:lnTo>
                    <a:pt x="733" y="735"/>
                  </a:lnTo>
                  <a:lnTo>
                    <a:pt x="718" y="760"/>
                  </a:lnTo>
                  <a:lnTo>
                    <a:pt x="703" y="788"/>
                  </a:lnTo>
                  <a:lnTo>
                    <a:pt x="688" y="815"/>
                  </a:lnTo>
                  <a:lnTo>
                    <a:pt x="673" y="842"/>
                  </a:lnTo>
                  <a:lnTo>
                    <a:pt x="657" y="870"/>
                  </a:lnTo>
                  <a:lnTo>
                    <a:pt x="643" y="895"/>
                  </a:lnTo>
                  <a:lnTo>
                    <a:pt x="628" y="919"/>
                  </a:lnTo>
                  <a:lnTo>
                    <a:pt x="615" y="942"/>
                  </a:lnTo>
                  <a:lnTo>
                    <a:pt x="604" y="962"/>
                  </a:lnTo>
                  <a:lnTo>
                    <a:pt x="593" y="978"/>
                  </a:lnTo>
                  <a:lnTo>
                    <a:pt x="584" y="991"/>
                  </a:lnTo>
                  <a:close/>
                </a:path>
              </a:pathLst>
            </a:custGeom>
            <a:solidFill>
              <a:srgbClr val="7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Freeform 22"/>
            <p:cNvSpPr>
              <a:spLocks/>
            </p:cNvSpPr>
            <p:nvPr/>
          </p:nvSpPr>
          <p:spPr bwMode="auto">
            <a:xfrm>
              <a:off x="370" y="2168"/>
              <a:ext cx="23" cy="29"/>
            </a:xfrm>
            <a:custGeom>
              <a:avLst/>
              <a:gdLst>
                <a:gd name="T0" fmla="*/ 11 w 47"/>
                <a:gd name="T1" fmla="*/ 29 h 58"/>
                <a:gd name="T2" fmla="*/ 7 w 47"/>
                <a:gd name="T3" fmla="*/ 28 h 58"/>
                <a:gd name="T4" fmla="*/ 3 w 47"/>
                <a:gd name="T5" fmla="*/ 25 h 58"/>
                <a:gd name="T6" fmla="*/ 1 w 47"/>
                <a:gd name="T7" fmla="*/ 20 h 58"/>
                <a:gd name="T8" fmla="*/ 0 w 47"/>
                <a:gd name="T9" fmla="*/ 15 h 58"/>
                <a:gd name="T10" fmla="*/ 1 w 47"/>
                <a:gd name="T11" fmla="*/ 9 h 58"/>
                <a:gd name="T12" fmla="*/ 3 w 47"/>
                <a:gd name="T13" fmla="*/ 4 h 58"/>
                <a:gd name="T14" fmla="*/ 6 w 47"/>
                <a:gd name="T15" fmla="*/ 1 h 58"/>
                <a:gd name="T16" fmla="*/ 11 w 47"/>
                <a:gd name="T17" fmla="*/ 0 h 58"/>
                <a:gd name="T18" fmla="*/ 16 w 47"/>
                <a:gd name="T19" fmla="*/ 1 h 58"/>
                <a:gd name="T20" fmla="*/ 19 w 47"/>
                <a:gd name="T21" fmla="*/ 4 h 58"/>
                <a:gd name="T22" fmla="*/ 22 w 47"/>
                <a:gd name="T23" fmla="*/ 9 h 58"/>
                <a:gd name="T24" fmla="*/ 23 w 47"/>
                <a:gd name="T25" fmla="*/ 15 h 58"/>
                <a:gd name="T26" fmla="*/ 22 w 47"/>
                <a:gd name="T27" fmla="*/ 20 h 58"/>
                <a:gd name="T28" fmla="*/ 20 w 47"/>
                <a:gd name="T29" fmla="*/ 24 h 58"/>
                <a:gd name="T30" fmla="*/ 16 w 47"/>
                <a:gd name="T31" fmla="*/ 28 h 58"/>
                <a:gd name="T32" fmla="*/ 11 w 47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7"/>
                <a:gd name="T52" fmla="*/ 0 h 58"/>
                <a:gd name="T53" fmla="*/ 47 w 47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29"/>
                  </a:lnTo>
                  <a:lnTo>
                    <a:pt x="2" y="17"/>
                  </a:lnTo>
                  <a:lnTo>
                    <a:pt x="6" y="8"/>
                  </a:lnTo>
                  <a:lnTo>
                    <a:pt x="13" y="2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38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Freeform 23"/>
            <p:cNvSpPr>
              <a:spLocks/>
            </p:cNvSpPr>
            <p:nvPr/>
          </p:nvSpPr>
          <p:spPr bwMode="auto">
            <a:xfrm>
              <a:off x="348" y="2200"/>
              <a:ext cx="23" cy="29"/>
            </a:xfrm>
            <a:custGeom>
              <a:avLst/>
              <a:gdLst>
                <a:gd name="T0" fmla="*/ 12 w 46"/>
                <a:gd name="T1" fmla="*/ 29 h 58"/>
                <a:gd name="T2" fmla="*/ 7 w 46"/>
                <a:gd name="T3" fmla="*/ 28 h 58"/>
                <a:gd name="T4" fmla="*/ 4 w 46"/>
                <a:gd name="T5" fmla="*/ 25 h 58"/>
                <a:gd name="T6" fmla="*/ 1 w 46"/>
                <a:gd name="T7" fmla="*/ 21 h 58"/>
                <a:gd name="T8" fmla="*/ 0 w 46"/>
                <a:gd name="T9" fmla="*/ 15 h 58"/>
                <a:gd name="T10" fmla="*/ 1 w 46"/>
                <a:gd name="T11" fmla="*/ 9 h 58"/>
                <a:gd name="T12" fmla="*/ 4 w 46"/>
                <a:gd name="T13" fmla="*/ 4 h 58"/>
                <a:gd name="T14" fmla="*/ 7 w 46"/>
                <a:gd name="T15" fmla="*/ 2 h 58"/>
                <a:gd name="T16" fmla="*/ 12 w 46"/>
                <a:gd name="T17" fmla="*/ 0 h 58"/>
                <a:gd name="T18" fmla="*/ 16 w 46"/>
                <a:gd name="T19" fmla="*/ 2 h 58"/>
                <a:gd name="T20" fmla="*/ 20 w 46"/>
                <a:gd name="T21" fmla="*/ 4 h 58"/>
                <a:gd name="T22" fmla="*/ 22 w 46"/>
                <a:gd name="T23" fmla="*/ 9 h 58"/>
                <a:gd name="T24" fmla="*/ 23 w 46"/>
                <a:gd name="T25" fmla="*/ 15 h 58"/>
                <a:gd name="T26" fmla="*/ 22 w 46"/>
                <a:gd name="T27" fmla="*/ 20 h 58"/>
                <a:gd name="T28" fmla="*/ 20 w 46"/>
                <a:gd name="T29" fmla="*/ 25 h 58"/>
                <a:gd name="T30" fmla="*/ 16 w 46"/>
                <a:gd name="T31" fmla="*/ 28 h 58"/>
                <a:gd name="T32" fmla="*/ 12 w 46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3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8"/>
                  </a:lnTo>
                  <a:lnTo>
                    <a:pt x="13" y="3"/>
                  </a:lnTo>
                  <a:lnTo>
                    <a:pt x="23" y="0"/>
                  </a:lnTo>
                  <a:lnTo>
                    <a:pt x="32" y="3"/>
                  </a:lnTo>
                  <a:lnTo>
                    <a:pt x="39" y="8"/>
                  </a:lnTo>
                  <a:lnTo>
                    <a:pt x="43" y="18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49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Freeform 24"/>
            <p:cNvSpPr>
              <a:spLocks/>
            </p:cNvSpPr>
            <p:nvPr/>
          </p:nvSpPr>
          <p:spPr bwMode="auto">
            <a:xfrm>
              <a:off x="294" y="2218"/>
              <a:ext cx="23" cy="28"/>
            </a:xfrm>
            <a:custGeom>
              <a:avLst/>
              <a:gdLst>
                <a:gd name="T0" fmla="*/ 12 w 46"/>
                <a:gd name="T1" fmla="*/ 28 h 58"/>
                <a:gd name="T2" fmla="*/ 7 w 46"/>
                <a:gd name="T3" fmla="*/ 27 h 58"/>
                <a:gd name="T4" fmla="*/ 3 w 46"/>
                <a:gd name="T5" fmla="*/ 24 h 58"/>
                <a:gd name="T6" fmla="*/ 1 w 46"/>
                <a:gd name="T7" fmla="*/ 19 h 58"/>
                <a:gd name="T8" fmla="*/ 0 w 46"/>
                <a:gd name="T9" fmla="*/ 14 h 58"/>
                <a:gd name="T10" fmla="*/ 1 w 46"/>
                <a:gd name="T11" fmla="*/ 9 h 58"/>
                <a:gd name="T12" fmla="*/ 3 w 46"/>
                <a:gd name="T13" fmla="*/ 4 h 58"/>
                <a:gd name="T14" fmla="*/ 7 w 46"/>
                <a:gd name="T15" fmla="*/ 1 h 58"/>
                <a:gd name="T16" fmla="*/ 12 w 46"/>
                <a:gd name="T17" fmla="*/ 0 h 58"/>
                <a:gd name="T18" fmla="*/ 16 w 46"/>
                <a:gd name="T19" fmla="*/ 1 h 58"/>
                <a:gd name="T20" fmla="*/ 20 w 46"/>
                <a:gd name="T21" fmla="*/ 4 h 58"/>
                <a:gd name="T22" fmla="*/ 22 w 46"/>
                <a:gd name="T23" fmla="*/ 8 h 58"/>
                <a:gd name="T24" fmla="*/ 23 w 46"/>
                <a:gd name="T25" fmla="*/ 14 h 58"/>
                <a:gd name="T26" fmla="*/ 22 w 46"/>
                <a:gd name="T27" fmla="*/ 19 h 58"/>
                <a:gd name="T28" fmla="*/ 20 w 46"/>
                <a:gd name="T29" fmla="*/ 24 h 58"/>
                <a:gd name="T30" fmla="*/ 16 w 46"/>
                <a:gd name="T31" fmla="*/ 27 h 58"/>
                <a:gd name="T32" fmla="*/ 12 w 46"/>
                <a:gd name="T33" fmla="*/ 28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3" y="55"/>
                  </a:lnTo>
                  <a:lnTo>
                    <a:pt x="6" y="50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9"/>
                  </a:lnTo>
                  <a:lnTo>
                    <a:pt x="6" y="9"/>
                  </a:lnTo>
                  <a:lnTo>
                    <a:pt x="13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3" y="17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50"/>
                  </a:lnTo>
                  <a:lnTo>
                    <a:pt x="32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Freeform 25"/>
            <p:cNvSpPr>
              <a:spLocks/>
            </p:cNvSpPr>
            <p:nvPr/>
          </p:nvSpPr>
          <p:spPr bwMode="auto">
            <a:xfrm>
              <a:off x="317" y="2190"/>
              <a:ext cx="23" cy="29"/>
            </a:xfrm>
            <a:custGeom>
              <a:avLst/>
              <a:gdLst>
                <a:gd name="T0" fmla="*/ 11 w 47"/>
                <a:gd name="T1" fmla="*/ 29 h 58"/>
                <a:gd name="T2" fmla="*/ 7 w 47"/>
                <a:gd name="T3" fmla="*/ 28 h 58"/>
                <a:gd name="T4" fmla="*/ 3 w 47"/>
                <a:gd name="T5" fmla="*/ 25 h 58"/>
                <a:gd name="T6" fmla="*/ 1 w 47"/>
                <a:gd name="T7" fmla="*/ 20 h 58"/>
                <a:gd name="T8" fmla="*/ 0 w 47"/>
                <a:gd name="T9" fmla="*/ 15 h 58"/>
                <a:gd name="T10" fmla="*/ 1 w 47"/>
                <a:gd name="T11" fmla="*/ 9 h 58"/>
                <a:gd name="T12" fmla="*/ 3 w 47"/>
                <a:gd name="T13" fmla="*/ 5 h 58"/>
                <a:gd name="T14" fmla="*/ 6 w 47"/>
                <a:gd name="T15" fmla="*/ 2 h 58"/>
                <a:gd name="T16" fmla="*/ 11 w 47"/>
                <a:gd name="T17" fmla="*/ 0 h 58"/>
                <a:gd name="T18" fmla="*/ 16 w 47"/>
                <a:gd name="T19" fmla="*/ 1 h 58"/>
                <a:gd name="T20" fmla="*/ 20 w 47"/>
                <a:gd name="T21" fmla="*/ 4 h 58"/>
                <a:gd name="T22" fmla="*/ 22 w 47"/>
                <a:gd name="T23" fmla="*/ 9 h 58"/>
                <a:gd name="T24" fmla="*/ 23 w 47"/>
                <a:gd name="T25" fmla="*/ 15 h 58"/>
                <a:gd name="T26" fmla="*/ 22 w 47"/>
                <a:gd name="T27" fmla="*/ 20 h 58"/>
                <a:gd name="T28" fmla="*/ 20 w 47"/>
                <a:gd name="T29" fmla="*/ 25 h 58"/>
                <a:gd name="T30" fmla="*/ 16 w 47"/>
                <a:gd name="T31" fmla="*/ 28 h 58"/>
                <a:gd name="T32" fmla="*/ 11 w 47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7"/>
                <a:gd name="T52" fmla="*/ 0 h 58"/>
                <a:gd name="T53" fmla="*/ 47 w 47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2" y="18"/>
                  </a:lnTo>
                  <a:lnTo>
                    <a:pt x="6" y="9"/>
                  </a:lnTo>
                  <a:lnTo>
                    <a:pt x="13" y="3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40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40"/>
                  </a:lnTo>
                  <a:lnTo>
                    <a:pt x="40" y="50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auto">
            <a:xfrm>
              <a:off x="337" y="2162"/>
              <a:ext cx="23" cy="28"/>
            </a:xfrm>
            <a:custGeom>
              <a:avLst/>
              <a:gdLst>
                <a:gd name="T0" fmla="*/ 12 w 46"/>
                <a:gd name="T1" fmla="*/ 28 h 58"/>
                <a:gd name="T2" fmla="*/ 7 w 46"/>
                <a:gd name="T3" fmla="*/ 27 h 58"/>
                <a:gd name="T4" fmla="*/ 4 w 46"/>
                <a:gd name="T5" fmla="*/ 24 h 58"/>
                <a:gd name="T6" fmla="*/ 1 w 46"/>
                <a:gd name="T7" fmla="*/ 20 h 58"/>
                <a:gd name="T8" fmla="*/ 0 w 46"/>
                <a:gd name="T9" fmla="*/ 14 h 58"/>
                <a:gd name="T10" fmla="*/ 1 w 46"/>
                <a:gd name="T11" fmla="*/ 9 h 58"/>
                <a:gd name="T12" fmla="*/ 3 w 46"/>
                <a:gd name="T13" fmla="*/ 4 h 58"/>
                <a:gd name="T14" fmla="*/ 6 w 46"/>
                <a:gd name="T15" fmla="*/ 1 h 58"/>
                <a:gd name="T16" fmla="*/ 11 w 46"/>
                <a:gd name="T17" fmla="*/ 0 h 58"/>
                <a:gd name="T18" fmla="*/ 16 w 46"/>
                <a:gd name="T19" fmla="*/ 1 h 58"/>
                <a:gd name="T20" fmla="*/ 19 w 46"/>
                <a:gd name="T21" fmla="*/ 4 h 58"/>
                <a:gd name="T22" fmla="*/ 22 w 46"/>
                <a:gd name="T23" fmla="*/ 9 h 58"/>
                <a:gd name="T24" fmla="*/ 23 w 46"/>
                <a:gd name="T25" fmla="*/ 14 h 58"/>
                <a:gd name="T26" fmla="*/ 22 w 46"/>
                <a:gd name="T27" fmla="*/ 20 h 58"/>
                <a:gd name="T28" fmla="*/ 20 w 46"/>
                <a:gd name="T29" fmla="*/ 24 h 58"/>
                <a:gd name="T30" fmla="*/ 16 w 46"/>
                <a:gd name="T31" fmla="*/ 27 h 58"/>
                <a:gd name="T32" fmla="*/ 12 w 46"/>
                <a:gd name="T33" fmla="*/ 28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1" y="18"/>
                  </a:lnTo>
                  <a:lnTo>
                    <a:pt x="6" y="8"/>
                  </a:lnTo>
                  <a:lnTo>
                    <a:pt x="12" y="3"/>
                  </a:lnTo>
                  <a:lnTo>
                    <a:pt x="22" y="0"/>
                  </a:lnTo>
                  <a:lnTo>
                    <a:pt x="31" y="3"/>
                  </a:lnTo>
                  <a:lnTo>
                    <a:pt x="38" y="8"/>
                  </a:lnTo>
                  <a:lnTo>
                    <a:pt x="44" y="18"/>
                  </a:lnTo>
                  <a:lnTo>
                    <a:pt x="46" y="29"/>
                  </a:lnTo>
                  <a:lnTo>
                    <a:pt x="44" y="41"/>
                  </a:lnTo>
                  <a:lnTo>
                    <a:pt x="39" y="50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Freeform 27"/>
            <p:cNvSpPr>
              <a:spLocks/>
            </p:cNvSpPr>
            <p:nvPr/>
          </p:nvSpPr>
          <p:spPr bwMode="auto">
            <a:xfrm>
              <a:off x="358" y="2131"/>
              <a:ext cx="23" cy="29"/>
            </a:xfrm>
            <a:custGeom>
              <a:avLst/>
              <a:gdLst>
                <a:gd name="T0" fmla="*/ 12 w 46"/>
                <a:gd name="T1" fmla="*/ 29 h 58"/>
                <a:gd name="T2" fmla="*/ 7 w 46"/>
                <a:gd name="T3" fmla="*/ 28 h 58"/>
                <a:gd name="T4" fmla="*/ 4 w 46"/>
                <a:gd name="T5" fmla="*/ 25 h 58"/>
                <a:gd name="T6" fmla="*/ 2 w 46"/>
                <a:gd name="T7" fmla="*/ 21 h 58"/>
                <a:gd name="T8" fmla="*/ 0 w 46"/>
                <a:gd name="T9" fmla="*/ 15 h 58"/>
                <a:gd name="T10" fmla="*/ 2 w 46"/>
                <a:gd name="T11" fmla="*/ 9 h 58"/>
                <a:gd name="T12" fmla="*/ 4 w 46"/>
                <a:gd name="T13" fmla="*/ 4 h 58"/>
                <a:gd name="T14" fmla="*/ 7 w 46"/>
                <a:gd name="T15" fmla="*/ 2 h 58"/>
                <a:gd name="T16" fmla="*/ 12 w 46"/>
                <a:gd name="T17" fmla="*/ 0 h 58"/>
                <a:gd name="T18" fmla="*/ 17 w 46"/>
                <a:gd name="T19" fmla="*/ 2 h 58"/>
                <a:gd name="T20" fmla="*/ 20 w 46"/>
                <a:gd name="T21" fmla="*/ 4 h 58"/>
                <a:gd name="T22" fmla="*/ 22 w 46"/>
                <a:gd name="T23" fmla="*/ 9 h 58"/>
                <a:gd name="T24" fmla="*/ 23 w 46"/>
                <a:gd name="T25" fmla="*/ 14 h 58"/>
                <a:gd name="T26" fmla="*/ 22 w 46"/>
                <a:gd name="T27" fmla="*/ 20 h 58"/>
                <a:gd name="T28" fmla="*/ 20 w 46"/>
                <a:gd name="T29" fmla="*/ 25 h 58"/>
                <a:gd name="T30" fmla="*/ 17 w 46"/>
                <a:gd name="T31" fmla="*/ 28 h 58"/>
                <a:gd name="T32" fmla="*/ 12 w 46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3" y="41"/>
                  </a:lnTo>
                  <a:lnTo>
                    <a:pt x="0" y="29"/>
                  </a:lnTo>
                  <a:lnTo>
                    <a:pt x="3" y="18"/>
                  </a:lnTo>
                  <a:lnTo>
                    <a:pt x="7" y="8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3"/>
                  </a:lnTo>
                  <a:lnTo>
                    <a:pt x="40" y="8"/>
                  </a:lnTo>
                  <a:lnTo>
                    <a:pt x="44" y="18"/>
                  </a:lnTo>
                  <a:lnTo>
                    <a:pt x="46" y="28"/>
                  </a:lnTo>
                  <a:lnTo>
                    <a:pt x="44" y="39"/>
                  </a:lnTo>
                  <a:lnTo>
                    <a:pt x="40" y="49"/>
                  </a:lnTo>
                  <a:lnTo>
                    <a:pt x="33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Freeform 28"/>
            <p:cNvSpPr>
              <a:spLocks/>
            </p:cNvSpPr>
            <p:nvPr/>
          </p:nvSpPr>
          <p:spPr bwMode="auto">
            <a:xfrm>
              <a:off x="305" y="2258"/>
              <a:ext cx="23" cy="29"/>
            </a:xfrm>
            <a:custGeom>
              <a:avLst/>
              <a:gdLst>
                <a:gd name="T0" fmla="*/ 12 w 46"/>
                <a:gd name="T1" fmla="*/ 29 h 58"/>
                <a:gd name="T2" fmla="*/ 8 w 46"/>
                <a:gd name="T3" fmla="*/ 28 h 58"/>
                <a:gd name="T4" fmla="*/ 4 w 46"/>
                <a:gd name="T5" fmla="*/ 25 h 58"/>
                <a:gd name="T6" fmla="*/ 2 w 46"/>
                <a:gd name="T7" fmla="*/ 20 h 58"/>
                <a:gd name="T8" fmla="*/ 0 w 46"/>
                <a:gd name="T9" fmla="*/ 15 h 58"/>
                <a:gd name="T10" fmla="*/ 2 w 46"/>
                <a:gd name="T11" fmla="*/ 9 h 58"/>
                <a:gd name="T12" fmla="*/ 4 w 46"/>
                <a:gd name="T13" fmla="*/ 5 h 58"/>
                <a:gd name="T14" fmla="*/ 7 w 46"/>
                <a:gd name="T15" fmla="*/ 2 h 58"/>
                <a:gd name="T16" fmla="*/ 12 w 46"/>
                <a:gd name="T17" fmla="*/ 0 h 58"/>
                <a:gd name="T18" fmla="*/ 17 w 46"/>
                <a:gd name="T19" fmla="*/ 1 h 58"/>
                <a:gd name="T20" fmla="*/ 20 w 46"/>
                <a:gd name="T21" fmla="*/ 4 h 58"/>
                <a:gd name="T22" fmla="*/ 22 w 46"/>
                <a:gd name="T23" fmla="*/ 9 h 58"/>
                <a:gd name="T24" fmla="*/ 23 w 46"/>
                <a:gd name="T25" fmla="*/ 15 h 58"/>
                <a:gd name="T26" fmla="*/ 23 w 46"/>
                <a:gd name="T27" fmla="*/ 20 h 58"/>
                <a:gd name="T28" fmla="*/ 21 w 46"/>
                <a:gd name="T29" fmla="*/ 25 h 58"/>
                <a:gd name="T30" fmla="*/ 17 w 46"/>
                <a:gd name="T31" fmla="*/ 28 h 58"/>
                <a:gd name="T32" fmla="*/ 12 w 46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4" y="58"/>
                  </a:moveTo>
                  <a:lnTo>
                    <a:pt x="15" y="55"/>
                  </a:lnTo>
                  <a:lnTo>
                    <a:pt x="8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3" y="18"/>
                  </a:lnTo>
                  <a:lnTo>
                    <a:pt x="7" y="9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5" y="40"/>
                  </a:lnTo>
                  <a:lnTo>
                    <a:pt x="41" y="50"/>
                  </a:lnTo>
                  <a:lnTo>
                    <a:pt x="34" y="55"/>
                  </a:lnTo>
                  <a:lnTo>
                    <a:pt x="24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" name="Freeform 29"/>
            <p:cNvSpPr>
              <a:spLocks/>
            </p:cNvSpPr>
            <p:nvPr/>
          </p:nvSpPr>
          <p:spPr bwMode="auto">
            <a:xfrm>
              <a:off x="327" y="2230"/>
              <a:ext cx="23" cy="29"/>
            </a:xfrm>
            <a:custGeom>
              <a:avLst/>
              <a:gdLst>
                <a:gd name="T0" fmla="*/ 12 w 46"/>
                <a:gd name="T1" fmla="*/ 29 h 57"/>
                <a:gd name="T2" fmla="*/ 8 w 46"/>
                <a:gd name="T3" fmla="*/ 28 h 57"/>
                <a:gd name="T4" fmla="*/ 4 w 46"/>
                <a:gd name="T5" fmla="*/ 25 h 57"/>
                <a:gd name="T6" fmla="*/ 1 w 46"/>
                <a:gd name="T7" fmla="*/ 20 h 57"/>
                <a:gd name="T8" fmla="*/ 0 w 46"/>
                <a:gd name="T9" fmla="*/ 14 h 57"/>
                <a:gd name="T10" fmla="*/ 1 w 46"/>
                <a:gd name="T11" fmla="*/ 9 h 57"/>
                <a:gd name="T12" fmla="*/ 4 w 46"/>
                <a:gd name="T13" fmla="*/ 4 h 57"/>
                <a:gd name="T14" fmla="*/ 7 w 46"/>
                <a:gd name="T15" fmla="*/ 1 h 57"/>
                <a:gd name="T16" fmla="*/ 12 w 46"/>
                <a:gd name="T17" fmla="*/ 0 h 57"/>
                <a:gd name="T18" fmla="*/ 16 w 46"/>
                <a:gd name="T19" fmla="*/ 1 h 57"/>
                <a:gd name="T20" fmla="*/ 20 w 46"/>
                <a:gd name="T21" fmla="*/ 4 h 57"/>
                <a:gd name="T22" fmla="*/ 22 w 46"/>
                <a:gd name="T23" fmla="*/ 9 h 57"/>
                <a:gd name="T24" fmla="*/ 23 w 46"/>
                <a:gd name="T25" fmla="*/ 14 h 57"/>
                <a:gd name="T26" fmla="*/ 23 w 46"/>
                <a:gd name="T27" fmla="*/ 20 h 57"/>
                <a:gd name="T28" fmla="*/ 20 w 46"/>
                <a:gd name="T29" fmla="*/ 24 h 57"/>
                <a:gd name="T30" fmla="*/ 17 w 46"/>
                <a:gd name="T31" fmla="*/ 28 h 57"/>
                <a:gd name="T32" fmla="*/ 12 w 46"/>
                <a:gd name="T33" fmla="*/ 29 h 5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7"/>
                <a:gd name="T53" fmla="*/ 46 w 46"/>
                <a:gd name="T54" fmla="*/ 57 h 5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7">
                  <a:moveTo>
                    <a:pt x="24" y="57"/>
                  </a:moveTo>
                  <a:lnTo>
                    <a:pt x="15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8"/>
                  </a:lnTo>
                  <a:lnTo>
                    <a:pt x="2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5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4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" name="Freeform 30"/>
            <p:cNvSpPr>
              <a:spLocks/>
            </p:cNvSpPr>
            <p:nvPr/>
          </p:nvSpPr>
          <p:spPr bwMode="auto">
            <a:xfrm>
              <a:off x="274" y="2246"/>
              <a:ext cx="23" cy="29"/>
            </a:xfrm>
            <a:custGeom>
              <a:avLst/>
              <a:gdLst>
                <a:gd name="T0" fmla="*/ 12 w 46"/>
                <a:gd name="T1" fmla="*/ 29 h 57"/>
                <a:gd name="T2" fmla="*/ 7 w 46"/>
                <a:gd name="T3" fmla="*/ 28 h 57"/>
                <a:gd name="T4" fmla="*/ 4 w 46"/>
                <a:gd name="T5" fmla="*/ 25 h 57"/>
                <a:gd name="T6" fmla="*/ 1 w 46"/>
                <a:gd name="T7" fmla="*/ 20 h 57"/>
                <a:gd name="T8" fmla="*/ 0 w 46"/>
                <a:gd name="T9" fmla="*/ 15 h 57"/>
                <a:gd name="T10" fmla="*/ 1 w 46"/>
                <a:gd name="T11" fmla="*/ 9 h 57"/>
                <a:gd name="T12" fmla="*/ 4 w 46"/>
                <a:gd name="T13" fmla="*/ 5 h 57"/>
                <a:gd name="T14" fmla="*/ 7 w 46"/>
                <a:gd name="T15" fmla="*/ 1 h 57"/>
                <a:gd name="T16" fmla="*/ 12 w 46"/>
                <a:gd name="T17" fmla="*/ 0 h 57"/>
                <a:gd name="T18" fmla="*/ 16 w 46"/>
                <a:gd name="T19" fmla="*/ 1 h 57"/>
                <a:gd name="T20" fmla="*/ 20 w 46"/>
                <a:gd name="T21" fmla="*/ 4 h 57"/>
                <a:gd name="T22" fmla="*/ 22 w 46"/>
                <a:gd name="T23" fmla="*/ 9 h 57"/>
                <a:gd name="T24" fmla="*/ 23 w 46"/>
                <a:gd name="T25" fmla="*/ 15 h 57"/>
                <a:gd name="T26" fmla="*/ 22 w 46"/>
                <a:gd name="T27" fmla="*/ 20 h 57"/>
                <a:gd name="T28" fmla="*/ 20 w 46"/>
                <a:gd name="T29" fmla="*/ 25 h 57"/>
                <a:gd name="T30" fmla="*/ 16 w 46"/>
                <a:gd name="T31" fmla="*/ 28 h 57"/>
                <a:gd name="T32" fmla="*/ 12 w 46"/>
                <a:gd name="T33" fmla="*/ 29 h 5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7"/>
                <a:gd name="T53" fmla="*/ 46 w 46"/>
                <a:gd name="T54" fmla="*/ 57 h 5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9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4" y="40"/>
                  </a:lnTo>
                  <a:lnTo>
                    <a:pt x="39" y="49"/>
                  </a:lnTo>
                  <a:lnTo>
                    <a:pt x="32" y="55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" name="Freeform 31"/>
            <p:cNvSpPr>
              <a:spLocks/>
            </p:cNvSpPr>
            <p:nvPr/>
          </p:nvSpPr>
          <p:spPr bwMode="auto">
            <a:xfrm>
              <a:off x="388" y="2144"/>
              <a:ext cx="23" cy="29"/>
            </a:xfrm>
            <a:custGeom>
              <a:avLst/>
              <a:gdLst>
                <a:gd name="T0" fmla="*/ 12 w 46"/>
                <a:gd name="T1" fmla="*/ 29 h 57"/>
                <a:gd name="T2" fmla="*/ 7 w 46"/>
                <a:gd name="T3" fmla="*/ 28 h 57"/>
                <a:gd name="T4" fmla="*/ 4 w 46"/>
                <a:gd name="T5" fmla="*/ 25 h 57"/>
                <a:gd name="T6" fmla="*/ 2 w 46"/>
                <a:gd name="T7" fmla="*/ 20 h 57"/>
                <a:gd name="T8" fmla="*/ 0 w 46"/>
                <a:gd name="T9" fmla="*/ 14 h 57"/>
                <a:gd name="T10" fmla="*/ 2 w 46"/>
                <a:gd name="T11" fmla="*/ 9 h 57"/>
                <a:gd name="T12" fmla="*/ 4 w 46"/>
                <a:gd name="T13" fmla="*/ 4 h 57"/>
                <a:gd name="T14" fmla="*/ 7 w 46"/>
                <a:gd name="T15" fmla="*/ 1 h 57"/>
                <a:gd name="T16" fmla="*/ 12 w 46"/>
                <a:gd name="T17" fmla="*/ 0 h 57"/>
                <a:gd name="T18" fmla="*/ 17 w 46"/>
                <a:gd name="T19" fmla="*/ 1 h 57"/>
                <a:gd name="T20" fmla="*/ 20 w 46"/>
                <a:gd name="T21" fmla="*/ 4 h 57"/>
                <a:gd name="T22" fmla="*/ 22 w 46"/>
                <a:gd name="T23" fmla="*/ 9 h 57"/>
                <a:gd name="T24" fmla="*/ 23 w 46"/>
                <a:gd name="T25" fmla="*/ 14 h 57"/>
                <a:gd name="T26" fmla="*/ 22 w 46"/>
                <a:gd name="T27" fmla="*/ 20 h 57"/>
                <a:gd name="T28" fmla="*/ 20 w 46"/>
                <a:gd name="T29" fmla="*/ 24 h 57"/>
                <a:gd name="T30" fmla="*/ 17 w 46"/>
                <a:gd name="T31" fmla="*/ 27 h 57"/>
                <a:gd name="T32" fmla="*/ 12 w 46"/>
                <a:gd name="T33" fmla="*/ 29 h 5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7"/>
                <a:gd name="T53" fmla="*/ 46 w 46"/>
                <a:gd name="T54" fmla="*/ 57 h 5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3" y="40"/>
                  </a:lnTo>
                  <a:lnTo>
                    <a:pt x="0" y="28"/>
                  </a:lnTo>
                  <a:lnTo>
                    <a:pt x="3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3" y="1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4" y="39"/>
                  </a:lnTo>
                  <a:lnTo>
                    <a:pt x="39" y="48"/>
                  </a:lnTo>
                  <a:lnTo>
                    <a:pt x="33" y="54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90687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알고리즘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1333501"/>
            <a:ext cx="8212138" cy="1910032"/>
          </a:xfrm>
          <a:solidFill>
            <a:srgbClr val="CCFFFF"/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ko-KR" altLang="en-US" sz="1800" i="1" dirty="0"/>
              <a:t>배열 </a:t>
            </a:r>
            <a:r>
              <a:rPr lang="en-US" altLang="ko-KR" sz="1800" i="1" dirty="0" err="1"/>
              <a:t>freq</a:t>
            </a:r>
            <a:r>
              <a:rPr lang="en-US" altLang="ko-KR" sz="1800" i="1" dirty="0"/>
              <a:t>[]</a:t>
            </a:r>
            <a:r>
              <a:rPr lang="ko-KR" altLang="en-US" sz="1800" i="1" dirty="0"/>
              <a:t>의 원소를 </a:t>
            </a:r>
            <a:r>
              <a:rPr lang="en-US" altLang="ko-KR" sz="1800" i="1" dirty="0"/>
              <a:t>0</a:t>
            </a:r>
            <a:r>
              <a:rPr lang="ko-KR" altLang="en-US" sz="1800" i="1" dirty="0"/>
              <a:t>으로 초기화한다</a:t>
            </a:r>
            <a:r>
              <a:rPr lang="en-US" altLang="ko-KR" sz="1800" i="1" dirty="0"/>
              <a:t>. </a:t>
            </a:r>
            <a:endParaRPr lang="ko-KR" altLang="en-US" sz="1800" dirty="0"/>
          </a:p>
          <a:p>
            <a:r>
              <a:rPr lang="en-US" altLang="ko-KR" sz="1800" i="1" dirty="0"/>
              <a:t>while(1) </a:t>
            </a:r>
            <a:endParaRPr lang="ko-KR" altLang="en-US" sz="1800" dirty="0"/>
          </a:p>
          <a:p>
            <a:r>
              <a:rPr lang="ko-KR" altLang="en-US" sz="1800" dirty="0"/>
              <a:t>	</a:t>
            </a:r>
            <a:r>
              <a:rPr lang="ko-KR" altLang="en-US" sz="1800" i="1" dirty="0"/>
              <a:t>사용자로부터 후보자를 </a:t>
            </a:r>
            <a:r>
              <a:rPr lang="ko-KR" altLang="en-US" sz="1800" i="1" dirty="0" err="1"/>
              <a:t>입력받는다</a:t>
            </a:r>
            <a:r>
              <a:rPr lang="en-US" altLang="ko-KR" sz="1800" i="1" dirty="0"/>
              <a:t>. </a:t>
            </a:r>
            <a:endParaRPr lang="ko-KR" altLang="en-US" sz="1800" dirty="0"/>
          </a:p>
          <a:p>
            <a:r>
              <a:rPr lang="ko-KR" altLang="en-US" sz="1800" dirty="0"/>
              <a:t>	</a:t>
            </a:r>
            <a:r>
              <a:rPr lang="en-US" altLang="ko-KR" sz="1800" i="1" dirty="0" err="1"/>
              <a:t>freq</a:t>
            </a:r>
            <a:r>
              <a:rPr lang="en-US" altLang="ko-KR" sz="1800" i="1" dirty="0"/>
              <a:t>[candidate]++;</a:t>
            </a:r>
            <a:endParaRPr lang="ko-KR" altLang="en-US" sz="1800" dirty="0"/>
          </a:p>
          <a:p>
            <a:r>
              <a:rPr lang="en-US" altLang="ko-KR" sz="1800" i="1" dirty="0" err="1"/>
              <a:t>freq</a:t>
            </a:r>
            <a:r>
              <a:rPr lang="en-US" altLang="ko-KR" sz="1800" i="1" dirty="0"/>
              <a:t> </a:t>
            </a:r>
            <a:r>
              <a:rPr lang="ko-KR" altLang="en-US" sz="1800" i="1" dirty="0"/>
              <a:t>배열의 내용을 출력한다</a:t>
            </a:r>
            <a:r>
              <a:rPr lang="en-US" altLang="ko-KR" sz="1800" i="1" dirty="0"/>
              <a:t>. </a:t>
            </a:r>
            <a:endParaRPr lang="ko-KR" altLang="en-US" sz="1800" dirty="0"/>
          </a:p>
        </p:txBody>
      </p:sp>
      <p:pic>
        <p:nvPicPr>
          <p:cNvPr id="6" name="그림 3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7793" y="4141039"/>
            <a:ext cx="1231034" cy="99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그림 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1906" y="4141039"/>
            <a:ext cx="1231034" cy="99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그림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250" y="4141039"/>
            <a:ext cx="1231034" cy="99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 bwMode="auto">
          <a:xfrm>
            <a:off x="3514725" y="4690314"/>
            <a:ext cx="3533775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200" dirty="0" err="1">
                <a:latin typeface="Lucida Calligraphy" pitchFamily="66" charset="0"/>
                <a:ea typeface="+mn-ea"/>
              </a:rPr>
              <a:t>freq</a:t>
            </a:r>
            <a:r>
              <a:rPr lang="en-US" altLang="ko-KR" sz="1200" b="1" dirty="0">
                <a:solidFill>
                  <a:schemeClr val="tx2"/>
                </a:solidFill>
                <a:latin typeface="Lucida Calligraphy" pitchFamily="66" charset="0"/>
                <a:ea typeface="+mn-ea"/>
              </a:rPr>
              <a:t>[0]</a:t>
            </a:r>
            <a:r>
              <a:rPr lang="en-US" altLang="ko-KR" sz="1200" dirty="0">
                <a:latin typeface="Lucida Calligraphy" pitchFamily="66" charset="0"/>
                <a:ea typeface="+mn-ea"/>
              </a:rPr>
              <a:t>   </a:t>
            </a:r>
            <a:r>
              <a:rPr lang="en-US" altLang="ko-KR" sz="1200" dirty="0" err="1">
                <a:latin typeface="Lucida Calligraphy" pitchFamily="66" charset="0"/>
              </a:rPr>
              <a:t>freq</a:t>
            </a:r>
            <a:r>
              <a:rPr lang="en-US" altLang="ko-KR" sz="1200" b="1" dirty="0">
                <a:solidFill>
                  <a:schemeClr val="tx2"/>
                </a:solidFill>
                <a:latin typeface="Lucida Calligraphy" pitchFamily="66" charset="0"/>
                <a:ea typeface="+mn-ea"/>
              </a:rPr>
              <a:t>[1] </a:t>
            </a:r>
            <a:r>
              <a:rPr lang="en-US" altLang="ko-KR" sz="1200" dirty="0">
                <a:latin typeface="Lucida Calligraphy" pitchFamily="66" charset="0"/>
                <a:ea typeface="+mn-ea"/>
              </a:rPr>
              <a:t>   . . . . .    </a:t>
            </a:r>
            <a:r>
              <a:rPr lang="en-US" altLang="ko-KR" sz="1000" dirty="0" err="1">
                <a:latin typeface="Lucida Calligraphy" pitchFamily="66" charset="0"/>
              </a:rPr>
              <a:t>freq</a:t>
            </a:r>
            <a:r>
              <a:rPr lang="en-US" altLang="ko-KR" sz="1000" b="1" dirty="0">
                <a:solidFill>
                  <a:schemeClr val="tx2"/>
                </a:solidFill>
                <a:latin typeface="Lucida Calligraphy" pitchFamily="66" charset="0"/>
                <a:ea typeface="+mn-ea"/>
              </a:rPr>
              <a:t>[10]</a:t>
            </a:r>
            <a:r>
              <a:rPr lang="en-US" altLang="ko-KR" sz="1000" b="1" dirty="0">
                <a:latin typeface="Lucida Calligraphy" pitchFamily="66" charset="0"/>
                <a:ea typeface="+mn-ea"/>
              </a:rPr>
              <a:t>  </a:t>
            </a:r>
            <a:endParaRPr lang="ko-KR" altLang="en-US" sz="1200" b="1" dirty="0">
              <a:solidFill>
                <a:schemeClr val="tx2"/>
              </a:solidFill>
              <a:latin typeface="Lucida Calligraphy" pitchFamily="66" charset="0"/>
              <a:ea typeface="+mn-ea"/>
            </a:endParaRPr>
          </a:p>
        </p:txBody>
      </p:sp>
      <p:sp>
        <p:nvSpPr>
          <p:cNvPr id="10" name="Oval 7"/>
          <p:cNvSpPr>
            <a:spLocks noChangeArrowheads="1"/>
          </p:cNvSpPr>
          <p:nvPr/>
        </p:nvSpPr>
        <p:spPr bwMode="auto">
          <a:xfrm>
            <a:off x="3417887" y="4128339"/>
            <a:ext cx="266700" cy="188913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600">
                <a:latin typeface="Lucida Calligraphy" pitchFamily="66" charset="0"/>
              </a:rPr>
              <a:t>0</a:t>
            </a:r>
          </a:p>
        </p:txBody>
      </p:sp>
      <p:sp>
        <p:nvSpPr>
          <p:cNvPr id="11" name="Oval 7"/>
          <p:cNvSpPr>
            <a:spLocks noChangeArrowheads="1"/>
          </p:cNvSpPr>
          <p:nvPr/>
        </p:nvSpPr>
        <p:spPr bwMode="auto">
          <a:xfrm>
            <a:off x="4108450" y="4128339"/>
            <a:ext cx="265112" cy="188913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600">
                <a:latin typeface="Lucida Calligraphy" pitchFamily="66" charset="0"/>
              </a:rPr>
              <a:t>0</a:t>
            </a:r>
          </a:p>
        </p:txBody>
      </p:sp>
      <p:sp>
        <p:nvSpPr>
          <p:cNvPr id="12" name="Oval 7"/>
          <p:cNvSpPr>
            <a:spLocks noChangeArrowheads="1"/>
          </p:cNvSpPr>
          <p:nvPr/>
        </p:nvSpPr>
        <p:spPr bwMode="auto">
          <a:xfrm>
            <a:off x="5453062" y="4128339"/>
            <a:ext cx="265113" cy="188913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600">
                <a:latin typeface="Lucida Calligraphy" pitchFamily="66" charset="0"/>
              </a:rPr>
              <a:t>0</a:t>
            </a:r>
          </a:p>
        </p:txBody>
      </p:sp>
      <p:grpSp>
        <p:nvGrpSpPr>
          <p:cNvPr id="14" name="그룹 49"/>
          <p:cNvGrpSpPr>
            <a:grpSpLocks/>
          </p:cNvGrpSpPr>
          <p:nvPr/>
        </p:nvGrpSpPr>
        <p:grpSpPr bwMode="auto">
          <a:xfrm>
            <a:off x="3552826" y="5049089"/>
            <a:ext cx="2873854" cy="549275"/>
            <a:chOff x="4958753" y="2346253"/>
            <a:chExt cx="3380624" cy="548694"/>
          </a:xfrm>
        </p:grpSpPr>
        <p:sp>
          <p:nvSpPr>
            <p:cNvPr id="15" name="왼쪽 중괄호 47"/>
            <p:cNvSpPr>
              <a:spLocks/>
            </p:cNvSpPr>
            <p:nvPr/>
          </p:nvSpPr>
          <p:spPr bwMode="auto">
            <a:xfrm rot="-5400000">
              <a:off x="6530891" y="774115"/>
              <a:ext cx="236348" cy="3380624"/>
            </a:xfrm>
            <a:prstGeom prst="leftBrace">
              <a:avLst>
                <a:gd name="adj1" fmla="val 31521"/>
                <a:gd name="adj2" fmla="val 50000"/>
              </a:avLst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TextBox 48"/>
            <p:cNvSpPr txBox="1">
              <a:spLocks noChangeArrowheads="1"/>
            </p:cNvSpPr>
            <p:nvPr/>
          </p:nvSpPr>
          <p:spPr bwMode="auto">
            <a:xfrm>
              <a:off x="6171349" y="2617610"/>
              <a:ext cx="1334585" cy="2773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9pPr>
            </a:lstStyle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SIZE = 11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7" name="그룹 54"/>
          <p:cNvGrpSpPr>
            <a:grpSpLocks/>
          </p:cNvGrpSpPr>
          <p:nvPr/>
        </p:nvGrpSpPr>
        <p:grpSpPr bwMode="auto">
          <a:xfrm>
            <a:off x="2138362" y="5320552"/>
            <a:ext cx="776288" cy="439737"/>
            <a:chOff x="4448420" y="2455590"/>
            <a:chExt cx="776597" cy="438881"/>
          </a:xfrm>
        </p:grpSpPr>
        <p:sp>
          <p:nvSpPr>
            <p:cNvPr id="18" name="Freeform 5"/>
            <p:cNvSpPr>
              <a:spLocks/>
            </p:cNvSpPr>
            <p:nvPr/>
          </p:nvSpPr>
          <p:spPr bwMode="auto">
            <a:xfrm>
              <a:off x="4763076" y="2455590"/>
              <a:ext cx="461941" cy="309448"/>
            </a:xfrm>
            <a:custGeom>
              <a:avLst/>
              <a:gdLst>
                <a:gd name="T0" fmla="*/ 0 w 727"/>
                <a:gd name="T1" fmla="*/ 0 h 1332"/>
                <a:gd name="T2" fmla="*/ 0 w 727"/>
                <a:gd name="T3" fmla="*/ 2147483647 h 1332"/>
                <a:gd name="T4" fmla="*/ 2147483647 w 727"/>
                <a:gd name="T5" fmla="*/ 2147483647 h 1332"/>
                <a:gd name="T6" fmla="*/ 2147483647 w 727"/>
                <a:gd name="T7" fmla="*/ 2147483647 h 1332"/>
                <a:gd name="T8" fmla="*/ 2147483647 w 727"/>
                <a:gd name="T9" fmla="*/ 2147483647 h 1332"/>
                <a:gd name="T10" fmla="*/ 2147483647 w 727"/>
                <a:gd name="T11" fmla="*/ 2147483647 h 1332"/>
                <a:gd name="T12" fmla="*/ 0 w 727"/>
                <a:gd name="T13" fmla="*/ 0 h 13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27" h="1332">
                  <a:moveTo>
                    <a:pt x="0" y="0"/>
                  </a:moveTo>
                  <a:lnTo>
                    <a:pt x="0" y="894"/>
                  </a:lnTo>
                  <a:lnTo>
                    <a:pt x="37" y="916"/>
                  </a:lnTo>
                  <a:lnTo>
                    <a:pt x="727" y="1332"/>
                  </a:lnTo>
                  <a:lnTo>
                    <a:pt x="727" y="29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FFF1CC">
                    <a:alpha val="50000"/>
                  </a:srgbClr>
                </a:gs>
                <a:gs pos="100000">
                  <a:srgbClr val="FFD466"/>
                </a:gs>
              </a:gsLst>
              <a:lin ang="5400000" scaled="1"/>
            </a:gradFill>
            <a:ln w="1270" cmpd="sng">
              <a:solidFill>
                <a:srgbClr val="BF8A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Freeform 6"/>
            <p:cNvSpPr>
              <a:spLocks/>
            </p:cNvSpPr>
            <p:nvPr/>
          </p:nvSpPr>
          <p:spPr bwMode="auto">
            <a:xfrm>
              <a:off x="4448420" y="2455590"/>
              <a:ext cx="314656" cy="309448"/>
            </a:xfrm>
            <a:custGeom>
              <a:avLst/>
              <a:gdLst>
                <a:gd name="T0" fmla="*/ 0 w 700"/>
                <a:gd name="T1" fmla="*/ 2147483647 h 1312"/>
                <a:gd name="T2" fmla="*/ 2147483647 w 700"/>
                <a:gd name="T3" fmla="*/ 2147483647 h 1312"/>
                <a:gd name="T4" fmla="*/ 2147483647 w 700"/>
                <a:gd name="T5" fmla="*/ 0 h 1312"/>
                <a:gd name="T6" fmla="*/ 0 w 700"/>
                <a:gd name="T7" fmla="*/ 2147483647 h 1312"/>
                <a:gd name="T8" fmla="*/ 0 w 700"/>
                <a:gd name="T9" fmla="*/ 2147483647 h 13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00" h="1312">
                  <a:moveTo>
                    <a:pt x="0" y="1312"/>
                  </a:moveTo>
                  <a:lnTo>
                    <a:pt x="700" y="866"/>
                  </a:lnTo>
                  <a:lnTo>
                    <a:pt x="700" y="0"/>
                  </a:lnTo>
                  <a:lnTo>
                    <a:pt x="0" y="288"/>
                  </a:lnTo>
                  <a:lnTo>
                    <a:pt x="0" y="1312"/>
                  </a:lnTo>
                  <a:close/>
                </a:path>
              </a:pathLst>
            </a:custGeom>
            <a:gradFill rotWithShape="1">
              <a:gsLst>
                <a:gs pos="0">
                  <a:srgbClr val="FFF1CC">
                    <a:alpha val="50000"/>
                  </a:srgbClr>
                </a:gs>
                <a:gs pos="100000">
                  <a:srgbClr val="FFD466"/>
                </a:gs>
              </a:gsLst>
              <a:lin ang="5400000" scaled="1"/>
            </a:gradFill>
            <a:ln w="1270" cmpd="sng">
              <a:solidFill>
                <a:srgbClr val="BF8A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Freeform 9"/>
            <p:cNvSpPr>
              <a:spLocks/>
            </p:cNvSpPr>
            <p:nvPr/>
          </p:nvSpPr>
          <p:spPr bwMode="auto">
            <a:xfrm>
              <a:off x="4448420" y="2532952"/>
              <a:ext cx="461942" cy="361519"/>
            </a:xfrm>
            <a:custGeom>
              <a:avLst/>
              <a:gdLst>
                <a:gd name="T0" fmla="*/ 0 w 727"/>
                <a:gd name="T1" fmla="*/ 0 h 1332"/>
                <a:gd name="T2" fmla="*/ 0 w 727"/>
                <a:gd name="T3" fmla="*/ 2147483647 h 1332"/>
                <a:gd name="T4" fmla="*/ 2147483647 w 727"/>
                <a:gd name="T5" fmla="*/ 2147483647 h 1332"/>
                <a:gd name="T6" fmla="*/ 2147483647 w 727"/>
                <a:gd name="T7" fmla="*/ 2147483647 h 1332"/>
                <a:gd name="T8" fmla="*/ 2147483647 w 727"/>
                <a:gd name="T9" fmla="*/ 2147483647 h 1332"/>
                <a:gd name="T10" fmla="*/ 2147483647 w 727"/>
                <a:gd name="T11" fmla="*/ 2147483647 h 1332"/>
                <a:gd name="T12" fmla="*/ 0 w 727"/>
                <a:gd name="T13" fmla="*/ 0 h 13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27"/>
                <a:gd name="T22" fmla="*/ 0 h 1332"/>
                <a:gd name="T23" fmla="*/ 727 w 727"/>
                <a:gd name="T24" fmla="*/ 1332 h 13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27" h="1332">
                  <a:moveTo>
                    <a:pt x="0" y="0"/>
                  </a:moveTo>
                  <a:lnTo>
                    <a:pt x="0" y="894"/>
                  </a:lnTo>
                  <a:lnTo>
                    <a:pt x="37" y="916"/>
                  </a:lnTo>
                  <a:lnTo>
                    <a:pt x="727" y="1332"/>
                  </a:lnTo>
                  <a:lnTo>
                    <a:pt x="727" y="29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FFF1CC">
                    <a:alpha val="50000"/>
                  </a:srgbClr>
                </a:gs>
                <a:gs pos="100000">
                  <a:srgbClr val="FFD466"/>
                </a:gs>
              </a:gsLst>
              <a:lin ang="5400000" scaled="1"/>
            </a:gradFill>
            <a:ln w="1270">
              <a:solidFill>
                <a:srgbClr val="BF8A00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 altLang="ko-KR" sz="900" dirty="0">
                  <a:latin typeface="맑은 고딕" pitchFamily="50" charset="-127"/>
                  <a:ea typeface="맑은 고딕" pitchFamily="50" charset="-127"/>
                </a:rPr>
                <a:t>candidate</a:t>
              </a:r>
              <a:r>
                <a:rPr lang="ko-KR" altLang="en-US" sz="900" dirty="0">
                  <a:latin typeface="맑은 고딕" pitchFamily="50" charset="-127"/>
                  <a:ea typeface="맑은 고딕" pitchFamily="50" charset="-127"/>
                </a:rPr>
                <a:t> </a:t>
              </a:r>
            </a:p>
          </p:txBody>
        </p:sp>
        <p:sp>
          <p:nvSpPr>
            <p:cNvPr id="21" name="Freeform 8"/>
            <p:cNvSpPr>
              <a:spLocks/>
            </p:cNvSpPr>
            <p:nvPr/>
          </p:nvSpPr>
          <p:spPr bwMode="auto">
            <a:xfrm>
              <a:off x="4910362" y="2532952"/>
              <a:ext cx="314655" cy="361519"/>
            </a:xfrm>
            <a:custGeom>
              <a:avLst/>
              <a:gdLst>
                <a:gd name="T0" fmla="*/ 0 w 700"/>
                <a:gd name="T1" fmla="*/ 2147483647 h 1312"/>
                <a:gd name="T2" fmla="*/ 2147483647 w 700"/>
                <a:gd name="T3" fmla="*/ 2147483647 h 1312"/>
                <a:gd name="T4" fmla="*/ 2147483647 w 700"/>
                <a:gd name="T5" fmla="*/ 0 h 1312"/>
                <a:gd name="T6" fmla="*/ 0 w 700"/>
                <a:gd name="T7" fmla="*/ 2147483647 h 1312"/>
                <a:gd name="T8" fmla="*/ 0 w 700"/>
                <a:gd name="T9" fmla="*/ 2147483647 h 13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00" h="1312">
                  <a:moveTo>
                    <a:pt x="0" y="1312"/>
                  </a:moveTo>
                  <a:lnTo>
                    <a:pt x="700" y="866"/>
                  </a:lnTo>
                  <a:lnTo>
                    <a:pt x="700" y="0"/>
                  </a:lnTo>
                  <a:lnTo>
                    <a:pt x="0" y="288"/>
                  </a:lnTo>
                  <a:lnTo>
                    <a:pt x="0" y="1312"/>
                  </a:lnTo>
                  <a:close/>
                </a:path>
              </a:pathLst>
            </a:custGeom>
            <a:gradFill rotWithShape="1">
              <a:gsLst>
                <a:gs pos="0">
                  <a:srgbClr val="FFF1CC">
                    <a:alpha val="50000"/>
                  </a:srgbClr>
                </a:gs>
                <a:gs pos="100000">
                  <a:srgbClr val="FFD466"/>
                </a:gs>
              </a:gsLst>
              <a:lin ang="5400000" scaled="1"/>
            </a:gradFill>
            <a:ln w="12700" cap="flat" cmpd="sng">
              <a:solidFill>
                <a:srgbClr val="BF8A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2" name="Oval 7"/>
          <p:cNvSpPr>
            <a:spLocks noChangeArrowheads="1"/>
          </p:cNvSpPr>
          <p:nvPr/>
        </p:nvSpPr>
        <p:spPr bwMode="auto">
          <a:xfrm>
            <a:off x="2347912" y="5198314"/>
            <a:ext cx="338138" cy="239713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600" dirty="0">
                <a:latin typeface="Lucida Calligraphy" pitchFamily="66" charset="0"/>
              </a:rPr>
              <a:t>10</a:t>
            </a:r>
          </a:p>
        </p:txBody>
      </p:sp>
      <p:sp>
        <p:nvSpPr>
          <p:cNvPr id="23" name="오른쪽 화살표 22"/>
          <p:cNvSpPr/>
          <p:nvPr/>
        </p:nvSpPr>
        <p:spPr bwMode="auto">
          <a:xfrm rot="21139247">
            <a:off x="2759075" y="5030039"/>
            <a:ext cx="3116262" cy="238125"/>
          </a:xfrm>
          <a:prstGeom prst="rightArrow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24" name="타원 23"/>
          <p:cNvSpPr>
            <a:spLocks noChangeArrowheads="1"/>
          </p:cNvSpPr>
          <p:nvPr/>
        </p:nvSpPr>
        <p:spPr bwMode="auto">
          <a:xfrm>
            <a:off x="5818187" y="4690314"/>
            <a:ext cx="461963" cy="277813"/>
          </a:xfrm>
          <a:prstGeom prst="ellipse">
            <a:avLst/>
          </a:prstGeom>
          <a:noFill/>
          <a:ln w="19050" algn="ctr">
            <a:solidFill>
              <a:srgbClr val="0000FF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5664200" y="3874339"/>
            <a:ext cx="385762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r>
              <a:rPr lang="en-US" altLang="ko-KR" sz="900"/>
              <a:t>+1</a:t>
            </a:r>
            <a:endParaRPr lang="ko-KR" altLang="en-US" sz="900"/>
          </a:p>
        </p:txBody>
      </p:sp>
      <p:sp>
        <p:nvSpPr>
          <p:cNvPr id="26" name="Oval 7"/>
          <p:cNvSpPr>
            <a:spLocks noChangeArrowheads="1"/>
          </p:cNvSpPr>
          <p:nvPr/>
        </p:nvSpPr>
        <p:spPr bwMode="auto">
          <a:xfrm>
            <a:off x="5453062" y="4128339"/>
            <a:ext cx="265113" cy="188913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600">
                <a:latin typeface="Lucida Calligraphy" pitchFamily="66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31743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22" grpId="0" animBg="1"/>
      <p:bldP spid="23" grpId="0" animBg="1"/>
      <p:bldP spid="24" grpId="0" animBg="1"/>
      <p:bldP spid="25" grpId="0"/>
      <p:bldP spid="25" grpId="1"/>
      <p:bldP spid="2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dirty="0"/>
              <a:t>소스</a:t>
            </a:r>
          </a:p>
        </p:txBody>
      </p:sp>
      <p:sp>
        <p:nvSpPr>
          <p:cNvPr id="17411" name="Rectangle 4"/>
          <p:cNvSpPr>
            <a:spLocks noChangeArrowheads="1"/>
          </p:cNvSpPr>
          <p:nvPr/>
        </p:nvSpPr>
        <p:spPr bwMode="auto">
          <a:xfrm>
            <a:off x="1122363" y="1009126"/>
            <a:ext cx="7764462" cy="541771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  <a:ea typeface="+mj-ea"/>
              </a:rPr>
              <a:t>#include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  <a:ea typeface="+mj-ea"/>
              </a:rPr>
              <a:t>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  <a:ea typeface="+mj-ea"/>
              </a:rPr>
              <a:t>&lt;</a:t>
            </a:r>
            <a:r>
              <a:rPr lang="en-US" altLang="ko-KR" sz="1600" kern="0" dirty="0" err="1">
                <a:solidFill>
                  <a:srgbClr val="A31515"/>
                </a:solidFill>
                <a:latin typeface="Trebuchet MS" pitchFamily="34" charset="0"/>
                <a:ea typeface="+mj-ea"/>
              </a:rPr>
              <a:t>stdio.h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  <a:ea typeface="+mj-ea"/>
              </a:rPr>
              <a:t>&gt;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  <a:ea typeface="+mj-ea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  <a:ea typeface="+mj-ea"/>
              </a:rPr>
              <a:t>#define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  <a:ea typeface="+mj-ea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  <a:ea typeface="+mj-ea"/>
              </a:rPr>
              <a:t>SIZE 11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  <a:ea typeface="+mj-ea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  <a:ea typeface="+mj-ea"/>
              </a:rPr>
              <a:t>int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  <a:ea typeface="+mj-ea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  <a:ea typeface="+mj-ea"/>
              </a:rPr>
              <a:t>main(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  <a:ea typeface="+mj-ea"/>
              </a:rPr>
              <a:t>void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  <a:ea typeface="+mj-ea"/>
              </a:rPr>
              <a:t>)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  <a:ea typeface="+mj-ea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dirty="0">
                <a:latin typeface="Trebuchet MS" pitchFamily="34" charset="0"/>
                <a:ea typeface="+mj-ea"/>
              </a:rPr>
              <a:t>{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  <a:ea typeface="+mj-ea"/>
              </a:rPr>
              <a:t>	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  <a:ea typeface="+mj-ea"/>
              </a:rPr>
              <a:t>int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  <a:ea typeface="+mj-ea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  <a:ea typeface="+mj-ea"/>
              </a:rPr>
              <a:t>freq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  <a:ea typeface="+mj-ea"/>
              </a:rPr>
              <a:t>[SIZE] = { 0 };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  <a:ea typeface="+mj-ea"/>
              </a:rPr>
              <a:t>		</a:t>
            </a:r>
            <a:r>
              <a:rPr lang="en-US" altLang="ko-KR" sz="1600" kern="0" dirty="0">
                <a:solidFill>
                  <a:srgbClr val="008000"/>
                </a:solidFill>
                <a:latin typeface="Trebuchet MS" pitchFamily="34" charset="0"/>
                <a:ea typeface="+mj-ea"/>
              </a:rPr>
              <a:t>// </a:t>
            </a:r>
            <a:r>
              <a:rPr lang="ko-KR" altLang="en-US" sz="1600" kern="0" dirty="0">
                <a:solidFill>
                  <a:srgbClr val="008000"/>
                </a:solidFill>
                <a:latin typeface="Trebuchet MS" pitchFamily="34" charset="0"/>
                <a:ea typeface="+mj-ea"/>
              </a:rPr>
              <a:t>빈도를 나타내는 배열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  <a:ea typeface="+mj-ea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  <a:ea typeface="+mj-ea"/>
              </a:rPr>
              <a:t>	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  <a:ea typeface="+mj-ea"/>
              </a:rPr>
              <a:t>int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  <a:ea typeface="+mj-ea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  <a:ea typeface="+mj-ea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  <a:ea typeface="+mj-ea"/>
              </a:rPr>
              <a:t>, candidate;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  <a:ea typeface="+mj-ea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  <a:ea typeface="+mj-ea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  <a:ea typeface="+mj-ea"/>
              </a:rPr>
              <a:t>while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  <a:ea typeface="+mj-ea"/>
              </a:rPr>
              <a:t>(1)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  <a:ea typeface="+mj-ea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  <a:ea typeface="+mj-ea"/>
              </a:rPr>
              <a:t>	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  <a:ea typeface="+mj-ea"/>
              </a:rPr>
              <a:t>{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  <a:ea typeface="+mj-ea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  <a:ea typeface="+mj-ea"/>
              </a:rPr>
              <a:t>	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  <a:ea typeface="+mj-ea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  <a:ea typeface="+mj-ea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  <a:ea typeface="+mj-ea"/>
              </a:rPr>
              <a:t>"</a:t>
            </a:r>
            <a:r>
              <a:rPr lang="ko-KR" altLang="en-US" sz="1600" kern="0" dirty="0" err="1">
                <a:solidFill>
                  <a:srgbClr val="A31515"/>
                </a:solidFill>
                <a:latin typeface="Trebuchet MS" pitchFamily="34" charset="0"/>
                <a:ea typeface="+mj-ea"/>
              </a:rPr>
              <a:t>몇번</a:t>
            </a:r>
            <a:r>
              <a:rPr lang="ko-KR" altLang="en-US" sz="1600" kern="0" dirty="0">
                <a:solidFill>
                  <a:srgbClr val="A31515"/>
                </a:solidFill>
                <a:latin typeface="Trebuchet MS" pitchFamily="34" charset="0"/>
                <a:ea typeface="+mj-ea"/>
              </a:rPr>
              <a:t> 후보자를 선택하시겠습니까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  <a:ea typeface="+mj-ea"/>
              </a:rPr>
              <a:t>?(</a:t>
            </a:r>
            <a:r>
              <a:rPr lang="ko-KR" altLang="en-US" sz="1600" kern="0" dirty="0">
                <a:solidFill>
                  <a:srgbClr val="A31515"/>
                </a:solidFill>
                <a:latin typeface="Trebuchet MS" pitchFamily="34" charset="0"/>
                <a:ea typeface="+mj-ea"/>
              </a:rPr>
              <a:t>종료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  <a:ea typeface="+mj-ea"/>
              </a:rPr>
              <a:t>-1): 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  <a:ea typeface="+mj-ea"/>
              </a:rPr>
              <a:t>);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  <a:ea typeface="+mj-ea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  <a:ea typeface="+mj-ea"/>
              </a:rPr>
              <a:t>	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  <a:ea typeface="+mj-ea"/>
              </a:rPr>
              <a:t>scanf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  <a:ea typeface="+mj-ea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  <a:ea typeface="+mj-ea"/>
              </a:rPr>
              <a:t>"%d"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  <a:ea typeface="+mj-ea"/>
              </a:rPr>
              <a:t>, &amp;candidate);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  <a:ea typeface="+mj-ea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  <a:ea typeface="+mj-ea"/>
              </a:rPr>
              <a:t>	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  <a:ea typeface="+mj-ea"/>
              </a:rPr>
              <a:t>if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  <a:ea typeface="+mj-ea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  <a:ea typeface="+mj-ea"/>
              </a:rPr>
              <a:t>(candidate &lt; 0) 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  <a:ea typeface="+mj-ea"/>
              </a:rPr>
              <a:t>break;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  <a:ea typeface="+mj-ea"/>
              </a:rPr>
              <a:t>		</a:t>
            </a:r>
            <a:r>
              <a:rPr lang="en-US" altLang="ko-KR" sz="1600" kern="0" dirty="0">
                <a:solidFill>
                  <a:srgbClr val="008000"/>
                </a:solidFill>
                <a:latin typeface="Trebuchet MS" pitchFamily="34" charset="0"/>
                <a:ea typeface="+mj-ea"/>
              </a:rPr>
              <a:t>//</a:t>
            </a:r>
            <a:r>
              <a:rPr lang="ko-KR" altLang="en-US" sz="1600" kern="0" dirty="0">
                <a:solidFill>
                  <a:srgbClr val="008000"/>
                </a:solidFill>
                <a:latin typeface="Trebuchet MS" pitchFamily="34" charset="0"/>
                <a:ea typeface="+mj-ea"/>
              </a:rPr>
              <a:t>음수이면 반복종료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  <a:ea typeface="+mj-ea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dirty="0">
                <a:latin typeface="Trebuchet MS" pitchFamily="34" charset="0"/>
                <a:ea typeface="+mj-ea"/>
              </a:rPr>
              <a:t>		</a:t>
            </a:r>
            <a:r>
              <a:rPr lang="en-US" altLang="ko-KR" sz="1600" dirty="0" err="1">
                <a:latin typeface="Trebuchet MS" pitchFamily="34" charset="0"/>
                <a:ea typeface="+mj-ea"/>
              </a:rPr>
              <a:t>freq</a:t>
            </a:r>
            <a:r>
              <a:rPr lang="en-US" altLang="ko-KR" sz="1600" dirty="0">
                <a:latin typeface="Trebuchet MS" pitchFamily="34" charset="0"/>
                <a:ea typeface="+mj-ea"/>
              </a:rPr>
              <a:t>[candidate]++;</a:t>
            </a:r>
            <a:r>
              <a:rPr lang="ko-KR" altLang="en-US" sz="1600" dirty="0">
                <a:latin typeface="Trebuchet MS" pitchFamily="34" charset="0"/>
                <a:ea typeface="+mj-ea"/>
              </a:rPr>
              <a:t>			</a:t>
            </a:r>
            <a:endParaRPr lang="en-US" altLang="ko-KR" sz="1600" dirty="0">
              <a:latin typeface="Trebuchet MS" pitchFamily="34" charset="0"/>
              <a:ea typeface="+mj-ea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  <a:ea typeface="+mj-ea"/>
              </a:rPr>
              <a:t>	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  <a:ea typeface="+mj-ea"/>
              </a:rPr>
              <a:t>}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  <a:ea typeface="+mj-ea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  <a:ea typeface="+mj-ea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  <a:ea typeface="+mj-ea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  <a:ea typeface="+mj-ea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  <a:ea typeface="+mj-ea"/>
              </a:rPr>
              <a:t>"</a:t>
            </a:r>
            <a:r>
              <a:rPr lang="ko-KR" altLang="en-US" sz="1600" kern="0" dirty="0">
                <a:solidFill>
                  <a:srgbClr val="A31515"/>
                </a:solidFill>
                <a:latin typeface="Trebuchet MS" pitchFamily="34" charset="0"/>
                <a:ea typeface="+mj-ea"/>
              </a:rPr>
              <a:t>값 득표결과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  <a:ea typeface="+mj-ea"/>
              </a:rPr>
              <a:t>\n"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  <a:ea typeface="+mj-ea"/>
              </a:rPr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  <a:ea typeface="+mj-ea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  <a:ea typeface="+mj-ea"/>
              </a:rPr>
              <a:t>for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  <a:ea typeface="+mj-ea"/>
              </a:rPr>
              <a:t>(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  <a:ea typeface="+mj-ea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  <a:ea typeface="+mj-ea"/>
              </a:rPr>
              <a:t> = 1;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  <a:ea typeface="+mj-ea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  <a:ea typeface="+mj-ea"/>
              </a:rPr>
              <a:t> &lt; SIZE;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  <a:ea typeface="+mj-ea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  <a:ea typeface="+mj-ea"/>
              </a:rPr>
              <a:t>++)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  <a:ea typeface="+mj-ea"/>
              </a:rPr>
              <a:t>	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  <a:ea typeface="+mj-ea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  <a:ea typeface="+mj-ea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  <a:ea typeface="+mj-ea"/>
              </a:rPr>
              <a:t>"%3d %3d \n"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  <a:ea typeface="+mj-ea"/>
              </a:rPr>
              <a:t>,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  <a:ea typeface="+mj-ea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  <a:ea typeface="+mj-ea"/>
              </a:rPr>
              <a:t>,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  <a:ea typeface="+mj-ea"/>
              </a:rPr>
              <a:t>freq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  <a:ea typeface="+mj-ea"/>
              </a:rPr>
              <a:t>[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  <a:ea typeface="+mj-ea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  <a:ea typeface="+mj-ea"/>
              </a:rPr>
              <a:t>]);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  <a:ea typeface="+mj-ea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  <a:ea typeface="+mj-ea"/>
              </a:rPr>
              <a:t>return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  <a:ea typeface="+mj-ea"/>
              </a:rPr>
              <a:t> 0;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  <a:ea typeface="+mj-ea"/>
              </a:rPr>
              <a:t>}	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600" kern="0" dirty="0">
              <a:solidFill>
                <a:srgbClr val="000000"/>
              </a:solidFill>
              <a:latin typeface="Trebuchet MS" pitchFamily="34" charset="0"/>
              <a:ea typeface="+mj-ea"/>
            </a:endParaRPr>
          </a:p>
        </p:txBody>
      </p:sp>
      <p:sp>
        <p:nvSpPr>
          <p:cNvPr id="4" name="모서리가 둥근 직사각형 3"/>
          <p:cNvSpPr/>
          <p:nvPr/>
        </p:nvSpPr>
        <p:spPr bwMode="auto">
          <a:xfrm>
            <a:off x="2895435" y="3963490"/>
            <a:ext cx="2599591" cy="332465"/>
          </a:xfrm>
          <a:prstGeom prst="round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" name="자유형 4"/>
          <p:cNvSpPr/>
          <p:nvPr/>
        </p:nvSpPr>
        <p:spPr bwMode="auto">
          <a:xfrm flipV="1">
            <a:off x="5495027" y="4129722"/>
            <a:ext cx="1449238" cy="726950"/>
          </a:xfrm>
          <a:custGeom>
            <a:avLst/>
            <a:gdLst>
              <a:gd name="connsiteX0" fmla="*/ 0 w 1759789"/>
              <a:gd name="connsiteY0" fmla="*/ 1337094 h 1337094"/>
              <a:gd name="connsiteX1" fmla="*/ 25879 w 1759789"/>
              <a:gd name="connsiteY1" fmla="*/ 1285336 h 1337094"/>
              <a:gd name="connsiteX2" fmla="*/ 60385 w 1759789"/>
              <a:gd name="connsiteY2" fmla="*/ 1259457 h 1337094"/>
              <a:gd name="connsiteX3" fmla="*/ 77638 w 1759789"/>
              <a:gd name="connsiteY3" fmla="*/ 1233577 h 1337094"/>
              <a:gd name="connsiteX4" fmla="*/ 155275 w 1759789"/>
              <a:gd name="connsiteY4" fmla="*/ 1173193 h 1337094"/>
              <a:gd name="connsiteX5" fmla="*/ 198407 w 1759789"/>
              <a:gd name="connsiteY5" fmla="*/ 1138687 h 1337094"/>
              <a:gd name="connsiteX6" fmla="*/ 301924 w 1759789"/>
              <a:gd name="connsiteY6" fmla="*/ 1052423 h 1337094"/>
              <a:gd name="connsiteX7" fmla="*/ 345057 w 1759789"/>
              <a:gd name="connsiteY7" fmla="*/ 1017917 h 1337094"/>
              <a:gd name="connsiteX8" fmla="*/ 396815 w 1759789"/>
              <a:gd name="connsiteY8" fmla="*/ 974785 h 1337094"/>
              <a:gd name="connsiteX9" fmla="*/ 448574 w 1759789"/>
              <a:gd name="connsiteY9" fmla="*/ 940279 h 1337094"/>
              <a:gd name="connsiteX10" fmla="*/ 491706 w 1759789"/>
              <a:gd name="connsiteY10" fmla="*/ 905774 h 1337094"/>
              <a:gd name="connsiteX11" fmla="*/ 543464 w 1759789"/>
              <a:gd name="connsiteY11" fmla="*/ 879894 h 1337094"/>
              <a:gd name="connsiteX12" fmla="*/ 586596 w 1759789"/>
              <a:gd name="connsiteY12" fmla="*/ 854015 h 1337094"/>
              <a:gd name="connsiteX13" fmla="*/ 655607 w 1759789"/>
              <a:gd name="connsiteY13" fmla="*/ 828136 h 1337094"/>
              <a:gd name="connsiteX14" fmla="*/ 690113 w 1759789"/>
              <a:gd name="connsiteY14" fmla="*/ 810883 h 1337094"/>
              <a:gd name="connsiteX15" fmla="*/ 715992 w 1759789"/>
              <a:gd name="connsiteY15" fmla="*/ 819509 h 1337094"/>
              <a:gd name="connsiteX16" fmla="*/ 759124 w 1759789"/>
              <a:gd name="connsiteY16" fmla="*/ 897147 h 1337094"/>
              <a:gd name="connsiteX17" fmla="*/ 776377 w 1759789"/>
              <a:gd name="connsiteY17" fmla="*/ 931653 h 1337094"/>
              <a:gd name="connsiteX18" fmla="*/ 802257 w 1759789"/>
              <a:gd name="connsiteY18" fmla="*/ 1000664 h 1337094"/>
              <a:gd name="connsiteX19" fmla="*/ 810883 w 1759789"/>
              <a:gd name="connsiteY19" fmla="*/ 1035170 h 1337094"/>
              <a:gd name="connsiteX20" fmla="*/ 828136 w 1759789"/>
              <a:gd name="connsiteY20" fmla="*/ 1061049 h 1337094"/>
              <a:gd name="connsiteX21" fmla="*/ 836762 w 1759789"/>
              <a:gd name="connsiteY21" fmla="*/ 1104181 h 1337094"/>
              <a:gd name="connsiteX22" fmla="*/ 879894 w 1759789"/>
              <a:gd name="connsiteY22" fmla="*/ 1147313 h 1337094"/>
              <a:gd name="connsiteX23" fmla="*/ 905774 w 1759789"/>
              <a:gd name="connsiteY23" fmla="*/ 1155940 h 1337094"/>
              <a:gd name="connsiteX24" fmla="*/ 931653 w 1759789"/>
              <a:gd name="connsiteY24" fmla="*/ 1138687 h 1337094"/>
              <a:gd name="connsiteX25" fmla="*/ 957532 w 1759789"/>
              <a:gd name="connsiteY25" fmla="*/ 1130060 h 1337094"/>
              <a:gd name="connsiteX26" fmla="*/ 983411 w 1759789"/>
              <a:gd name="connsiteY26" fmla="*/ 1095555 h 1337094"/>
              <a:gd name="connsiteX27" fmla="*/ 1026543 w 1759789"/>
              <a:gd name="connsiteY27" fmla="*/ 1061049 h 1337094"/>
              <a:gd name="connsiteX28" fmla="*/ 1061049 w 1759789"/>
              <a:gd name="connsiteY28" fmla="*/ 1017917 h 1337094"/>
              <a:gd name="connsiteX29" fmla="*/ 1112807 w 1759789"/>
              <a:gd name="connsiteY29" fmla="*/ 983411 h 1337094"/>
              <a:gd name="connsiteX30" fmla="*/ 1224951 w 1759789"/>
              <a:gd name="connsiteY30" fmla="*/ 854015 h 1337094"/>
              <a:gd name="connsiteX31" fmla="*/ 1250830 w 1759789"/>
              <a:gd name="connsiteY31" fmla="*/ 828136 h 1337094"/>
              <a:gd name="connsiteX32" fmla="*/ 1311215 w 1759789"/>
              <a:gd name="connsiteY32" fmla="*/ 733245 h 1337094"/>
              <a:gd name="connsiteX33" fmla="*/ 1328468 w 1759789"/>
              <a:gd name="connsiteY33" fmla="*/ 690113 h 1337094"/>
              <a:gd name="connsiteX34" fmla="*/ 1354347 w 1759789"/>
              <a:gd name="connsiteY34" fmla="*/ 646981 h 1337094"/>
              <a:gd name="connsiteX35" fmla="*/ 1380226 w 1759789"/>
              <a:gd name="connsiteY35" fmla="*/ 595223 h 1337094"/>
              <a:gd name="connsiteX36" fmla="*/ 1440611 w 1759789"/>
              <a:gd name="connsiteY36" fmla="*/ 500332 h 1337094"/>
              <a:gd name="connsiteX37" fmla="*/ 1492370 w 1759789"/>
              <a:gd name="connsiteY37" fmla="*/ 405442 h 1337094"/>
              <a:gd name="connsiteX38" fmla="*/ 1518249 w 1759789"/>
              <a:gd name="connsiteY38" fmla="*/ 353683 h 1337094"/>
              <a:gd name="connsiteX39" fmla="*/ 1552755 w 1759789"/>
              <a:gd name="connsiteY39" fmla="*/ 301925 h 1337094"/>
              <a:gd name="connsiteX40" fmla="*/ 1578634 w 1759789"/>
              <a:gd name="connsiteY40" fmla="*/ 250166 h 1337094"/>
              <a:gd name="connsiteX41" fmla="*/ 1656272 w 1759789"/>
              <a:gd name="connsiteY41" fmla="*/ 138023 h 1337094"/>
              <a:gd name="connsiteX42" fmla="*/ 1725283 w 1759789"/>
              <a:gd name="connsiteY42" fmla="*/ 51759 h 1337094"/>
              <a:gd name="connsiteX43" fmla="*/ 1759789 w 1759789"/>
              <a:gd name="connsiteY43" fmla="*/ 0 h 1337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759789" h="1337094">
                <a:moveTo>
                  <a:pt x="0" y="1337094"/>
                </a:moveTo>
                <a:cubicBezTo>
                  <a:pt x="8626" y="1319841"/>
                  <a:pt x="14037" y="1300562"/>
                  <a:pt x="25879" y="1285336"/>
                </a:cubicBezTo>
                <a:cubicBezTo>
                  <a:pt x="34706" y="1273987"/>
                  <a:pt x="50219" y="1269623"/>
                  <a:pt x="60385" y="1259457"/>
                </a:cubicBezTo>
                <a:cubicBezTo>
                  <a:pt x="67716" y="1252126"/>
                  <a:pt x="69966" y="1240551"/>
                  <a:pt x="77638" y="1233577"/>
                </a:cubicBezTo>
                <a:cubicBezTo>
                  <a:pt x="101897" y="1211523"/>
                  <a:pt x="129496" y="1193448"/>
                  <a:pt x="155275" y="1173193"/>
                </a:cubicBezTo>
                <a:cubicBezTo>
                  <a:pt x="169753" y="1161818"/>
                  <a:pt x="184157" y="1150346"/>
                  <a:pt x="198407" y="1138687"/>
                </a:cubicBezTo>
                <a:cubicBezTo>
                  <a:pt x="233170" y="1110244"/>
                  <a:pt x="267161" y="1080866"/>
                  <a:pt x="301924" y="1052423"/>
                </a:cubicBezTo>
                <a:cubicBezTo>
                  <a:pt x="316174" y="1040764"/>
                  <a:pt x="330807" y="1029576"/>
                  <a:pt x="345057" y="1017917"/>
                </a:cubicBezTo>
                <a:cubicBezTo>
                  <a:pt x="362439" y="1003696"/>
                  <a:pt x="378129" y="987242"/>
                  <a:pt x="396815" y="974785"/>
                </a:cubicBezTo>
                <a:cubicBezTo>
                  <a:pt x="414068" y="963283"/>
                  <a:pt x="431804" y="952475"/>
                  <a:pt x="448574" y="940279"/>
                </a:cubicBezTo>
                <a:cubicBezTo>
                  <a:pt x="463464" y="929450"/>
                  <a:pt x="476173" y="915659"/>
                  <a:pt x="491706" y="905774"/>
                </a:cubicBezTo>
                <a:cubicBezTo>
                  <a:pt x="507980" y="895418"/>
                  <a:pt x="526530" y="889131"/>
                  <a:pt x="543464" y="879894"/>
                </a:cubicBezTo>
                <a:cubicBezTo>
                  <a:pt x="558183" y="871865"/>
                  <a:pt x="571599" y="861513"/>
                  <a:pt x="586596" y="854015"/>
                </a:cubicBezTo>
                <a:cubicBezTo>
                  <a:pt x="658093" y="818266"/>
                  <a:pt x="603339" y="850536"/>
                  <a:pt x="655607" y="828136"/>
                </a:cubicBezTo>
                <a:cubicBezTo>
                  <a:pt x="667427" y="823070"/>
                  <a:pt x="678611" y="816634"/>
                  <a:pt x="690113" y="810883"/>
                </a:cubicBezTo>
                <a:cubicBezTo>
                  <a:pt x="698739" y="813758"/>
                  <a:pt x="709007" y="813688"/>
                  <a:pt x="715992" y="819509"/>
                </a:cubicBezTo>
                <a:cubicBezTo>
                  <a:pt x="742453" y="841560"/>
                  <a:pt x="745913" y="867422"/>
                  <a:pt x="759124" y="897147"/>
                </a:cubicBezTo>
                <a:cubicBezTo>
                  <a:pt x="764347" y="908898"/>
                  <a:pt x="771862" y="919612"/>
                  <a:pt x="776377" y="931653"/>
                </a:cubicBezTo>
                <a:cubicBezTo>
                  <a:pt x="811612" y="1025610"/>
                  <a:pt x="754225" y="904604"/>
                  <a:pt x="802257" y="1000664"/>
                </a:cubicBezTo>
                <a:cubicBezTo>
                  <a:pt x="805132" y="1012166"/>
                  <a:pt x="806213" y="1024273"/>
                  <a:pt x="810883" y="1035170"/>
                </a:cubicBezTo>
                <a:cubicBezTo>
                  <a:pt x="814967" y="1044699"/>
                  <a:pt x="824496" y="1051341"/>
                  <a:pt x="828136" y="1061049"/>
                </a:cubicBezTo>
                <a:cubicBezTo>
                  <a:pt x="833284" y="1074777"/>
                  <a:pt x="831614" y="1090453"/>
                  <a:pt x="836762" y="1104181"/>
                </a:cubicBezTo>
                <a:cubicBezTo>
                  <a:pt x="844725" y="1125414"/>
                  <a:pt x="860430" y="1137581"/>
                  <a:pt x="879894" y="1147313"/>
                </a:cubicBezTo>
                <a:cubicBezTo>
                  <a:pt x="888027" y="1151380"/>
                  <a:pt x="897147" y="1153064"/>
                  <a:pt x="905774" y="1155940"/>
                </a:cubicBezTo>
                <a:cubicBezTo>
                  <a:pt x="914400" y="1150189"/>
                  <a:pt x="922380" y="1143324"/>
                  <a:pt x="931653" y="1138687"/>
                </a:cubicBezTo>
                <a:cubicBezTo>
                  <a:pt x="939786" y="1134620"/>
                  <a:pt x="950547" y="1135881"/>
                  <a:pt x="957532" y="1130060"/>
                </a:cubicBezTo>
                <a:cubicBezTo>
                  <a:pt x="968577" y="1120856"/>
                  <a:pt x="973245" y="1105721"/>
                  <a:pt x="983411" y="1095555"/>
                </a:cubicBezTo>
                <a:cubicBezTo>
                  <a:pt x="996430" y="1082536"/>
                  <a:pt x="1013524" y="1074068"/>
                  <a:pt x="1026543" y="1061049"/>
                </a:cubicBezTo>
                <a:cubicBezTo>
                  <a:pt x="1039562" y="1048030"/>
                  <a:pt x="1047363" y="1030234"/>
                  <a:pt x="1061049" y="1017917"/>
                </a:cubicBezTo>
                <a:cubicBezTo>
                  <a:pt x="1076461" y="1004046"/>
                  <a:pt x="1096759" y="996541"/>
                  <a:pt x="1112807" y="983411"/>
                </a:cubicBezTo>
                <a:cubicBezTo>
                  <a:pt x="1174855" y="932645"/>
                  <a:pt x="1156140" y="922826"/>
                  <a:pt x="1224951" y="854015"/>
                </a:cubicBezTo>
                <a:cubicBezTo>
                  <a:pt x="1233577" y="845389"/>
                  <a:pt x="1243340" y="837766"/>
                  <a:pt x="1250830" y="828136"/>
                </a:cubicBezTo>
                <a:cubicBezTo>
                  <a:pt x="1260403" y="815828"/>
                  <a:pt x="1302349" y="750977"/>
                  <a:pt x="1311215" y="733245"/>
                </a:cubicBezTo>
                <a:cubicBezTo>
                  <a:pt x="1318140" y="719395"/>
                  <a:pt x="1321543" y="703963"/>
                  <a:pt x="1328468" y="690113"/>
                </a:cubicBezTo>
                <a:cubicBezTo>
                  <a:pt x="1335966" y="675116"/>
                  <a:pt x="1346318" y="661700"/>
                  <a:pt x="1354347" y="646981"/>
                </a:cubicBezTo>
                <a:cubicBezTo>
                  <a:pt x="1363584" y="630047"/>
                  <a:pt x="1370446" y="611849"/>
                  <a:pt x="1380226" y="595223"/>
                </a:cubicBezTo>
                <a:cubicBezTo>
                  <a:pt x="1399235" y="562908"/>
                  <a:pt x="1423844" y="533866"/>
                  <a:pt x="1440611" y="500332"/>
                </a:cubicBezTo>
                <a:cubicBezTo>
                  <a:pt x="1515187" y="351181"/>
                  <a:pt x="1420754" y="536737"/>
                  <a:pt x="1492370" y="405442"/>
                </a:cubicBezTo>
                <a:cubicBezTo>
                  <a:pt x="1501607" y="388508"/>
                  <a:pt x="1508530" y="370345"/>
                  <a:pt x="1518249" y="353683"/>
                </a:cubicBezTo>
                <a:cubicBezTo>
                  <a:pt x="1528697" y="335772"/>
                  <a:pt x="1542307" y="319836"/>
                  <a:pt x="1552755" y="301925"/>
                </a:cubicBezTo>
                <a:cubicBezTo>
                  <a:pt x="1562474" y="285263"/>
                  <a:pt x="1569397" y="267100"/>
                  <a:pt x="1578634" y="250166"/>
                </a:cubicBezTo>
                <a:cubicBezTo>
                  <a:pt x="1603319" y="204909"/>
                  <a:pt x="1621872" y="181804"/>
                  <a:pt x="1656272" y="138023"/>
                </a:cubicBezTo>
                <a:cubicBezTo>
                  <a:pt x="1695455" y="88154"/>
                  <a:pt x="1694349" y="95950"/>
                  <a:pt x="1725283" y="51759"/>
                </a:cubicBezTo>
                <a:cubicBezTo>
                  <a:pt x="1737174" y="34772"/>
                  <a:pt x="1759789" y="0"/>
                  <a:pt x="1759789" y="0"/>
                </a:cubicBezTo>
              </a:path>
            </a:pathLst>
          </a:custGeom>
          <a:noFill/>
          <a:ln w="9525" cap="flat" cmpd="sng" algn="ctr">
            <a:solidFill>
              <a:schemeClr val="tx2"/>
            </a:solidFill>
            <a:prstDash val="solid"/>
            <a:round/>
            <a:headEnd type="arrow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44265" y="4671355"/>
            <a:ext cx="14813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ko-KR" altLang="en-US" sz="1400" dirty="0">
                <a:solidFill>
                  <a:schemeClr val="tx2"/>
                </a:solidFill>
              </a:rPr>
              <a:t>해당되는 점수의 빈도를 증가한다</a:t>
            </a:r>
            <a:r>
              <a:rPr lang="en-US" altLang="ko-KR" sz="1400" dirty="0">
                <a:solidFill>
                  <a:schemeClr val="tx2"/>
                </a:solidFill>
              </a:rPr>
              <a:t>. </a:t>
            </a:r>
            <a:endParaRPr lang="ko-KR" altLang="en-US" sz="1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285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animBg="1"/>
      <p:bldP spid="4" grpId="0" animBg="1"/>
      <p:bldP spid="5" grpId="0" animBg="1"/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도전문제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</a:t>
            </a:r>
            <a:r>
              <a:rPr lang="ko-KR" altLang="en-US" dirty="0"/>
              <a:t>에서는 배열의 인덱스가 항상 </a:t>
            </a:r>
            <a:r>
              <a:rPr lang="en-US" altLang="ko-KR" dirty="0"/>
              <a:t>0</a:t>
            </a:r>
            <a:r>
              <a:rPr lang="ko-KR" altLang="en-US" dirty="0"/>
              <a:t>부터 시작한다</a:t>
            </a:r>
            <a:r>
              <a:rPr lang="en-US" altLang="ko-KR" dirty="0"/>
              <a:t>. </a:t>
            </a:r>
            <a:r>
              <a:rPr lang="ko-KR" altLang="en-US" dirty="0"/>
              <a:t>하지만 일상 생활에서는 번호가 </a:t>
            </a:r>
            <a:r>
              <a:rPr lang="en-US" altLang="ko-KR" dirty="0"/>
              <a:t>1</a:t>
            </a:r>
            <a:r>
              <a:rPr lang="ko-KR" altLang="en-US" dirty="0"/>
              <a:t>부터 시작한다</a:t>
            </a:r>
            <a:r>
              <a:rPr lang="en-US" altLang="ko-KR" dirty="0"/>
              <a:t>. </a:t>
            </a:r>
            <a:r>
              <a:rPr lang="ko-KR" altLang="en-US" dirty="0"/>
              <a:t>여기서 발생되는 문제가 상당히 있다</a:t>
            </a:r>
            <a:r>
              <a:rPr lang="en-US" altLang="ko-KR" dirty="0"/>
              <a:t>. </a:t>
            </a:r>
            <a:r>
              <a:rPr lang="ko-KR" altLang="en-US" dirty="0"/>
              <a:t>위의 프로그램에서도 만약 배열의 크기를 </a:t>
            </a:r>
            <a:r>
              <a:rPr lang="en-US" altLang="ko-KR" dirty="0"/>
              <a:t>10</a:t>
            </a:r>
            <a:r>
              <a:rPr lang="ko-KR" altLang="en-US" dirty="0"/>
              <a:t>으로 한다면 어떻게 변경하여야 하는가</a:t>
            </a:r>
            <a:r>
              <a:rPr lang="en-US" altLang="ko-KR" dirty="0"/>
              <a:t>? </a:t>
            </a:r>
            <a:endParaRPr lang="ko-KR" altLang="en-US" dirty="0"/>
          </a:p>
        </p:txBody>
      </p:sp>
      <p:pic>
        <p:nvPicPr>
          <p:cNvPr id="1029" name="Picture 5" descr="C:\Users\chun\AppData\Local\Microsoft\Windows\Temporary Internet Files\Content.IE5\RFXRE2L0\MC900056977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9212" y="3853385"/>
            <a:ext cx="1513332" cy="1805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6098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C90B6126-9AB9-480B-B4A8-2E17BB346B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3200" dirty="0">
                <a:latin typeface="새굴림" pitchFamily="18" charset="-127"/>
                <a:ea typeface="새굴림" pitchFamily="18" charset="-127"/>
              </a:rPr>
              <a:t>배열 선언 예제 </a:t>
            </a:r>
            <a:endParaRPr lang="ko-KR" alt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A143066-5C3A-4EA1-A32D-5F64DB3B51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60" y="1196752"/>
            <a:ext cx="7829550" cy="4837112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kumimoji="1" lang="en-US" altLang="ko-KR" sz="1600" dirty="0">
                <a:solidFill>
                  <a:srgbClr val="A31515"/>
                </a:solidFill>
                <a:latin typeface="Trebuchet MS" pitchFamily="34" charset="0"/>
              </a:rPr>
              <a:t>&lt;stdio.h&gt;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FF"/>
              </a:solidFill>
              <a:latin typeface="Trebuchet MS" pitchFamily="34" charset="0"/>
            </a:endParaRPr>
          </a:p>
          <a:p>
            <a:pPr marL="342900" indent="-342900" algn="just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 main(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)</a:t>
            </a:r>
            <a:endParaRPr kumimoji="1" lang="ko-KR" altLang="en-US" sz="1600" dirty="0">
              <a:solidFill>
                <a:srgbClr val="000000"/>
              </a:solidFill>
              <a:latin typeface="Trebuchet MS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{</a:t>
            </a:r>
            <a:endParaRPr kumimoji="1" lang="en-US" altLang="ko-KR" sz="1600" dirty="0">
              <a:solidFill>
                <a:srgbClr val="0000FF"/>
              </a:solidFill>
              <a:latin typeface="Trebuchet MS" pitchFamily="34" charset="0"/>
            </a:endParaRPr>
          </a:p>
          <a:p>
            <a:pPr marL="342900" indent="-342900" algn="just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</a:rPr>
              <a:t>	</a:t>
            </a:r>
            <a:r>
              <a:rPr kumimoji="1" lang="en-US" altLang="ko-KR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;</a:t>
            </a:r>
            <a:endParaRPr kumimoji="1" lang="en-US" altLang="ko-KR" sz="1600" dirty="0">
              <a:solidFill>
                <a:srgbClr val="0000FF"/>
              </a:solidFill>
              <a:latin typeface="Trebuchet MS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</a:rPr>
              <a:t>	</a:t>
            </a:r>
            <a:r>
              <a:rPr kumimoji="1" lang="en-US" altLang="ko-KR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 grade[5];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00"/>
              </a:solidFill>
              <a:latin typeface="Trebuchet MS" pitchFamily="34" charset="0"/>
            </a:endParaRPr>
          </a:p>
          <a:p>
            <a:pPr marL="342900" indent="-342900" algn="just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	grade[0] = 10;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	grade[1] = 20;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	grade[2] = 30;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	grade[3] = 40;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	grade[4] = 50;</a:t>
            </a:r>
            <a:endParaRPr kumimoji="1" lang="en-US" altLang="ko-KR" sz="1600" dirty="0">
              <a:solidFill>
                <a:srgbClr val="0000FF"/>
              </a:solidFill>
              <a:latin typeface="Trebuchet MS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FF"/>
              </a:solidFill>
              <a:latin typeface="Trebuchet MS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</a:rPr>
              <a:t>	for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=0;i &lt; 5; 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++)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kumimoji="1" lang="en-US" altLang="ko-KR" sz="1600" dirty="0">
                <a:solidFill>
                  <a:srgbClr val="A31515"/>
                </a:solidFill>
                <a:latin typeface="Trebuchet MS" pitchFamily="34" charset="0"/>
              </a:rPr>
              <a:t>"grade[%d]=%d\n"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,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, grade[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]);</a:t>
            </a:r>
            <a:endParaRPr kumimoji="1" lang="en-US" altLang="ko-KR" sz="1600" dirty="0">
              <a:solidFill>
                <a:srgbClr val="0000FF"/>
              </a:solidFill>
              <a:latin typeface="Trebuchet MS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</a:rPr>
              <a:t>	return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 0;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}</a:t>
            </a:r>
            <a:endParaRPr kumimoji="1" lang="ko-KR" altLang="en-US" sz="1600" dirty="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7CB0E6-2C96-4E1B-93B8-2F0DA5E25E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8264" y="1412776"/>
            <a:ext cx="1373188" cy="23876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r>
              <a:rPr lang="en-US" altLang="ko-KR" sz="1600" i="1" dirty="0"/>
              <a:t>grade[0]=10</a:t>
            </a:r>
          </a:p>
          <a:p>
            <a:r>
              <a:rPr lang="en-US" altLang="ko-KR" sz="1600" i="1" dirty="0"/>
              <a:t>grade[1]=20</a:t>
            </a:r>
          </a:p>
          <a:p>
            <a:r>
              <a:rPr lang="en-US" altLang="ko-KR" sz="1600" i="1" dirty="0"/>
              <a:t>grade[2]=30</a:t>
            </a:r>
          </a:p>
          <a:p>
            <a:r>
              <a:rPr lang="en-US" altLang="ko-KR" sz="1600" i="1" dirty="0"/>
              <a:t>grade[3]=40</a:t>
            </a:r>
          </a:p>
          <a:p>
            <a:r>
              <a:rPr lang="en-US" altLang="ko-KR" sz="1600" i="1" dirty="0"/>
              <a:t>grade[4]=50</a:t>
            </a:r>
          </a:p>
        </p:txBody>
      </p:sp>
    </p:spTree>
    <p:extLst>
      <p:ext uri="{BB962C8B-B14F-4D97-AF65-F5344CB8AC3E}">
        <p14:creationId xmlns:p14="http://schemas.microsoft.com/office/powerpoint/2010/main" val="1238445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배열과</a:t>
            </a:r>
            <a:r>
              <a:rPr lang="en-US" altLang="ko-KR" dirty="0"/>
              <a:t>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배열의 가장 큰 장점은 </a:t>
            </a:r>
            <a:r>
              <a:rPr lang="ko-KR" altLang="en-US" dirty="0" err="1"/>
              <a:t>반복문을</a:t>
            </a:r>
            <a:r>
              <a:rPr lang="ko-KR" altLang="en-US" dirty="0"/>
              <a:t> 사용하여서 배열의 원소를 간편하게 처리할 수 있다는 점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3" name="_x224809440"/>
          <p:cNvSpPr>
            <a:spLocks noChangeArrowheads="1"/>
          </p:cNvSpPr>
          <p:nvPr/>
        </p:nvSpPr>
        <p:spPr bwMode="auto">
          <a:xfrm>
            <a:off x="4882550" y="2449901"/>
            <a:ext cx="2242867" cy="1362973"/>
          </a:xfrm>
          <a:prstGeom prst="rect">
            <a:avLst/>
          </a:prstGeom>
          <a:solidFill>
            <a:srgbClr val="E8FEDB"/>
          </a:solidFill>
          <a:ln w="4191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rebuchet MS" pitchFamily="34" charset="0"/>
                <a:ea typeface="휴먼명조" pitchFamily="2" charset="-127"/>
                <a:cs typeface="굴림" pitchFamily="50" charset="-127"/>
              </a:rPr>
              <a:t>#define</a:t>
            </a:r>
            <a:r>
              <a:rPr kumimoji="1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휴먼명조" pitchFamily="2" charset="-127"/>
                <a:cs typeface="굴림" pitchFamily="50" charset="-127"/>
              </a:rPr>
              <a:t> SIZE 5</a:t>
            </a:r>
            <a:endParaRPr kumimoji="1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cs typeface="굴림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휴먼명조" pitchFamily="2" charset="-127"/>
                <a:cs typeface="굴림" pitchFamily="50" charset="-127"/>
              </a:rPr>
              <a:t>...</a:t>
            </a:r>
            <a:endParaRPr kumimoji="1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cs typeface="굴림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rebuchet MS" pitchFamily="34" charset="0"/>
                <a:ea typeface="휴먼명조" pitchFamily="2" charset="-127"/>
                <a:cs typeface="굴림" pitchFamily="50" charset="-127"/>
              </a:rPr>
              <a:t>for</a:t>
            </a:r>
            <a:r>
              <a:rPr kumimoji="1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휴먼명조" pitchFamily="2" charset="-127"/>
                <a:cs typeface="굴림" pitchFamily="50" charset="-127"/>
              </a:rPr>
              <a:t>(</a:t>
            </a:r>
            <a:r>
              <a:rPr kumimoji="1" lang="en-US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휴먼명조" pitchFamily="2" charset="-127"/>
                <a:cs typeface="굴림" pitchFamily="50" charset="-127"/>
              </a:rPr>
              <a:t>i</a:t>
            </a:r>
            <a:r>
              <a:rPr kumimoji="1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휴먼명조" pitchFamily="2" charset="-127"/>
                <a:cs typeface="굴림" pitchFamily="50" charset="-127"/>
              </a:rPr>
              <a:t>=0 ; </a:t>
            </a:r>
            <a:r>
              <a:rPr kumimoji="1" lang="en-US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휴먼명조" pitchFamily="2" charset="-127"/>
                <a:cs typeface="굴림" pitchFamily="50" charset="-127"/>
              </a:rPr>
              <a:t>i</a:t>
            </a:r>
            <a:r>
              <a:rPr kumimoji="1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휴먼명조" pitchFamily="2" charset="-127"/>
                <a:cs typeface="굴림" pitchFamily="50" charset="-127"/>
              </a:rPr>
              <a:t>&lt;SIZE ; </a:t>
            </a:r>
            <a:r>
              <a:rPr kumimoji="1" lang="en-US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휴먼명조" pitchFamily="2" charset="-127"/>
                <a:cs typeface="굴림" pitchFamily="50" charset="-127"/>
              </a:rPr>
              <a:t>i</a:t>
            </a:r>
            <a:r>
              <a:rPr kumimoji="1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휴먼명조" pitchFamily="2" charset="-127"/>
                <a:cs typeface="굴림" pitchFamily="50" charset="-127"/>
              </a:rPr>
              <a:t>++)</a:t>
            </a:r>
            <a:endParaRPr kumimoji="1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cs typeface="굴림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휴먼명조" pitchFamily="2" charset="-127"/>
                <a:cs typeface="굴림" pitchFamily="50" charset="-127"/>
              </a:rPr>
              <a:t>    grade[</a:t>
            </a:r>
            <a:r>
              <a:rPr kumimoji="1" lang="en-US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휴먼명조" pitchFamily="2" charset="-127"/>
                <a:cs typeface="굴림" pitchFamily="50" charset="-127"/>
              </a:rPr>
              <a:t>i</a:t>
            </a:r>
            <a:r>
              <a:rPr kumimoji="1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휴먼명조" pitchFamily="2" charset="-127"/>
                <a:cs typeface="굴림" pitchFamily="50" charset="-127"/>
              </a:rPr>
              <a:t>] = 0;</a:t>
            </a:r>
            <a:endParaRPr kumimoji="1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cs typeface="굴림" pitchFamily="50" charset="-127"/>
              </a:rPr>
              <a:t>  </a:t>
            </a:r>
          </a:p>
        </p:txBody>
      </p:sp>
      <p:sp>
        <p:nvSpPr>
          <p:cNvPr id="4" name="_x224817952"/>
          <p:cNvSpPr>
            <a:spLocks noChangeArrowheads="1"/>
          </p:cNvSpPr>
          <p:nvPr/>
        </p:nvSpPr>
        <p:spPr bwMode="auto">
          <a:xfrm>
            <a:off x="1733909" y="2449903"/>
            <a:ext cx="2242867" cy="1362972"/>
          </a:xfrm>
          <a:prstGeom prst="rect">
            <a:avLst/>
          </a:prstGeom>
          <a:solidFill>
            <a:srgbClr val="E8FEDB"/>
          </a:solidFill>
          <a:ln w="4191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12700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휴먼명조" pitchFamily="2" charset="-127"/>
                <a:cs typeface="굴림" pitchFamily="50" charset="-127"/>
              </a:rPr>
              <a:t>grade[0] = 0;</a:t>
            </a:r>
            <a:endParaRPr kumimoji="1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cs typeface="굴림" pitchFamily="50" charset="-127"/>
            </a:endParaRPr>
          </a:p>
          <a:p>
            <a:pPr marL="0" marR="0" lvl="0" indent="1270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휴먼명조" pitchFamily="2" charset="-127"/>
                <a:cs typeface="굴림" pitchFamily="50" charset="-127"/>
              </a:rPr>
              <a:t>grade[1] = 0;</a:t>
            </a:r>
            <a:endParaRPr kumimoji="1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cs typeface="굴림" pitchFamily="50" charset="-127"/>
            </a:endParaRPr>
          </a:p>
          <a:p>
            <a:pPr marL="0" marR="0" lvl="0" indent="1270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휴먼명조" pitchFamily="2" charset="-127"/>
                <a:cs typeface="굴림" pitchFamily="50" charset="-127"/>
              </a:rPr>
              <a:t>grade[2] = 0;</a:t>
            </a:r>
            <a:endParaRPr kumimoji="1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cs typeface="굴림" pitchFamily="50" charset="-127"/>
            </a:endParaRPr>
          </a:p>
          <a:p>
            <a:pPr marL="0" marR="0" lvl="0" indent="1270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휴먼명조" pitchFamily="2" charset="-127"/>
                <a:cs typeface="굴림" pitchFamily="50" charset="-127"/>
              </a:rPr>
              <a:t>grade[3] = 0;</a:t>
            </a:r>
            <a:endParaRPr kumimoji="1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cs typeface="굴림" pitchFamily="50" charset="-127"/>
            </a:endParaRPr>
          </a:p>
          <a:p>
            <a:pPr marL="0" marR="0" lvl="0" indent="1270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휴먼명조" pitchFamily="2" charset="-127"/>
                <a:cs typeface="굴림" pitchFamily="50" charset="-127"/>
              </a:rPr>
              <a:t>grade[4] = 0;</a:t>
            </a:r>
            <a:endParaRPr kumimoji="1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cs typeface="굴림" pitchFamily="50" charset="-127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30" name="Picture 6" descr="C:\Users\chun\AppData\Local\Microsoft\Windows\Temporary Internet Files\Content.IE5\0GP2I4QU\MC900078766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925" y="2419226"/>
            <a:ext cx="1114710" cy="1094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chun\AppData\Local\Microsoft\Windows\Temporary Internet Files\Content.IE5\5TKRWKC1\MC900078820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77" y="2449902"/>
            <a:ext cx="919701" cy="112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4923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106" name="Rectangle 2"/>
          <p:cNvSpPr>
            <a:spLocks noChangeArrowheads="1"/>
          </p:cNvSpPr>
          <p:nvPr/>
        </p:nvSpPr>
        <p:spPr bwMode="auto">
          <a:xfrm>
            <a:off x="1069975" y="1106488"/>
            <a:ext cx="7829550" cy="4837112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solidFill>
                  <a:srgbClr val="0000FF"/>
                </a:solidFill>
                <a:latin typeface="Trebuchet MS"/>
                <a:ea typeface="돋움체"/>
                <a:cs typeface="Trebuchet MS"/>
              </a:rPr>
              <a:t>#include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 </a:t>
            </a:r>
            <a:r>
              <a:rPr lang="en-US" sz="1600" kern="0" dirty="0">
                <a:solidFill>
                  <a:srgbClr val="A31515"/>
                </a:solidFill>
                <a:latin typeface="Trebuchet MS"/>
                <a:ea typeface="돋움체"/>
                <a:cs typeface="Trebuchet MS"/>
              </a:rPr>
              <a:t>&lt;</a:t>
            </a:r>
            <a:r>
              <a:rPr lang="en-US" sz="1600" kern="0" dirty="0" err="1">
                <a:solidFill>
                  <a:srgbClr val="A31515"/>
                </a:solidFill>
                <a:latin typeface="Trebuchet MS"/>
                <a:ea typeface="돋움체"/>
                <a:cs typeface="Trebuchet MS"/>
              </a:rPr>
              <a:t>stdio.h</a:t>
            </a:r>
            <a:r>
              <a:rPr lang="en-US" sz="1600" kern="0" dirty="0">
                <a:solidFill>
                  <a:srgbClr val="A31515"/>
                </a:solidFill>
                <a:latin typeface="Trebuchet MS"/>
                <a:ea typeface="돋움체"/>
                <a:cs typeface="Trebuchet MS"/>
              </a:rPr>
              <a:t>&gt;</a:t>
            </a:r>
            <a:endParaRPr lang="ko-KR" sz="1600" kern="100" dirty="0">
              <a:latin typeface="맑은 고딕"/>
              <a:ea typeface="맑은 고딕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solidFill>
                  <a:srgbClr val="0000FF"/>
                </a:solidFill>
                <a:latin typeface="Trebuchet MS"/>
                <a:ea typeface="돋움체"/>
                <a:cs typeface="Trebuchet MS"/>
              </a:rPr>
              <a:t>#include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 </a:t>
            </a:r>
            <a:r>
              <a:rPr lang="en-US" sz="1600" kern="0" dirty="0">
                <a:solidFill>
                  <a:srgbClr val="A31515"/>
                </a:solidFill>
                <a:latin typeface="Trebuchet MS"/>
                <a:ea typeface="돋움체"/>
                <a:cs typeface="Trebuchet MS"/>
              </a:rPr>
              <a:t>&lt;</a:t>
            </a:r>
            <a:r>
              <a:rPr lang="en-US" sz="1600" kern="0" dirty="0" err="1">
                <a:solidFill>
                  <a:srgbClr val="A31515"/>
                </a:solidFill>
                <a:latin typeface="Trebuchet MS"/>
                <a:ea typeface="돋움체"/>
                <a:cs typeface="Trebuchet MS"/>
              </a:rPr>
              <a:t>stdlib.h</a:t>
            </a:r>
            <a:r>
              <a:rPr lang="en-US" sz="1600" kern="0" dirty="0">
                <a:solidFill>
                  <a:srgbClr val="A31515"/>
                </a:solidFill>
                <a:latin typeface="Trebuchet MS"/>
                <a:ea typeface="돋움체"/>
                <a:cs typeface="Trebuchet MS"/>
              </a:rPr>
              <a:t>&gt;</a:t>
            </a:r>
            <a:endParaRPr lang="ko-KR" sz="1600" kern="100" dirty="0">
              <a:latin typeface="맑은 고딕"/>
              <a:ea typeface="맑은 고딕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solidFill>
                  <a:srgbClr val="0000FF"/>
                </a:solidFill>
                <a:latin typeface="Trebuchet MS"/>
                <a:ea typeface="돋움체"/>
                <a:cs typeface="Trebuchet MS"/>
              </a:rPr>
              <a:t>#define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 SIZE 5</a:t>
            </a:r>
            <a:endParaRPr lang="ko-KR" sz="1600" kern="100" dirty="0">
              <a:latin typeface="맑은 고딕"/>
              <a:ea typeface="맑은 고딕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/>
                <a:ea typeface="돋움체"/>
                <a:cs typeface="Trebuchet MS"/>
              </a:rPr>
              <a:t> </a:t>
            </a:r>
            <a:endParaRPr lang="ko-KR" sz="1600" kern="100" dirty="0">
              <a:latin typeface="맑은 고딕"/>
              <a:ea typeface="맑은 고딕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 err="1">
                <a:solidFill>
                  <a:srgbClr val="0000FF"/>
                </a:solidFill>
                <a:latin typeface="Trebuchet MS"/>
                <a:ea typeface="돋움체"/>
                <a:cs typeface="Trebuchet MS"/>
              </a:rPr>
              <a:t>int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 main(</a:t>
            </a:r>
            <a:r>
              <a:rPr lang="en-US" sz="1600" kern="0" dirty="0">
                <a:solidFill>
                  <a:srgbClr val="0000FF"/>
                </a:solidFill>
                <a:latin typeface="Trebuchet MS"/>
                <a:ea typeface="돋움체"/>
                <a:cs typeface="Trebuchet MS"/>
              </a:rPr>
              <a:t>void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)</a:t>
            </a:r>
            <a:endParaRPr lang="ko-KR" sz="1600" kern="100" dirty="0">
              <a:latin typeface="맑은 고딕"/>
              <a:ea typeface="맑은 고딕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/>
                <a:ea typeface="돋움체"/>
                <a:cs typeface="Trebuchet MS"/>
              </a:rPr>
              <a:t>{</a:t>
            </a:r>
            <a:endParaRPr lang="ko-KR" sz="1600" kern="100" dirty="0">
              <a:latin typeface="맑은 고딕"/>
              <a:ea typeface="맑은 고딕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/>
                <a:ea typeface="돋움체"/>
                <a:cs typeface="Trebuchet MS"/>
              </a:rPr>
              <a:t>       </a:t>
            </a:r>
            <a:r>
              <a:rPr lang="en-US" sz="1600" kern="0" dirty="0" err="1">
                <a:solidFill>
                  <a:srgbClr val="0000FF"/>
                </a:solidFill>
                <a:latin typeface="Trebuchet MS"/>
                <a:ea typeface="돋움체"/>
                <a:cs typeface="Trebuchet MS"/>
              </a:rPr>
              <a:t>int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 </a:t>
            </a:r>
            <a:r>
              <a:rPr lang="en-US" sz="1600" kern="0" dirty="0" err="1">
                <a:latin typeface="Trebuchet MS"/>
                <a:ea typeface="돋움체"/>
                <a:cs typeface="Trebuchet MS"/>
              </a:rPr>
              <a:t>i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;</a:t>
            </a:r>
            <a:endParaRPr lang="ko-KR" sz="1600" kern="100" dirty="0">
              <a:latin typeface="맑은 고딕"/>
              <a:ea typeface="맑은 고딕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/>
                <a:ea typeface="돋움체"/>
                <a:cs typeface="Trebuchet MS"/>
              </a:rPr>
              <a:t>       </a:t>
            </a:r>
            <a:r>
              <a:rPr lang="en-US" sz="1600" kern="0" dirty="0" err="1">
                <a:solidFill>
                  <a:srgbClr val="0000FF"/>
                </a:solidFill>
                <a:latin typeface="Trebuchet MS"/>
                <a:ea typeface="돋움체"/>
                <a:cs typeface="Trebuchet MS"/>
              </a:rPr>
              <a:t>int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 grade[SIZE];</a:t>
            </a:r>
            <a:endParaRPr lang="ko-KR" sz="1600" kern="100" dirty="0">
              <a:latin typeface="맑은 고딕"/>
              <a:ea typeface="맑은 고딕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/>
                <a:ea typeface="돋움체"/>
                <a:cs typeface="Trebuchet MS"/>
              </a:rPr>
              <a:t> </a:t>
            </a:r>
            <a:endParaRPr lang="ko-KR" sz="1600" kern="100" dirty="0">
              <a:latin typeface="맑은 고딕"/>
              <a:ea typeface="맑은 고딕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/>
                <a:ea typeface="돋움체"/>
                <a:cs typeface="Trebuchet MS"/>
              </a:rPr>
              <a:t>       </a:t>
            </a:r>
            <a:r>
              <a:rPr lang="en-US" sz="1600" kern="0" dirty="0">
                <a:solidFill>
                  <a:srgbClr val="0000FF"/>
                </a:solidFill>
                <a:latin typeface="Trebuchet MS"/>
                <a:ea typeface="돋움체"/>
                <a:cs typeface="Trebuchet MS"/>
              </a:rPr>
              <a:t>for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(</a:t>
            </a:r>
            <a:r>
              <a:rPr lang="en-US" sz="1600" kern="0" dirty="0" err="1">
                <a:latin typeface="Trebuchet MS"/>
                <a:ea typeface="돋움체"/>
                <a:cs typeface="Trebuchet MS"/>
              </a:rPr>
              <a:t>i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 = 0; </a:t>
            </a:r>
            <a:r>
              <a:rPr lang="en-US" sz="1600" kern="0" dirty="0" err="1">
                <a:latin typeface="Trebuchet MS"/>
                <a:ea typeface="돋움체"/>
                <a:cs typeface="Trebuchet MS"/>
              </a:rPr>
              <a:t>i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 &lt; SIZE; </a:t>
            </a:r>
            <a:r>
              <a:rPr lang="en-US" sz="1600" kern="0" dirty="0" err="1">
                <a:latin typeface="Trebuchet MS"/>
                <a:ea typeface="돋움체"/>
                <a:cs typeface="Trebuchet MS"/>
              </a:rPr>
              <a:t>i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++)</a:t>
            </a:r>
            <a:endParaRPr lang="ko-KR" sz="1600" kern="100" dirty="0">
              <a:latin typeface="맑은 고딕"/>
              <a:ea typeface="맑은 고딕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/>
                <a:ea typeface="돋움체"/>
                <a:cs typeface="Trebuchet MS"/>
              </a:rPr>
              <a:t>             grade[</a:t>
            </a:r>
            <a:r>
              <a:rPr lang="en-US" sz="1600" kern="0" dirty="0" err="1">
                <a:latin typeface="Trebuchet MS"/>
                <a:ea typeface="돋움체"/>
                <a:cs typeface="Trebuchet MS"/>
              </a:rPr>
              <a:t>i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] = rand() % 100;</a:t>
            </a:r>
            <a:endParaRPr lang="ko-KR" sz="1600" kern="100" dirty="0">
              <a:latin typeface="맑은 고딕"/>
              <a:ea typeface="맑은 고딕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/>
                <a:ea typeface="돋움체"/>
                <a:cs typeface="Trebuchet MS"/>
              </a:rPr>
              <a:t> </a:t>
            </a:r>
            <a:endParaRPr lang="ko-KR" sz="1600" kern="100" dirty="0">
              <a:latin typeface="맑은 고딕"/>
              <a:ea typeface="맑은 고딕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/>
                <a:ea typeface="돋움체"/>
                <a:cs typeface="Trebuchet MS"/>
              </a:rPr>
              <a:t>       </a:t>
            </a:r>
            <a:r>
              <a:rPr lang="en-US" sz="1600" kern="0" dirty="0">
                <a:solidFill>
                  <a:srgbClr val="0000FF"/>
                </a:solidFill>
                <a:latin typeface="Trebuchet MS"/>
                <a:ea typeface="돋움체"/>
                <a:cs typeface="Trebuchet MS"/>
              </a:rPr>
              <a:t>for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(</a:t>
            </a:r>
            <a:r>
              <a:rPr lang="en-US" sz="1600" kern="0" dirty="0" err="1">
                <a:latin typeface="Trebuchet MS"/>
                <a:ea typeface="돋움체"/>
                <a:cs typeface="Trebuchet MS"/>
              </a:rPr>
              <a:t>i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 = 0; </a:t>
            </a:r>
            <a:r>
              <a:rPr lang="en-US" sz="1600" kern="0" dirty="0" err="1">
                <a:latin typeface="Trebuchet MS"/>
                <a:ea typeface="돋움체"/>
                <a:cs typeface="Trebuchet MS"/>
              </a:rPr>
              <a:t>i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 &lt; SIZE; </a:t>
            </a:r>
            <a:r>
              <a:rPr lang="en-US" sz="1600" kern="0" dirty="0" err="1">
                <a:latin typeface="Trebuchet MS"/>
                <a:ea typeface="돋움체"/>
                <a:cs typeface="Trebuchet MS"/>
              </a:rPr>
              <a:t>i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++)</a:t>
            </a:r>
            <a:endParaRPr lang="ko-KR" sz="1600" kern="100" dirty="0">
              <a:latin typeface="맑은 고딕"/>
              <a:ea typeface="맑은 고딕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/>
                <a:ea typeface="돋움체"/>
                <a:cs typeface="Trebuchet MS"/>
              </a:rPr>
              <a:t>             </a:t>
            </a:r>
            <a:r>
              <a:rPr lang="en-US" sz="1600" kern="0" dirty="0" err="1">
                <a:latin typeface="Trebuchet MS"/>
                <a:ea typeface="돋움체"/>
                <a:cs typeface="Trebuchet MS"/>
              </a:rPr>
              <a:t>printf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(</a:t>
            </a:r>
            <a:r>
              <a:rPr lang="en-US" sz="1600" kern="0" dirty="0">
                <a:solidFill>
                  <a:srgbClr val="A31515"/>
                </a:solidFill>
                <a:latin typeface="Trebuchet MS"/>
                <a:ea typeface="돋움체"/>
                <a:cs typeface="Trebuchet MS"/>
              </a:rPr>
              <a:t>"grade[%d]=%d\n"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, </a:t>
            </a:r>
            <a:r>
              <a:rPr lang="en-US" sz="1600" kern="0" dirty="0" err="1">
                <a:latin typeface="Trebuchet MS"/>
                <a:ea typeface="돋움체"/>
                <a:cs typeface="Trebuchet MS"/>
              </a:rPr>
              <a:t>i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, grade[</a:t>
            </a:r>
            <a:r>
              <a:rPr lang="en-US" sz="1600" kern="0" dirty="0" err="1">
                <a:latin typeface="Trebuchet MS"/>
                <a:ea typeface="돋움체"/>
                <a:cs typeface="Trebuchet MS"/>
              </a:rPr>
              <a:t>i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]);</a:t>
            </a: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endParaRPr lang="ko-KR" sz="1600" kern="100" dirty="0">
              <a:latin typeface="맑은 고딕"/>
              <a:ea typeface="맑은 고딕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/>
                <a:ea typeface="돋움체"/>
                <a:cs typeface="Trebuchet MS"/>
              </a:rPr>
              <a:t>       </a:t>
            </a:r>
            <a:r>
              <a:rPr lang="en-US" sz="1600" kern="0" dirty="0">
                <a:solidFill>
                  <a:srgbClr val="0000FF"/>
                </a:solidFill>
                <a:latin typeface="Trebuchet MS"/>
                <a:ea typeface="돋움체"/>
                <a:cs typeface="Trebuchet MS"/>
              </a:rPr>
              <a:t>return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 0;</a:t>
            </a:r>
            <a:endParaRPr lang="ko-KR" sz="1600" kern="100" dirty="0">
              <a:latin typeface="맑은 고딕"/>
              <a:ea typeface="맑은 고딕"/>
              <a:cs typeface="Times New Roman"/>
            </a:endParaRPr>
          </a:p>
          <a:p>
            <a:pPr algn="just" latinLnBrk="1">
              <a:lnSpc>
                <a:spcPct val="115000"/>
              </a:lnSpc>
              <a:spcAft>
                <a:spcPts val="1000"/>
              </a:spcAft>
              <a:defRPr/>
            </a:pPr>
            <a:r>
              <a:rPr lang="en-US" sz="1600" kern="0" dirty="0">
                <a:latin typeface="Trebuchet MS"/>
                <a:ea typeface="돋움체"/>
                <a:cs typeface="Trebuchet MS"/>
              </a:rPr>
              <a:t>}</a:t>
            </a:r>
            <a:endParaRPr lang="ko-KR" sz="1600" kern="100" dirty="0"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>
                <a:latin typeface="새굴림" pitchFamily="18" charset="-127"/>
                <a:ea typeface="새굴림" pitchFamily="18" charset="-127"/>
              </a:rPr>
              <a:t>배열 선언 예제 </a:t>
            </a:r>
          </a:p>
        </p:txBody>
      </p:sp>
      <p:sp>
        <p:nvSpPr>
          <p:cNvPr id="815108" name="Rectangle 4"/>
          <p:cNvSpPr>
            <a:spLocks noChangeArrowheads="1"/>
          </p:cNvSpPr>
          <p:nvPr/>
        </p:nvSpPr>
        <p:spPr bwMode="auto">
          <a:xfrm>
            <a:off x="6604000" y="1123950"/>
            <a:ext cx="1373188" cy="23876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sv-SE" sz="1600" i="1" dirty="0">
                <a:ea typeface="+mn-ea"/>
              </a:rPr>
              <a:t>grade[0]=41</a:t>
            </a:r>
            <a:endParaRPr lang="sv-SE" sz="1600" dirty="0">
              <a:ea typeface="+mn-ea"/>
            </a:endParaRPr>
          </a:p>
          <a:p>
            <a:pPr>
              <a:defRPr/>
            </a:pPr>
            <a:r>
              <a:rPr lang="sv-SE" sz="1600" i="1" dirty="0">
                <a:ea typeface="+mn-ea"/>
              </a:rPr>
              <a:t>grade[1]=67</a:t>
            </a:r>
            <a:endParaRPr lang="sv-SE" sz="1600" dirty="0">
              <a:ea typeface="+mn-ea"/>
            </a:endParaRPr>
          </a:p>
          <a:p>
            <a:pPr>
              <a:defRPr/>
            </a:pPr>
            <a:r>
              <a:rPr lang="sv-SE" sz="1600" i="1" dirty="0">
                <a:ea typeface="+mn-ea"/>
              </a:rPr>
              <a:t>grade[2]=34</a:t>
            </a:r>
            <a:endParaRPr lang="sv-SE" sz="1600" dirty="0">
              <a:ea typeface="+mn-ea"/>
            </a:endParaRPr>
          </a:p>
          <a:p>
            <a:pPr>
              <a:defRPr/>
            </a:pPr>
            <a:r>
              <a:rPr lang="sv-SE" sz="1600" i="1" dirty="0">
                <a:ea typeface="+mn-ea"/>
              </a:rPr>
              <a:t>grade[3]=0</a:t>
            </a:r>
            <a:endParaRPr lang="sv-SE" sz="1600" dirty="0">
              <a:ea typeface="+mn-ea"/>
            </a:endParaRPr>
          </a:p>
          <a:p>
            <a:pPr>
              <a:defRPr/>
            </a:pPr>
            <a:r>
              <a:rPr lang="sv-SE" sz="1600" i="1" dirty="0">
                <a:ea typeface="+mn-ea"/>
              </a:rPr>
              <a:t>grade[4]=69</a:t>
            </a:r>
            <a:endParaRPr lang="sv-SE" sz="1600" dirty="0">
              <a:ea typeface="+mn-ea"/>
            </a:endParaRPr>
          </a:p>
        </p:txBody>
      </p:sp>
      <p:grpSp>
        <p:nvGrpSpPr>
          <p:cNvPr id="10246" name="Group 13"/>
          <p:cNvGrpSpPr>
            <a:grpSpLocks/>
          </p:cNvGrpSpPr>
          <p:nvPr/>
        </p:nvGrpSpPr>
        <p:grpSpPr bwMode="auto">
          <a:xfrm>
            <a:off x="6045200" y="1054100"/>
            <a:ext cx="487363" cy="1012825"/>
            <a:chOff x="-91" y="1749"/>
            <a:chExt cx="552" cy="832"/>
          </a:xfrm>
        </p:grpSpPr>
        <p:sp>
          <p:nvSpPr>
            <p:cNvPr id="10248" name="Freeform 14"/>
            <p:cNvSpPr>
              <a:spLocks/>
            </p:cNvSpPr>
            <p:nvPr/>
          </p:nvSpPr>
          <p:spPr bwMode="auto">
            <a:xfrm>
              <a:off x="-91" y="1749"/>
              <a:ext cx="552" cy="832"/>
            </a:xfrm>
            <a:custGeom>
              <a:avLst/>
              <a:gdLst>
                <a:gd name="T0" fmla="*/ 10 w 1103"/>
                <a:gd name="T1" fmla="*/ 227 h 1663"/>
                <a:gd name="T2" fmla="*/ 43 w 1103"/>
                <a:gd name="T3" fmla="*/ 153 h 1663"/>
                <a:gd name="T4" fmla="*/ 88 w 1103"/>
                <a:gd name="T5" fmla="*/ 88 h 1663"/>
                <a:gd name="T6" fmla="*/ 131 w 1103"/>
                <a:gd name="T7" fmla="*/ 37 h 1663"/>
                <a:gd name="T8" fmla="*/ 161 w 1103"/>
                <a:gd name="T9" fmla="*/ 7 h 1663"/>
                <a:gd name="T10" fmla="*/ 169 w 1103"/>
                <a:gd name="T11" fmla="*/ 1 h 1663"/>
                <a:gd name="T12" fmla="*/ 179 w 1103"/>
                <a:gd name="T13" fmla="*/ 3 h 1663"/>
                <a:gd name="T14" fmla="*/ 197 w 1103"/>
                <a:gd name="T15" fmla="*/ 6 h 1663"/>
                <a:gd name="T16" fmla="*/ 220 w 1103"/>
                <a:gd name="T17" fmla="*/ 10 h 1663"/>
                <a:gd name="T18" fmla="*/ 244 w 1103"/>
                <a:gd name="T19" fmla="*/ 14 h 1663"/>
                <a:gd name="T20" fmla="*/ 265 w 1103"/>
                <a:gd name="T21" fmla="*/ 19 h 1663"/>
                <a:gd name="T22" fmla="*/ 291 w 1103"/>
                <a:gd name="T23" fmla="*/ 22 h 1663"/>
                <a:gd name="T24" fmla="*/ 314 w 1103"/>
                <a:gd name="T25" fmla="*/ 18 h 1663"/>
                <a:gd name="T26" fmla="*/ 335 w 1103"/>
                <a:gd name="T27" fmla="*/ 11 h 1663"/>
                <a:gd name="T28" fmla="*/ 358 w 1103"/>
                <a:gd name="T29" fmla="*/ 4 h 1663"/>
                <a:gd name="T30" fmla="*/ 383 w 1103"/>
                <a:gd name="T31" fmla="*/ 0 h 1663"/>
                <a:gd name="T32" fmla="*/ 415 w 1103"/>
                <a:gd name="T33" fmla="*/ 34 h 1663"/>
                <a:gd name="T34" fmla="*/ 444 w 1103"/>
                <a:gd name="T35" fmla="*/ 90 h 1663"/>
                <a:gd name="T36" fmla="*/ 466 w 1103"/>
                <a:gd name="T37" fmla="*/ 151 h 1663"/>
                <a:gd name="T38" fmla="*/ 482 w 1103"/>
                <a:gd name="T39" fmla="*/ 215 h 1663"/>
                <a:gd name="T40" fmla="*/ 493 w 1103"/>
                <a:gd name="T41" fmla="*/ 278 h 1663"/>
                <a:gd name="T42" fmla="*/ 497 w 1103"/>
                <a:gd name="T43" fmla="*/ 324 h 1663"/>
                <a:gd name="T44" fmla="*/ 519 w 1103"/>
                <a:gd name="T45" fmla="*/ 344 h 1663"/>
                <a:gd name="T46" fmla="*/ 544 w 1103"/>
                <a:gd name="T47" fmla="*/ 366 h 1663"/>
                <a:gd name="T48" fmla="*/ 552 w 1103"/>
                <a:gd name="T49" fmla="*/ 389 h 1663"/>
                <a:gd name="T50" fmla="*/ 541 w 1103"/>
                <a:gd name="T51" fmla="*/ 431 h 1663"/>
                <a:gd name="T52" fmla="*/ 519 w 1103"/>
                <a:gd name="T53" fmla="*/ 484 h 1663"/>
                <a:gd name="T54" fmla="*/ 491 w 1103"/>
                <a:gd name="T55" fmla="*/ 540 h 1663"/>
                <a:gd name="T56" fmla="*/ 464 w 1103"/>
                <a:gd name="T57" fmla="*/ 590 h 1663"/>
                <a:gd name="T58" fmla="*/ 447 w 1103"/>
                <a:gd name="T59" fmla="*/ 616 h 1663"/>
                <a:gd name="T60" fmla="*/ 433 w 1103"/>
                <a:gd name="T61" fmla="*/ 615 h 1663"/>
                <a:gd name="T62" fmla="*/ 419 w 1103"/>
                <a:gd name="T63" fmla="*/ 616 h 1663"/>
                <a:gd name="T64" fmla="*/ 403 w 1103"/>
                <a:gd name="T65" fmla="*/ 643 h 1663"/>
                <a:gd name="T66" fmla="*/ 404 w 1103"/>
                <a:gd name="T67" fmla="*/ 685 h 1663"/>
                <a:gd name="T68" fmla="*/ 417 w 1103"/>
                <a:gd name="T69" fmla="*/ 725 h 1663"/>
                <a:gd name="T70" fmla="*/ 413 w 1103"/>
                <a:gd name="T71" fmla="*/ 764 h 1663"/>
                <a:gd name="T72" fmla="*/ 390 w 1103"/>
                <a:gd name="T73" fmla="*/ 810 h 1663"/>
                <a:gd name="T74" fmla="*/ 361 w 1103"/>
                <a:gd name="T75" fmla="*/ 831 h 1663"/>
                <a:gd name="T76" fmla="*/ 328 w 1103"/>
                <a:gd name="T77" fmla="*/ 827 h 1663"/>
                <a:gd name="T78" fmla="*/ 294 w 1103"/>
                <a:gd name="T79" fmla="*/ 808 h 1663"/>
                <a:gd name="T80" fmla="*/ 266 w 1103"/>
                <a:gd name="T81" fmla="*/ 779 h 1663"/>
                <a:gd name="T82" fmla="*/ 246 w 1103"/>
                <a:gd name="T83" fmla="*/ 748 h 1663"/>
                <a:gd name="T84" fmla="*/ 242 w 1103"/>
                <a:gd name="T85" fmla="*/ 721 h 1663"/>
                <a:gd name="T86" fmla="*/ 246 w 1103"/>
                <a:gd name="T87" fmla="*/ 685 h 1663"/>
                <a:gd name="T88" fmla="*/ 225 w 1103"/>
                <a:gd name="T89" fmla="*/ 671 h 1663"/>
                <a:gd name="T90" fmla="*/ 196 w 1103"/>
                <a:gd name="T91" fmla="*/ 665 h 1663"/>
                <a:gd name="T92" fmla="*/ 173 w 1103"/>
                <a:gd name="T93" fmla="*/ 651 h 1663"/>
                <a:gd name="T94" fmla="*/ 168 w 1103"/>
                <a:gd name="T95" fmla="*/ 624 h 1663"/>
                <a:gd name="T96" fmla="*/ 169 w 1103"/>
                <a:gd name="T97" fmla="*/ 593 h 1663"/>
                <a:gd name="T98" fmla="*/ 158 w 1103"/>
                <a:gd name="T99" fmla="*/ 572 h 1663"/>
                <a:gd name="T100" fmla="*/ 138 w 1103"/>
                <a:gd name="T101" fmla="*/ 557 h 1663"/>
                <a:gd name="T102" fmla="*/ 115 w 1103"/>
                <a:gd name="T103" fmla="*/ 545 h 1663"/>
                <a:gd name="T104" fmla="*/ 89 w 1103"/>
                <a:gd name="T105" fmla="*/ 535 h 1663"/>
                <a:gd name="T106" fmla="*/ 64 w 1103"/>
                <a:gd name="T107" fmla="*/ 525 h 1663"/>
                <a:gd name="T108" fmla="*/ 39 w 1103"/>
                <a:gd name="T109" fmla="*/ 513 h 1663"/>
                <a:gd name="T110" fmla="*/ 18 w 1103"/>
                <a:gd name="T111" fmla="*/ 384 h 1663"/>
                <a:gd name="T112" fmla="*/ 4 w 1103"/>
                <a:gd name="T113" fmla="*/ 293 h 166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103"/>
                <a:gd name="T172" fmla="*/ 0 h 1663"/>
                <a:gd name="T173" fmla="*/ 1103 w 1103"/>
                <a:gd name="T174" fmla="*/ 1663 h 166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103" h="1663">
                  <a:moveTo>
                    <a:pt x="0" y="557"/>
                  </a:moveTo>
                  <a:lnTo>
                    <a:pt x="7" y="505"/>
                  </a:lnTo>
                  <a:lnTo>
                    <a:pt x="19" y="453"/>
                  </a:lnTo>
                  <a:lnTo>
                    <a:pt x="38" y="402"/>
                  </a:lnTo>
                  <a:lnTo>
                    <a:pt x="60" y="353"/>
                  </a:lnTo>
                  <a:lnTo>
                    <a:pt x="86" y="306"/>
                  </a:lnTo>
                  <a:lnTo>
                    <a:pt x="114" y="260"/>
                  </a:lnTo>
                  <a:lnTo>
                    <a:pt x="144" y="216"/>
                  </a:lnTo>
                  <a:lnTo>
                    <a:pt x="175" y="175"/>
                  </a:lnTo>
                  <a:lnTo>
                    <a:pt x="205" y="139"/>
                  </a:lnTo>
                  <a:lnTo>
                    <a:pt x="235" y="104"/>
                  </a:lnTo>
                  <a:lnTo>
                    <a:pt x="261" y="74"/>
                  </a:lnTo>
                  <a:lnTo>
                    <a:pt x="287" y="50"/>
                  </a:lnTo>
                  <a:lnTo>
                    <a:pt x="306" y="29"/>
                  </a:lnTo>
                  <a:lnTo>
                    <a:pt x="322" y="14"/>
                  </a:lnTo>
                  <a:lnTo>
                    <a:pt x="333" y="5"/>
                  </a:lnTo>
                  <a:lnTo>
                    <a:pt x="336" y="1"/>
                  </a:lnTo>
                  <a:lnTo>
                    <a:pt x="337" y="1"/>
                  </a:lnTo>
                  <a:lnTo>
                    <a:pt x="342" y="3"/>
                  </a:lnTo>
                  <a:lnTo>
                    <a:pt x="349" y="4"/>
                  </a:lnTo>
                  <a:lnTo>
                    <a:pt x="357" y="5"/>
                  </a:lnTo>
                  <a:lnTo>
                    <a:pt x="368" y="6"/>
                  </a:lnTo>
                  <a:lnTo>
                    <a:pt x="380" y="8"/>
                  </a:lnTo>
                  <a:lnTo>
                    <a:pt x="394" y="11"/>
                  </a:lnTo>
                  <a:lnTo>
                    <a:pt x="409" y="13"/>
                  </a:lnTo>
                  <a:lnTo>
                    <a:pt x="424" y="15"/>
                  </a:lnTo>
                  <a:lnTo>
                    <a:pt x="440" y="19"/>
                  </a:lnTo>
                  <a:lnTo>
                    <a:pt x="456" y="21"/>
                  </a:lnTo>
                  <a:lnTo>
                    <a:pt x="472" y="24"/>
                  </a:lnTo>
                  <a:lnTo>
                    <a:pt x="488" y="28"/>
                  </a:lnTo>
                  <a:lnTo>
                    <a:pt x="503" y="31"/>
                  </a:lnTo>
                  <a:lnTo>
                    <a:pt x="517" y="35"/>
                  </a:lnTo>
                  <a:lnTo>
                    <a:pt x="530" y="38"/>
                  </a:lnTo>
                  <a:lnTo>
                    <a:pt x="548" y="43"/>
                  </a:lnTo>
                  <a:lnTo>
                    <a:pt x="565" y="44"/>
                  </a:lnTo>
                  <a:lnTo>
                    <a:pt x="582" y="44"/>
                  </a:lnTo>
                  <a:lnTo>
                    <a:pt x="598" y="43"/>
                  </a:lnTo>
                  <a:lnTo>
                    <a:pt x="613" y="41"/>
                  </a:lnTo>
                  <a:lnTo>
                    <a:pt x="628" y="36"/>
                  </a:lnTo>
                  <a:lnTo>
                    <a:pt x="643" y="31"/>
                  </a:lnTo>
                  <a:lnTo>
                    <a:pt x="656" y="27"/>
                  </a:lnTo>
                  <a:lnTo>
                    <a:pt x="670" y="21"/>
                  </a:lnTo>
                  <a:lnTo>
                    <a:pt x="685" y="16"/>
                  </a:lnTo>
                  <a:lnTo>
                    <a:pt x="700" y="12"/>
                  </a:lnTo>
                  <a:lnTo>
                    <a:pt x="715" y="7"/>
                  </a:lnTo>
                  <a:lnTo>
                    <a:pt x="731" y="4"/>
                  </a:lnTo>
                  <a:lnTo>
                    <a:pt x="747" y="1"/>
                  </a:lnTo>
                  <a:lnTo>
                    <a:pt x="765" y="0"/>
                  </a:lnTo>
                  <a:lnTo>
                    <a:pt x="783" y="1"/>
                  </a:lnTo>
                  <a:lnTo>
                    <a:pt x="806" y="34"/>
                  </a:lnTo>
                  <a:lnTo>
                    <a:pt x="829" y="68"/>
                  </a:lnTo>
                  <a:lnTo>
                    <a:pt x="850" y="104"/>
                  </a:lnTo>
                  <a:lnTo>
                    <a:pt x="868" y="141"/>
                  </a:lnTo>
                  <a:lnTo>
                    <a:pt x="887" y="180"/>
                  </a:lnTo>
                  <a:lnTo>
                    <a:pt x="903" y="219"/>
                  </a:lnTo>
                  <a:lnTo>
                    <a:pt x="918" y="261"/>
                  </a:lnTo>
                  <a:lnTo>
                    <a:pt x="932" y="302"/>
                  </a:lnTo>
                  <a:lnTo>
                    <a:pt x="944" y="345"/>
                  </a:lnTo>
                  <a:lnTo>
                    <a:pt x="955" y="386"/>
                  </a:lnTo>
                  <a:lnTo>
                    <a:pt x="964" y="429"/>
                  </a:lnTo>
                  <a:lnTo>
                    <a:pt x="972" y="472"/>
                  </a:lnTo>
                  <a:lnTo>
                    <a:pt x="979" y="514"/>
                  </a:lnTo>
                  <a:lnTo>
                    <a:pt x="985" y="556"/>
                  </a:lnTo>
                  <a:lnTo>
                    <a:pt x="988" y="597"/>
                  </a:lnTo>
                  <a:lnTo>
                    <a:pt x="991" y="638"/>
                  </a:lnTo>
                  <a:lnTo>
                    <a:pt x="994" y="647"/>
                  </a:lnTo>
                  <a:lnTo>
                    <a:pt x="1004" y="658"/>
                  </a:lnTo>
                  <a:lnTo>
                    <a:pt x="1020" y="672"/>
                  </a:lnTo>
                  <a:lnTo>
                    <a:pt x="1038" y="687"/>
                  </a:lnTo>
                  <a:lnTo>
                    <a:pt x="1056" y="703"/>
                  </a:lnTo>
                  <a:lnTo>
                    <a:pt x="1075" y="718"/>
                  </a:lnTo>
                  <a:lnTo>
                    <a:pt x="1088" y="732"/>
                  </a:lnTo>
                  <a:lnTo>
                    <a:pt x="1099" y="744"/>
                  </a:lnTo>
                  <a:lnTo>
                    <a:pt x="1103" y="759"/>
                  </a:lnTo>
                  <a:lnTo>
                    <a:pt x="1103" y="778"/>
                  </a:lnTo>
                  <a:lnTo>
                    <a:pt x="1100" y="802"/>
                  </a:lnTo>
                  <a:lnTo>
                    <a:pt x="1092" y="831"/>
                  </a:lnTo>
                  <a:lnTo>
                    <a:pt x="1082" y="862"/>
                  </a:lnTo>
                  <a:lnTo>
                    <a:pt x="1069" y="897"/>
                  </a:lnTo>
                  <a:lnTo>
                    <a:pt x="1054" y="931"/>
                  </a:lnTo>
                  <a:lnTo>
                    <a:pt x="1037" y="968"/>
                  </a:lnTo>
                  <a:lnTo>
                    <a:pt x="1018" y="1006"/>
                  </a:lnTo>
                  <a:lnTo>
                    <a:pt x="1000" y="1043"/>
                  </a:lnTo>
                  <a:lnTo>
                    <a:pt x="981" y="1080"/>
                  </a:lnTo>
                  <a:lnTo>
                    <a:pt x="962" y="1116"/>
                  </a:lnTo>
                  <a:lnTo>
                    <a:pt x="944" y="1148"/>
                  </a:lnTo>
                  <a:lnTo>
                    <a:pt x="927" y="1179"/>
                  </a:lnTo>
                  <a:lnTo>
                    <a:pt x="912" y="1206"/>
                  </a:lnTo>
                  <a:lnTo>
                    <a:pt x="898" y="1229"/>
                  </a:lnTo>
                  <a:lnTo>
                    <a:pt x="894" y="1231"/>
                  </a:lnTo>
                  <a:lnTo>
                    <a:pt x="886" y="1231"/>
                  </a:lnTo>
                  <a:lnTo>
                    <a:pt x="876" y="1231"/>
                  </a:lnTo>
                  <a:lnTo>
                    <a:pt x="866" y="1230"/>
                  </a:lnTo>
                  <a:lnTo>
                    <a:pt x="856" y="1230"/>
                  </a:lnTo>
                  <a:lnTo>
                    <a:pt x="847" y="1230"/>
                  </a:lnTo>
                  <a:lnTo>
                    <a:pt x="838" y="1232"/>
                  </a:lnTo>
                  <a:lnTo>
                    <a:pt x="834" y="1238"/>
                  </a:lnTo>
                  <a:lnTo>
                    <a:pt x="817" y="1260"/>
                  </a:lnTo>
                  <a:lnTo>
                    <a:pt x="806" y="1285"/>
                  </a:lnTo>
                  <a:lnTo>
                    <a:pt x="803" y="1313"/>
                  </a:lnTo>
                  <a:lnTo>
                    <a:pt x="803" y="1341"/>
                  </a:lnTo>
                  <a:lnTo>
                    <a:pt x="807" y="1369"/>
                  </a:lnTo>
                  <a:lnTo>
                    <a:pt x="814" y="1397"/>
                  </a:lnTo>
                  <a:lnTo>
                    <a:pt x="824" y="1425"/>
                  </a:lnTo>
                  <a:lnTo>
                    <a:pt x="834" y="1450"/>
                  </a:lnTo>
                  <a:lnTo>
                    <a:pt x="837" y="1471"/>
                  </a:lnTo>
                  <a:lnTo>
                    <a:pt x="834" y="1498"/>
                  </a:lnTo>
                  <a:lnTo>
                    <a:pt x="826" y="1528"/>
                  </a:lnTo>
                  <a:lnTo>
                    <a:pt x="814" y="1561"/>
                  </a:lnTo>
                  <a:lnTo>
                    <a:pt x="798" y="1592"/>
                  </a:lnTo>
                  <a:lnTo>
                    <a:pt x="780" y="1619"/>
                  </a:lnTo>
                  <a:lnTo>
                    <a:pt x="761" y="1641"/>
                  </a:lnTo>
                  <a:lnTo>
                    <a:pt x="742" y="1655"/>
                  </a:lnTo>
                  <a:lnTo>
                    <a:pt x="722" y="1662"/>
                  </a:lnTo>
                  <a:lnTo>
                    <a:pt x="700" y="1663"/>
                  </a:lnTo>
                  <a:lnTo>
                    <a:pt x="678" y="1661"/>
                  </a:lnTo>
                  <a:lnTo>
                    <a:pt x="656" y="1654"/>
                  </a:lnTo>
                  <a:lnTo>
                    <a:pt x="633" y="1644"/>
                  </a:lnTo>
                  <a:lnTo>
                    <a:pt x="610" y="1631"/>
                  </a:lnTo>
                  <a:lnTo>
                    <a:pt x="588" y="1615"/>
                  </a:lnTo>
                  <a:lnTo>
                    <a:pt x="568" y="1597"/>
                  </a:lnTo>
                  <a:lnTo>
                    <a:pt x="548" y="1578"/>
                  </a:lnTo>
                  <a:lnTo>
                    <a:pt x="531" y="1558"/>
                  </a:lnTo>
                  <a:lnTo>
                    <a:pt x="515" y="1538"/>
                  </a:lnTo>
                  <a:lnTo>
                    <a:pt x="502" y="1516"/>
                  </a:lnTo>
                  <a:lnTo>
                    <a:pt x="492" y="1496"/>
                  </a:lnTo>
                  <a:lnTo>
                    <a:pt x="485" y="1475"/>
                  </a:lnTo>
                  <a:lnTo>
                    <a:pt x="483" y="1457"/>
                  </a:lnTo>
                  <a:lnTo>
                    <a:pt x="484" y="1441"/>
                  </a:lnTo>
                  <a:lnTo>
                    <a:pt x="486" y="1418"/>
                  </a:lnTo>
                  <a:lnTo>
                    <a:pt x="491" y="1392"/>
                  </a:lnTo>
                  <a:lnTo>
                    <a:pt x="492" y="1370"/>
                  </a:lnTo>
                  <a:lnTo>
                    <a:pt x="484" y="1358"/>
                  </a:lnTo>
                  <a:lnTo>
                    <a:pt x="469" y="1346"/>
                  </a:lnTo>
                  <a:lnTo>
                    <a:pt x="450" y="1341"/>
                  </a:lnTo>
                  <a:lnTo>
                    <a:pt x="431" y="1336"/>
                  </a:lnTo>
                  <a:lnTo>
                    <a:pt x="411" y="1334"/>
                  </a:lnTo>
                  <a:lnTo>
                    <a:pt x="392" y="1330"/>
                  </a:lnTo>
                  <a:lnTo>
                    <a:pt x="373" y="1326"/>
                  </a:lnTo>
                  <a:lnTo>
                    <a:pt x="358" y="1316"/>
                  </a:lnTo>
                  <a:lnTo>
                    <a:pt x="345" y="1302"/>
                  </a:lnTo>
                  <a:lnTo>
                    <a:pt x="337" y="1286"/>
                  </a:lnTo>
                  <a:lnTo>
                    <a:pt x="335" y="1268"/>
                  </a:lnTo>
                  <a:lnTo>
                    <a:pt x="335" y="1247"/>
                  </a:lnTo>
                  <a:lnTo>
                    <a:pt x="336" y="1225"/>
                  </a:lnTo>
                  <a:lnTo>
                    <a:pt x="337" y="1205"/>
                  </a:lnTo>
                  <a:lnTo>
                    <a:pt x="337" y="1185"/>
                  </a:lnTo>
                  <a:lnTo>
                    <a:pt x="335" y="1168"/>
                  </a:lnTo>
                  <a:lnTo>
                    <a:pt x="327" y="1155"/>
                  </a:lnTo>
                  <a:lnTo>
                    <a:pt x="315" y="1143"/>
                  </a:lnTo>
                  <a:lnTo>
                    <a:pt x="304" y="1133"/>
                  </a:lnTo>
                  <a:lnTo>
                    <a:pt x="290" y="1123"/>
                  </a:lnTo>
                  <a:lnTo>
                    <a:pt x="276" y="1113"/>
                  </a:lnTo>
                  <a:lnTo>
                    <a:pt x="261" y="1105"/>
                  </a:lnTo>
                  <a:lnTo>
                    <a:pt x="246" y="1097"/>
                  </a:lnTo>
                  <a:lnTo>
                    <a:pt x="229" y="1090"/>
                  </a:lnTo>
                  <a:lnTo>
                    <a:pt x="213" y="1084"/>
                  </a:lnTo>
                  <a:lnTo>
                    <a:pt x="196" y="1077"/>
                  </a:lnTo>
                  <a:lnTo>
                    <a:pt x="178" y="1070"/>
                  </a:lnTo>
                  <a:lnTo>
                    <a:pt x="161" y="1063"/>
                  </a:lnTo>
                  <a:lnTo>
                    <a:pt x="144" y="1056"/>
                  </a:lnTo>
                  <a:lnTo>
                    <a:pt x="128" y="1049"/>
                  </a:lnTo>
                  <a:lnTo>
                    <a:pt x="110" y="1042"/>
                  </a:lnTo>
                  <a:lnTo>
                    <a:pt x="94" y="1034"/>
                  </a:lnTo>
                  <a:lnTo>
                    <a:pt x="78" y="1026"/>
                  </a:lnTo>
                  <a:lnTo>
                    <a:pt x="63" y="937"/>
                  </a:lnTo>
                  <a:lnTo>
                    <a:pt x="49" y="850"/>
                  </a:lnTo>
                  <a:lnTo>
                    <a:pt x="36" y="767"/>
                  </a:lnTo>
                  <a:lnTo>
                    <a:pt x="24" y="693"/>
                  </a:lnTo>
                  <a:lnTo>
                    <a:pt x="14" y="631"/>
                  </a:lnTo>
                  <a:lnTo>
                    <a:pt x="7" y="585"/>
                  </a:lnTo>
                  <a:lnTo>
                    <a:pt x="1" y="558"/>
                  </a:lnTo>
                  <a:lnTo>
                    <a:pt x="0" y="557"/>
                  </a:lnTo>
                  <a:close/>
                </a:path>
              </a:pathLst>
            </a:custGeom>
            <a:solidFill>
              <a:srgbClr val="FFFF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249" name="Freeform 15"/>
            <p:cNvSpPr>
              <a:spLocks/>
            </p:cNvSpPr>
            <p:nvPr/>
          </p:nvSpPr>
          <p:spPr bwMode="auto">
            <a:xfrm>
              <a:off x="-77" y="1804"/>
              <a:ext cx="523" cy="721"/>
            </a:xfrm>
            <a:custGeom>
              <a:avLst/>
              <a:gdLst>
                <a:gd name="T0" fmla="*/ 480 w 1044"/>
                <a:gd name="T1" fmla="*/ 299 h 1440"/>
                <a:gd name="T2" fmla="*/ 445 w 1044"/>
                <a:gd name="T3" fmla="*/ 275 h 1440"/>
                <a:gd name="T4" fmla="*/ 427 w 1044"/>
                <a:gd name="T5" fmla="*/ 144 h 1440"/>
                <a:gd name="T6" fmla="*/ 406 w 1044"/>
                <a:gd name="T7" fmla="*/ 93 h 1440"/>
                <a:gd name="T8" fmla="*/ 407 w 1044"/>
                <a:gd name="T9" fmla="*/ 67 h 1440"/>
                <a:gd name="T10" fmla="*/ 420 w 1044"/>
                <a:gd name="T11" fmla="*/ 58 h 1440"/>
                <a:gd name="T12" fmla="*/ 386 w 1044"/>
                <a:gd name="T13" fmla="*/ 26 h 1440"/>
                <a:gd name="T14" fmla="*/ 359 w 1044"/>
                <a:gd name="T15" fmla="*/ 14 h 1440"/>
                <a:gd name="T16" fmla="*/ 340 w 1044"/>
                <a:gd name="T17" fmla="*/ 16 h 1440"/>
                <a:gd name="T18" fmla="*/ 311 w 1044"/>
                <a:gd name="T19" fmla="*/ 27 h 1440"/>
                <a:gd name="T20" fmla="*/ 302 w 1044"/>
                <a:gd name="T21" fmla="*/ 24 h 1440"/>
                <a:gd name="T22" fmla="*/ 262 w 1044"/>
                <a:gd name="T23" fmla="*/ 14 h 1440"/>
                <a:gd name="T24" fmla="*/ 220 w 1044"/>
                <a:gd name="T25" fmla="*/ 7 h 1440"/>
                <a:gd name="T26" fmla="*/ 178 w 1044"/>
                <a:gd name="T27" fmla="*/ 0 h 1440"/>
                <a:gd name="T28" fmla="*/ 174 w 1044"/>
                <a:gd name="T29" fmla="*/ 2 h 1440"/>
                <a:gd name="T30" fmla="*/ 171 w 1044"/>
                <a:gd name="T31" fmla="*/ 7 h 1440"/>
                <a:gd name="T32" fmla="*/ 172 w 1044"/>
                <a:gd name="T33" fmla="*/ 8 h 1440"/>
                <a:gd name="T34" fmla="*/ 169 w 1044"/>
                <a:gd name="T35" fmla="*/ 8 h 1440"/>
                <a:gd name="T36" fmla="*/ 143 w 1044"/>
                <a:gd name="T37" fmla="*/ 25 h 1440"/>
                <a:gd name="T38" fmla="*/ 114 w 1044"/>
                <a:gd name="T39" fmla="*/ 45 h 1440"/>
                <a:gd name="T40" fmla="*/ 86 w 1044"/>
                <a:gd name="T41" fmla="*/ 68 h 1440"/>
                <a:gd name="T42" fmla="*/ 58 w 1044"/>
                <a:gd name="T43" fmla="*/ 98 h 1440"/>
                <a:gd name="T44" fmla="*/ 36 w 1044"/>
                <a:gd name="T45" fmla="*/ 137 h 1440"/>
                <a:gd name="T46" fmla="*/ 8 w 1044"/>
                <a:gd name="T47" fmla="*/ 192 h 1440"/>
                <a:gd name="T48" fmla="*/ 1 w 1044"/>
                <a:gd name="T49" fmla="*/ 231 h 1440"/>
                <a:gd name="T50" fmla="*/ 5 w 1044"/>
                <a:gd name="T51" fmla="*/ 243 h 1440"/>
                <a:gd name="T52" fmla="*/ 27 w 1044"/>
                <a:gd name="T53" fmla="*/ 322 h 1440"/>
                <a:gd name="T54" fmla="*/ 48 w 1044"/>
                <a:gd name="T55" fmla="*/ 402 h 1440"/>
                <a:gd name="T56" fmla="*/ 57 w 1044"/>
                <a:gd name="T57" fmla="*/ 413 h 1440"/>
                <a:gd name="T58" fmla="*/ 98 w 1044"/>
                <a:gd name="T59" fmla="*/ 437 h 1440"/>
                <a:gd name="T60" fmla="*/ 146 w 1044"/>
                <a:gd name="T61" fmla="*/ 465 h 1440"/>
                <a:gd name="T62" fmla="*/ 166 w 1044"/>
                <a:gd name="T63" fmla="*/ 475 h 1440"/>
                <a:gd name="T64" fmla="*/ 187 w 1044"/>
                <a:gd name="T65" fmla="*/ 482 h 1440"/>
                <a:gd name="T66" fmla="*/ 200 w 1044"/>
                <a:gd name="T67" fmla="*/ 527 h 1440"/>
                <a:gd name="T68" fmla="*/ 227 w 1044"/>
                <a:gd name="T69" fmla="*/ 556 h 1440"/>
                <a:gd name="T70" fmla="*/ 257 w 1044"/>
                <a:gd name="T71" fmla="*/ 556 h 1440"/>
                <a:gd name="T72" fmla="*/ 289 w 1044"/>
                <a:gd name="T73" fmla="*/ 551 h 1440"/>
                <a:gd name="T74" fmla="*/ 308 w 1044"/>
                <a:gd name="T75" fmla="*/ 553 h 1440"/>
                <a:gd name="T76" fmla="*/ 312 w 1044"/>
                <a:gd name="T77" fmla="*/ 606 h 1440"/>
                <a:gd name="T78" fmla="*/ 308 w 1044"/>
                <a:gd name="T79" fmla="*/ 617 h 1440"/>
                <a:gd name="T80" fmla="*/ 288 w 1044"/>
                <a:gd name="T81" fmla="*/ 632 h 1440"/>
                <a:gd name="T82" fmla="*/ 280 w 1044"/>
                <a:gd name="T83" fmla="*/ 659 h 1440"/>
                <a:gd name="T84" fmla="*/ 286 w 1044"/>
                <a:gd name="T85" fmla="*/ 690 h 1440"/>
                <a:gd name="T86" fmla="*/ 305 w 1044"/>
                <a:gd name="T87" fmla="*/ 718 h 1440"/>
                <a:gd name="T88" fmla="*/ 336 w 1044"/>
                <a:gd name="T89" fmla="*/ 719 h 1440"/>
                <a:gd name="T90" fmla="*/ 362 w 1044"/>
                <a:gd name="T91" fmla="*/ 688 h 1440"/>
                <a:gd name="T92" fmla="*/ 355 w 1044"/>
                <a:gd name="T93" fmla="*/ 641 h 1440"/>
                <a:gd name="T94" fmla="*/ 339 w 1044"/>
                <a:gd name="T95" fmla="*/ 624 h 1440"/>
                <a:gd name="T96" fmla="*/ 327 w 1044"/>
                <a:gd name="T97" fmla="*/ 614 h 1440"/>
                <a:gd name="T98" fmla="*/ 327 w 1044"/>
                <a:gd name="T99" fmla="*/ 577 h 1440"/>
                <a:gd name="T100" fmla="*/ 301 w 1044"/>
                <a:gd name="T101" fmla="*/ 538 h 1440"/>
                <a:gd name="T102" fmla="*/ 254 w 1044"/>
                <a:gd name="T103" fmla="*/ 542 h 1440"/>
                <a:gd name="T104" fmla="*/ 219 w 1044"/>
                <a:gd name="T105" fmla="*/ 528 h 1440"/>
                <a:gd name="T106" fmla="*/ 206 w 1044"/>
                <a:gd name="T107" fmla="*/ 490 h 1440"/>
                <a:gd name="T108" fmla="*/ 229 w 1044"/>
                <a:gd name="T109" fmla="*/ 489 h 1440"/>
                <a:gd name="T110" fmla="*/ 260 w 1044"/>
                <a:gd name="T111" fmla="*/ 498 h 1440"/>
                <a:gd name="T112" fmla="*/ 292 w 1044"/>
                <a:gd name="T113" fmla="*/ 505 h 1440"/>
                <a:gd name="T114" fmla="*/ 327 w 1044"/>
                <a:gd name="T115" fmla="*/ 512 h 1440"/>
                <a:gd name="T116" fmla="*/ 371 w 1044"/>
                <a:gd name="T117" fmla="*/ 522 h 1440"/>
                <a:gd name="T118" fmla="*/ 405 w 1044"/>
                <a:gd name="T119" fmla="*/ 529 h 1440"/>
                <a:gd name="T120" fmla="*/ 424 w 1044"/>
                <a:gd name="T121" fmla="*/ 512 h 1440"/>
                <a:gd name="T122" fmla="*/ 468 w 1044"/>
                <a:gd name="T123" fmla="*/ 440 h 1440"/>
                <a:gd name="T124" fmla="*/ 509 w 1044"/>
                <a:gd name="T125" fmla="*/ 369 h 1440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044"/>
                <a:gd name="T190" fmla="*/ 0 h 1440"/>
                <a:gd name="T191" fmla="*/ 1044 w 1044"/>
                <a:gd name="T192" fmla="*/ 1440 h 1440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044" h="1440">
                  <a:moveTo>
                    <a:pt x="1044" y="688"/>
                  </a:moveTo>
                  <a:lnTo>
                    <a:pt x="1032" y="665"/>
                  </a:lnTo>
                  <a:lnTo>
                    <a:pt x="1011" y="641"/>
                  </a:lnTo>
                  <a:lnTo>
                    <a:pt x="986" y="618"/>
                  </a:lnTo>
                  <a:lnTo>
                    <a:pt x="959" y="597"/>
                  </a:lnTo>
                  <a:lnTo>
                    <a:pt x="934" y="580"/>
                  </a:lnTo>
                  <a:lnTo>
                    <a:pt x="912" y="565"/>
                  </a:lnTo>
                  <a:lnTo>
                    <a:pt x="897" y="555"/>
                  </a:lnTo>
                  <a:lnTo>
                    <a:pt x="891" y="551"/>
                  </a:lnTo>
                  <a:lnTo>
                    <a:pt x="888" y="550"/>
                  </a:lnTo>
                  <a:lnTo>
                    <a:pt x="888" y="516"/>
                  </a:lnTo>
                  <a:lnTo>
                    <a:pt x="882" y="449"/>
                  </a:lnTo>
                  <a:lnTo>
                    <a:pt x="872" y="373"/>
                  </a:lnTo>
                  <a:lnTo>
                    <a:pt x="859" y="309"/>
                  </a:lnTo>
                  <a:lnTo>
                    <a:pt x="853" y="288"/>
                  </a:lnTo>
                  <a:lnTo>
                    <a:pt x="846" y="267"/>
                  </a:lnTo>
                  <a:lnTo>
                    <a:pt x="838" y="246"/>
                  </a:lnTo>
                  <a:lnTo>
                    <a:pt x="829" y="226"/>
                  </a:lnTo>
                  <a:lnTo>
                    <a:pt x="820" y="206"/>
                  </a:lnTo>
                  <a:lnTo>
                    <a:pt x="811" y="185"/>
                  </a:lnTo>
                  <a:lnTo>
                    <a:pt x="800" y="166"/>
                  </a:lnTo>
                  <a:lnTo>
                    <a:pt x="789" y="146"/>
                  </a:lnTo>
                  <a:lnTo>
                    <a:pt x="796" y="143"/>
                  </a:lnTo>
                  <a:lnTo>
                    <a:pt x="804" y="138"/>
                  </a:lnTo>
                  <a:lnTo>
                    <a:pt x="813" y="134"/>
                  </a:lnTo>
                  <a:lnTo>
                    <a:pt x="821" y="129"/>
                  </a:lnTo>
                  <a:lnTo>
                    <a:pt x="829" y="124"/>
                  </a:lnTo>
                  <a:lnTo>
                    <a:pt x="835" y="121"/>
                  </a:lnTo>
                  <a:lnTo>
                    <a:pt x="838" y="117"/>
                  </a:lnTo>
                  <a:lnTo>
                    <a:pt x="839" y="116"/>
                  </a:lnTo>
                  <a:lnTo>
                    <a:pt x="829" y="106"/>
                  </a:lnTo>
                  <a:lnTo>
                    <a:pt x="816" y="92"/>
                  </a:lnTo>
                  <a:lnTo>
                    <a:pt x="803" y="78"/>
                  </a:lnTo>
                  <a:lnTo>
                    <a:pt x="786" y="64"/>
                  </a:lnTo>
                  <a:lnTo>
                    <a:pt x="770" y="52"/>
                  </a:lnTo>
                  <a:lnTo>
                    <a:pt x="753" y="40"/>
                  </a:lnTo>
                  <a:lnTo>
                    <a:pt x="735" y="33"/>
                  </a:lnTo>
                  <a:lnTo>
                    <a:pt x="716" y="29"/>
                  </a:lnTo>
                  <a:lnTo>
                    <a:pt x="716" y="28"/>
                  </a:lnTo>
                  <a:lnTo>
                    <a:pt x="703" y="28"/>
                  </a:lnTo>
                  <a:lnTo>
                    <a:pt x="691" y="30"/>
                  </a:lnTo>
                  <a:lnTo>
                    <a:pt x="678" y="32"/>
                  </a:lnTo>
                  <a:lnTo>
                    <a:pt x="667" y="34"/>
                  </a:lnTo>
                  <a:lnTo>
                    <a:pt x="655" y="39"/>
                  </a:lnTo>
                  <a:lnTo>
                    <a:pt x="644" y="43"/>
                  </a:lnTo>
                  <a:lnTo>
                    <a:pt x="632" y="48"/>
                  </a:lnTo>
                  <a:lnTo>
                    <a:pt x="621" y="54"/>
                  </a:lnTo>
                  <a:lnTo>
                    <a:pt x="619" y="54"/>
                  </a:lnTo>
                  <a:lnTo>
                    <a:pt x="619" y="53"/>
                  </a:lnTo>
                  <a:lnTo>
                    <a:pt x="603" y="48"/>
                  </a:lnTo>
                  <a:lnTo>
                    <a:pt x="587" y="44"/>
                  </a:lnTo>
                  <a:lnTo>
                    <a:pt x="571" y="39"/>
                  </a:lnTo>
                  <a:lnTo>
                    <a:pt x="555" y="34"/>
                  </a:lnTo>
                  <a:lnTo>
                    <a:pt x="539" y="31"/>
                  </a:lnTo>
                  <a:lnTo>
                    <a:pt x="523" y="28"/>
                  </a:lnTo>
                  <a:lnTo>
                    <a:pt x="507" y="24"/>
                  </a:lnTo>
                  <a:lnTo>
                    <a:pt x="489" y="21"/>
                  </a:lnTo>
                  <a:lnTo>
                    <a:pt x="473" y="18"/>
                  </a:lnTo>
                  <a:lnTo>
                    <a:pt x="457" y="15"/>
                  </a:lnTo>
                  <a:lnTo>
                    <a:pt x="440" y="13"/>
                  </a:lnTo>
                  <a:lnTo>
                    <a:pt x="424" y="10"/>
                  </a:lnTo>
                  <a:lnTo>
                    <a:pt x="406" y="8"/>
                  </a:lnTo>
                  <a:lnTo>
                    <a:pt x="389" y="4"/>
                  </a:lnTo>
                  <a:lnTo>
                    <a:pt x="373" y="2"/>
                  </a:lnTo>
                  <a:lnTo>
                    <a:pt x="356" y="0"/>
                  </a:lnTo>
                  <a:lnTo>
                    <a:pt x="354" y="0"/>
                  </a:lnTo>
                  <a:lnTo>
                    <a:pt x="353" y="1"/>
                  </a:lnTo>
                  <a:lnTo>
                    <a:pt x="351" y="2"/>
                  </a:lnTo>
                  <a:lnTo>
                    <a:pt x="350" y="3"/>
                  </a:lnTo>
                  <a:lnTo>
                    <a:pt x="348" y="4"/>
                  </a:lnTo>
                  <a:lnTo>
                    <a:pt x="345" y="7"/>
                  </a:lnTo>
                  <a:lnTo>
                    <a:pt x="344" y="9"/>
                  </a:lnTo>
                  <a:lnTo>
                    <a:pt x="343" y="13"/>
                  </a:lnTo>
                  <a:lnTo>
                    <a:pt x="342" y="13"/>
                  </a:lnTo>
                  <a:lnTo>
                    <a:pt x="341" y="13"/>
                  </a:lnTo>
                  <a:lnTo>
                    <a:pt x="339" y="14"/>
                  </a:lnTo>
                  <a:lnTo>
                    <a:pt x="343" y="15"/>
                  </a:lnTo>
                  <a:lnTo>
                    <a:pt x="342" y="15"/>
                  </a:lnTo>
                  <a:lnTo>
                    <a:pt x="339" y="15"/>
                  </a:lnTo>
                  <a:lnTo>
                    <a:pt x="338" y="15"/>
                  </a:lnTo>
                  <a:lnTo>
                    <a:pt x="336" y="16"/>
                  </a:lnTo>
                  <a:lnTo>
                    <a:pt x="323" y="24"/>
                  </a:lnTo>
                  <a:lnTo>
                    <a:pt x="311" y="33"/>
                  </a:lnTo>
                  <a:lnTo>
                    <a:pt x="299" y="41"/>
                  </a:lnTo>
                  <a:lnTo>
                    <a:pt x="286" y="49"/>
                  </a:lnTo>
                  <a:lnTo>
                    <a:pt x="275" y="57"/>
                  </a:lnTo>
                  <a:lnTo>
                    <a:pt x="262" y="66"/>
                  </a:lnTo>
                  <a:lnTo>
                    <a:pt x="251" y="74"/>
                  </a:lnTo>
                  <a:lnTo>
                    <a:pt x="239" y="82"/>
                  </a:lnTo>
                  <a:lnTo>
                    <a:pt x="228" y="90"/>
                  </a:lnTo>
                  <a:lnTo>
                    <a:pt x="215" y="99"/>
                  </a:lnTo>
                  <a:lnTo>
                    <a:pt x="205" y="107"/>
                  </a:lnTo>
                  <a:lnTo>
                    <a:pt x="193" y="116"/>
                  </a:lnTo>
                  <a:lnTo>
                    <a:pt x="182" y="125"/>
                  </a:lnTo>
                  <a:lnTo>
                    <a:pt x="171" y="135"/>
                  </a:lnTo>
                  <a:lnTo>
                    <a:pt x="160" y="145"/>
                  </a:lnTo>
                  <a:lnTo>
                    <a:pt x="149" y="155"/>
                  </a:lnTo>
                  <a:lnTo>
                    <a:pt x="137" y="168"/>
                  </a:lnTo>
                  <a:lnTo>
                    <a:pt x="125" y="182"/>
                  </a:lnTo>
                  <a:lnTo>
                    <a:pt x="115" y="196"/>
                  </a:lnTo>
                  <a:lnTo>
                    <a:pt x="106" y="211"/>
                  </a:lnTo>
                  <a:lnTo>
                    <a:pt x="96" y="226"/>
                  </a:lnTo>
                  <a:lnTo>
                    <a:pt x="87" y="242"/>
                  </a:lnTo>
                  <a:lnTo>
                    <a:pt x="79" y="257"/>
                  </a:lnTo>
                  <a:lnTo>
                    <a:pt x="71" y="273"/>
                  </a:lnTo>
                  <a:lnTo>
                    <a:pt x="60" y="295"/>
                  </a:lnTo>
                  <a:lnTo>
                    <a:pt x="47" y="317"/>
                  </a:lnTo>
                  <a:lnTo>
                    <a:pt x="35" y="339"/>
                  </a:lnTo>
                  <a:lnTo>
                    <a:pt x="25" y="361"/>
                  </a:lnTo>
                  <a:lnTo>
                    <a:pt x="15" y="384"/>
                  </a:lnTo>
                  <a:lnTo>
                    <a:pt x="8" y="407"/>
                  </a:lnTo>
                  <a:lnTo>
                    <a:pt x="2" y="431"/>
                  </a:lnTo>
                  <a:lnTo>
                    <a:pt x="0" y="455"/>
                  </a:lnTo>
                  <a:lnTo>
                    <a:pt x="0" y="459"/>
                  </a:lnTo>
                  <a:lnTo>
                    <a:pt x="1" y="462"/>
                  </a:lnTo>
                  <a:lnTo>
                    <a:pt x="3" y="465"/>
                  </a:lnTo>
                  <a:lnTo>
                    <a:pt x="5" y="468"/>
                  </a:lnTo>
                  <a:lnTo>
                    <a:pt x="7" y="474"/>
                  </a:lnTo>
                  <a:lnTo>
                    <a:pt x="8" y="479"/>
                  </a:lnTo>
                  <a:lnTo>
                    <a:pt x="10" y="485"/>
                  </a:lnTo>
                  <a:lnTo>
                    <a:pt x="11" y="491"/>
                  </a:lnTo>
                  <a:lnTo>
                    <a:pt x="22" y="530"/>
                  </a:lnTo>
                  <a:lnTo>
                    <a:pt x="32" y="568"/>
                  </a:lnTo>
                  <a:lnTo>
                    <a:pt x="42" y="606"/>
                  </a:lnTo>
                  <a:lnTo>
                    <a:pt x="54" y="644"/>
                  </a:lnTo>
                  <a:lnTo>
                    <a:pt x="64" y="682"/>
                  </a:lnTo>
                  <a:lnTo>
                    <a:pt x="75" y="720"/>
                  </a:lnTo>
                  <a:lnTo>
                    <a:pt x="85" y="759"/>
                  </a:lnTo>
                  <a:lnTo>
                    <a:pt x="94" y="798"/>
                  </a:lnTo>
                  <a:lnTo>
                    <a:pt x="95" y="803"/>
                  </a:lnTo>
                  <a:lnTo>
                    <a:pt x="96" y="809"/>
                  </a:lnTo>
                  <a:lnTo>
                    <a:pt x="99" y="812"/>
                  </a:lnTo>
                  <a:lnTo>
                    <a:pt x="103" y="816"/>
                  </a:lnTo>
                  <a:lnTo>
                    <a:pt x="107" y="818"/>
                  </a:lnTo>
                  <a:lnTo>
                    <a:pt x="114" y="824"/>
                  </a:lnTo>
                  <a:lnTo>
                    <a:pt x="125" y="831"/>
                  </a:lnTo>
                  <a:lnTo>
                    <a:pt x="139" y="840"/>
                  </a:lnTo>
                  <a:lnTo>
                    <a:pt x="156" y="850"/>
                  </a:lnTo>
                  <a:lnTo>
                    <a:pt x="175" y="862"/>
                  </a:lnTo>
                  <a:lnTo>
                    <a:pt x="195" y="873"/>
                  </a:lnTo>
                  <a:lnTo>
                    <a:pt x="216" y="885"/>
                  </a:lnTo>
                  <a:lnTo>
                    <a:pt x="237" y="898"/>
                  </a:lnTo>
                  <a:lnTo>
                    <a:pt x="257" y="909"/>
                  </a:lnTo>
                  <a:lnTo>
                    <a:pt x="275" y="919"/>
                  </a:lnTo>
                  <a:lnTo>
                    <a:pt x="292" y="929"/>
                  </a:lnTo>
                  <a:lnTo>
                    <a:pt x="307" y="937"/>
                  </a:lnTo>
                  <a:lnTo>
                    <a:pt x="318" y="944"/>
                  </a:lnTo>
                  <a:lnTo>
                    <a:pt x="326" y="947"/>
                  </a:lnTo>
                  <a:lnTo>
                    <a:pt x="328" y="948"/>
                  </a:lnTo>
                  <a:lnTo>
                    <a:pt x="331" y="949"/>
                  </a:lnTo>
                  <a:lnTo>
                    <a:pt x="337" y="952"/>
                  </a:lnTo>
                  <a:lnTo>
                    <a:pt x="345" y="954"/>
                  </a:lnTo>
                  <a:lnTo>
                    <a:pt x="356" y="956"/>
                  </a:lnTo>
                  <a:lnTo>
                    <a:pt x="365" y="960"/>
                  </a:lnTo>
                  <a:lnTo>
                    <a:pt x="373" y="962"/>
                  </a:lnTo>
                  <a:lnTo>
                    <a:pt x="379" y="963"/>
                  </a:lnTo>
                  <a:lnTo>
                    <a:pt x="382" y="964"/>
                  </a:lnTo>
                  <a:lnTo>
                    <a:pt x="384" y="994"/>
                  </a:lnTo>
                  <a:lnTo>
                    <a:pt x="390" y="1023"/>
                  </a:lnTo>
                  <a:lnTo>
                    <a:pt x="399" y="1052"/>
                  </a:lnTo>
                  <a:lnTo>
                    <a:pt x="414" y="1080"/>
                  </a:lnTo>
                  <a:lnTo>
                    <a:pt x="424" y="1090"/>
                  </a:lnTo>
                  <a:lnTo>
                    <a:pt x="433" y="1099"/>
                  </a:lnTo>
                  <a:lnTo>
                    <a:pt x="443" y="1105"/>
                  </a:lnTo>
                  <a:lnTo>
                    <a:pt x="454" y="1110"/>
                  </a:lnTo>
                  <a:lnTo>
                    <a:pt x="465" y="1112"/>
                  </a:lnTo>
                  <a:lnTo>
                    <a:pt x="477" y="1113"/>
                  </a:lnTo>
                  <a:lnTo>
                    <a:pt x="488" y="1113"/>
                  </a:lnTo>
                  <a:lnTo>
                    <a:pt x="501" y="1112"/>
                  </a:lnTo>
                  <a:lnTo>
                    <a:pt x="513" y="1111"/>
                  </a:lnTo>
                  <a:lnTo>
                    <a:pt x="526" y="1108"/>
                  </a:lnTo>
                  <a:lnTo>
                    <a:pt x="539" y="1106"/>
                  </a:lnTo>
                  <a:lnTo>
                    <a:pt x="551" y="1104"/>
                  </a:lnTo>
                  <a:lnTo>
                    <a:pt x="563" y="1102"/>
                  </a:lnTo>
                  <a:lnTo>
                    <a:pt x="576" y="1100"/>
                  </a:lnTo>
                  <a:lnTo>
                    <a:pt x="588" y="1100"/>
                  </a:lnTo>
                  <a:lnTo>
                    <a:pt x="600" y="1100"/>
                  </a:lnTo>
                  <a:lnTo>
                    <a:pt x="604" y="1100"/>
                  </a:lnTo>
                  <a:lnTo>
                    <a:pt x="610" y="1102"/>
                  </a:lnTo>
                  <a:lnTo>
                    <a:pt x="615" y="1104"/>
                  </a:lnTo>
                  <a:lnTo>
                    <a:pt x="617" y="1107"/>
                  </a:lnTo>
                  <a:lnTo>
                    <a:pt x="625" y="1133"/>
                  </a:lnTo>
                  <a:lnTo>
                    <a:pt x="626" y="1158"/>
                  </a:lnTo>
                  <a:lnTo>
                    <a:pt x="624" y="1185"/>
                  </a:lnTo>
                  <a:lnTo>
                    <a:pt x="622" y="1211"/>
                  </a:lnTo>
                  <a:lnTo>
                    <a:pt x="622" y="1216"/>
                  </a:lnTo>
                  <a:lnTo>
                    <a:pt x="622" y="1221"/>
                  </a:lnTo>
                  <a:lnTo>
                    <a:pt x="623" y="1226"/>
                  </a:lnTo>
                  <a:lnTo>
                    <a:pt x="625" y="1231"/>
                  </a:lnTo>
                  <a:lnTo>
                    <a:pt x="615" y="1233"/>
                  </a:lnTo>
                  <a:lnTo>
                    <a:pt x="606" y="1236"/>
                  </a:lnTo>
                  <a:lnTo>
                    <a:pt x="598" y="1242"/>
                  </a:lnTo>
                  <a:lnTo>
                    <a:pt x="588" y="1248"/>
                  </a:lnTo>
                  <a:lnTo>
                    <a:pt x="581" y="1255"/>
                  </a:lnTo>
                  <a:lnTo>
                    <a:pt x="574" y="1263"/>
                  </a:lnTo>
                  <a:lnTo>
                    <a:pt x="570" y="1271"/>
                  </a:lnTo>
                  <a:lnTo>
                    <a:pt x="565" y="1280"/>
                  </a:lnTo>
                  <a:lnTo>
                    <a:pt x="562" y="1292"/>
                  </a:lnTo>
                  <a:lnTo>
                    <a:pt x="559" y="1303"/>
                  </a:lnTo>
                  <a:lnTo>
                    <a:pt x="559" y="1316"/>
                  </a:lnTo>
                  <a:lnTo>
                    <a:pt x="561" y="1327"/>
                  </a:lnTo>
                  <a:lnTo>
                    <a:pt x="561" y="1336"/>
                  </a:lnTo>
                  <a:lnTo>
                    <a:pt x="563" y="1347"/>
                  </a:lnTo>
                  <a:lnTo>
                    <a:pt x="566" y="1362"/>
                  </a:lnTo>
                  <a:lnTo>
                    <a:pt x="571" y="1378"/>
                  </a:lnTo>
                  <a:lnTo>
                    <a:pt x="576" y="1395"/>
                  </a:lnTo>
                  <a:lnTo>
                    <a:pt x="583" y="1410"/>
                  </a:lnTo>
                  <a:lnTo>
                    <a:pt x="589" y="1422"/>
                  </a:lnTo>
                  <a:lnTo>
                    <a:pt x="598" y="1430"/>
                  </a:lnTo>
                  <a:lnTo>
                    <a:pt x="608" y="1435"/>
                  </a:lnTo>
                  <a:lnTo>
                    <a:pt x="621" y="1438"/>
                  </a:lnTo>
                  <a:lnTo>
                    <a:pt x="632" y="1440"/>
                  </a:lnTo>
                  <a:lnTo>
                    <a:pt x="645" y="1440"/>
                  </a:lnTo>
                  <a:lnTo>
                    <a:pt x="657" y="1439"/>
                  </a:lnTo>
                  <a:lnTo>
                    <a:pt x="670" y="1436"/>
                  </a:lnTo>
                  <a:lnTo>
                    <a:pt x="682" y="1430"/>
                  </a:lnTo>
                  <a:lnTo>
                    <a:pt x="692" y="1423"/>
                  </a:lnTo>
                  <a:lnTo>
                    <a:pt x="707" y="1408"/>
                  </a:lnTo>
                  <a:lnTo>
                    <a:pt x="717" y="1392"/>
                  </a:lnTo>
                  <a:lnTo>
                    <a:pt x="723" y="1375"/>
                  </a:lnTo>
                  <a:lnTo>
                    <a:pt x="727" y="1355"/>
                  </a:lnTo>
                  <a:lnTo>
                    <a:pt x="725" y="1337"/>
                  </a:lnTo>
                  <a:lnTo>
                    <a:pt x="722" y="1317"/>
                  </a:lnTo>
                  <a:lnTo>
                    <a:pt x="716" y="1299"/>
                  </a:lnTo>
                  <a:lnTo>
                    <a:pt x="709" y="1280"/>
                  </a:lnTo>
                  <a:lnTo>
                    <a:pt x="705" y="1272"/>
                  </a:lnTo>
                  <a:lnTo>
                    <a:pt x="699" y="1265"/>
                  </a:lnTo>
                  <a:lnTo>
                    <a:pt x="692" y="1258"/>
                  </a:lnTo>
                  <a:lnTo>
                    <a:pt x="685" y="1251"/>
                  </a:lnTo>
                  <a:lnTo>
                    <a:pt x="676" y="1247"/>
                  </a:lnTo>
                  <a:lnTo>
                    <a:pt x="668" y="1242"/>
                  </a:lnTo>
                  <a:lnTo>
                    <a:pt x="659" y="1238"/>
                  </a:lnTo>
                  <a:lnTo>
                    <a:pt x="651" y="1234"/>
                  </a:lnTo>
                  <a:lnTo>
                    <a:pt x="652" y="1231"/>
                  </a:lnTo>
                  <a:lnTo>
                    <a:pt x="652" y="1226"/>
                  </a:lnTo>
                  <a:lnTo>
                    <a:pt x="649" y="1223"/>
                  </a:lnTo>
                  <a:lnTo>
                    <a:pt x="648" y="1219"/>
                  </a:lnTo>
                  <a:lnTo>
                    <a:pt x="649" y="1198"/>
                  </a:lnTo>
                  <a:lnTo>
                    <a:pt x="651" y="1175"/>
                  </a:lnTo>
                  <a:lnTo>
                    <a:pt x="653" y="1153"/>
                  </a:lnTo>
                  <a:lnTo>
                    <a:pt x="652" y="1130"/>
                  </a:lnTo>
                  <a:lnTo>
                    <a:pt x="648" y="1111"/>
                  </a:lnTo>
                  <a:lnTo>
                    <a:pt x="639" y="1094"/>
                  </a:lnTo>
                  <a:lnTo>
                    <a:pt x="624" y="1081"/>
                  </a:lnTo>
                  <a:lnTo>
                    <a:pt x="601" y="1074"/>
                  </a:lnTo>
                  <a:lnTo>
                    <a:pt x="581" y="1073"/>
                  </a:lnTo>
                  <a:lnTo>
                    <a:pt x="563" y="1074"/>
                  </a:lnTo>
                  <a:lnTo>
                    <a:pt x="545" y="1076"/>
                  </a:lnTo>
                  <a:lnTo>
                    <a:pt x="526" y="1080"/>
                  </a:lnTo>
                  <a:lnTo>
                    <a:pt x="508" y="1083"/>
                  </a:lnTo>
                  <a:lnTo>
                    <a:pt x="489" y="1084"/>
                  </a:lnTo>
                  <a:lnTo>
                    <a:pt x="471" y="1083"/>
                  </a:lnTo>
                  <a:lnTo>
                    <a:pt x="452" y="1079"/>
                  </a:lnTo>
                  <a:lnTo>
                    <a:pt x="444" y="1068"/>
                  </a:lnTo>
                  <a:lnTo>
                    <a:pt x="437" y="1055"/>
                  </a:lnTo>
                  <a:lnTo>
                    <a:pt x="432" y="1042"/>
                  </a:lnTo>
                  <a:lnTo>
                    <a:pt x="426" y="1027"/>
                  </a:lnTo>
                  <a:lnTo>
                    <a:pt x="420" y="1011"/>
                  </a:lnTo>
                  <a:lnTo>
                    <a:pt x="415" y="994"/>
                  </a:lnTo>
                  <a:lnTo>
                    <a:pt x="412" y="979"/>
                  </a:lnTo>
                  <a:lnTo>
                    <a:pt x="410" y="966"/>
                  </a:lnTo>
                  <a:lnTo>
                    <a:pt x="422" y="968"/>
                  </a:lnTo>
                  <a:lnTo>
                    <a:pt x="434" y="971"/>
                  </a:lnTo>
                  <a:lnTo>
                    <a:pt x="447" y="975"/>
                  </a:lnTo>
                  <a:lnTo>
                    <a:pt x="458" y="977"/>
                  </a:lnTo>
                  <a:lnTo>
                    <a:pt x="471" y="981"/>
                  </a:lnTo>
                  <a:lnTo>
                    <a:pt x="483" y="984"/>
                  </a:lnTo>
                  <a:lnTo>
                    <a:pt x="495" y="987"/>
                  </a:lnTo>
                  <a:lnTo>
                    <a:pt x="508" y="991"/>
                  </a:lnTo>
                  <a:lnTo>
                    <a:pt x="520" y="994"/>
                  </a:lnTo>
                  <a:lnTo>
                    <a:pt x="533" y="997"/>
                  </a:lnTo>
                  <a:lnTo>
                    <a:pt x="546" y="1000"/>
                  </a:lnTo>
                  <a:lnTo>
                    <a:pt x="558" y="1004"/>
                  </a:lnTo>
                  <a:lnTo>
                    <a:pt x="570" y="1006"/>
                  </a:lnTo>
                  <a:lnTo>
                    <a:pt x="583" y="1009"/>
                  </a:lnTo>
                  <a:lnTo>
                    <a:pt x="595" y="1012"/>
                  </a:lnTo>
                  <a:lnTo>
                    <a:pt x="608" y="1014"/>
                  </a:lnTo>
                  <a:lnTo>
                    <a:pt x="622" y="1016"/>
                  </a:lnTo>
                  <a:lnTo>
                    <a:pt x="637" y="1020"/>
                  </a:lnTo>
                  <a:lnTo>
                    <a:pt x="653" y="1023"/>
                  </a:lnTo>
                  <a:lnTo>
                    <a:pt x="670" y="1027"/>
                  </a:lnTo>
                  <a:lnTo>
                    <a:pt x="689" y="1030"/>
                  </a:lnTo>
                  <a:lnTo>
                    <a:pt x="706" y="1035"/>
                  </a:lnTo>
                  <a:lnTo>
                    <a:pt x="723" y="1038"/>
                  </a:lnTo>
                  <a:lnTo>
                    <a:pt x="740" y="1043"/>
                  </a:lnTo>
                  <a:lnTo>
                    <a:pt x="758" y="1046"/>
                  </a:lnTo>
                  <a:lnTo>
                    <a:pt x="773" y="1050"/>
                  </a:lnTo>
                  <a:lnTo>
                    <a:pt x="786" y="1052"/>
                  </a:lnTo>
                  <a:lnTo>
                    <a:pt x="799" y="1055"/>
                  </a:lnTo>
                  <a:lnTo>
                    <a:pt x="809" y="1057"/>
                  </a:lnTo>
                  <a:lnTo>
                    <a:pt x="818" y="1058"/>
                  </a:lnTo>
                  <a:lnTo>
                    <a:pt x="822" y="1059"/>
                  </a:lnTo>
                  <a:lnTo>
                    <a:pt x="824" y="1058"/>
                  </a:lnTo>
                  <a:lnTo>
                    <a:pt x="835" y="1042"/>
                  </a:lnTo>
                  <a:lnTo>
                    <a:pt x="846" y="1022"/>
                  </a:lnTo>
                  <a:lnTo>
                    <a:pt x="861" y="998"/>
                  </a:lnTo>
                  <a:lnTo>
                    <a:pt x="879" y="970"/>
                  </a:lnTo>
                  <a:lnTo>
                    <a:pt x="896" y="941"/>
                  </a:lnTo>
                  <a:lnTo>
                    <a:pt x="914" y="910"/>
                  </a:lnTo>
                  <a:lnTo>
                    <a:pt x="934" y="879"/>
                  </a:lnTo>
                  <a:lnTo>
                    <a:pt x="952" y="847"/>
                  </a:lnTo>
                  <a:lnTo>
                    <a:pt x="971" y="817"/>
                  </a:lnTo>
                  <a:lnTo>
                    <a:pt x="988" y="788"/>
                  </a:lnTo>
                  <a:lnTo>
                    <a:pt x="1003" y="760"/>
                  </a:lnTo>
                  <a:lnTo>
                    <a:pt x="1017" y="737"/>
                  </a:lnTo>
                  <a:lnTo>
                    <a:pt x="1028" y="717"/>
                  </a:lnTo>
                  <a:lnTo>
                    <a:pt x="1038" y="702"/>
                  </a:lnTo>
                  <a:lnTo>
                    <a:pt x="1043" y="691"/>
                  </a:lnTo>
                  <a:lnTo>
                    <a:pt x="1044" y="6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250" name="Freeform 16"/>
            <p:cNvSpPr>
              <a:spLocks/>
            </p:cNvSpPr>
            <p:nvPr/>
          </p:nvSpPr>
          <p:spPr bwMode="auto">
            <a:xfrm>
              <a:off x="219" y="2467"/>
              <a:ext cx="54" cy="46"/>
            </a:xfrm>
            <a:custGeom>
              <a:avLst/>
              <a:gdLst>
                <a:gd name="T0" fmla="*/ 40 w 108"/>
                <a:gd name="T1" fmla="*/ 43 h 92"/>
                <a:gd name="T2" fmla="*/ 36 w 108"/>
                <a:gd name="T3" fmla="*/ 45 h 92"/>
                <a:gd name="T4" fmla="*/ 31 w 108"/>
                <a:gd name="T5" fmla="*/ 46 h 92"/>
                <a:gd name="T6" fmla="*/ 27 w 108"/>
                <a:gd name="T7" fmla="*/ 46 h 92"/>
                <a:gd name="T8" fmla="*/ 21 w 108"/>
                <a:gd name="T9" fmla="*/ 46 h 92"/>
                <a:gd name="T10" fmla="*/ 17 w 108"/>
                <a:gd name="T11" fmla="*/ 44 h 92"/>
                <a:gd name="T12" fmla="*/ 13 w 108"/>
                <a:gd name="T13" fmla="*/ 42 h 92"/>
                <a:gd name="T14" fmla="*/ 9 w 108"/>
                <a:gd name="T15" fmla="*/ 39 h 92"/>
                <a:gd name="T16" fmla="*/ 5 w 108"/>
                <a:gd name="T17" fmla="*/ 35 h 92"/>
                <a:gd name="T18" fmla="*/ 4 w 108"/>
                <a:gd name="T19" fmla="*/ 31 h 92"/>
                <a:gd name="T20" fmla="*/ 2 w 108"/>
                <a:gd name="T21" fmla="*/ 26 h 92"/>
                <a:gd name="T22" fmla="*/ 1 w 108"/>
                <a:gd name="T23" fmla="*/ 20 h 92"/>
                <a:gd name="T24" fmla="*/ 0 w 108"/>
                <a:gd name="T25" fmla="*/ 18 h 92"/>
                <a:gd name="T26" fmla="*/ 52 w 108"/>
                <a:gd name="T27" fmla="*/ 0 h 92"/>
                <a:gd name="T28" fmla="*/ 54 w 108"/>
                <a:gd name="T29" fmla="*/ 13 h 92"/>
                <a:gd name="T30" fmla="*/ 54 w 108"/>
                <a:gd name="T31" fmla="*/ 24 h 92"/>
                <a:gd name="T32" fmla="*/ 50 w 108"/>
                <a:gd name="T33" fmla="*/ 35 h 92"/>
                <a:gd name="T34" fmla="*/ 40 w 108"/>
                <a:gd name="T35" fmla="*/ 43 h 9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8"/>
                <a:gd name="T55" fmla="*/ 0 h 92"/>
                <a:gd name="T56" fmla="*/ 108 w 108"/>
                <a:gd name="T57" fmla="*/ 92 h 9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8" h="92">
                  <a:moveTo>
                    <a:pt x="80" y="85"/>
                  </a:moveTo>
                  <a:lnTo>
                    <a:pt x="71" y="90"/>
                  </a:lnTo>
                  <a:lnTo>
                    <a:pt x="62" y="92"/>
                  </a:lnTo>
                  <a:lnTo>
                    <a:pt x="53" y="92"/>
                  </a:lnTo>
                  <a:lnTo>
                    <a:pt x="42" y="91"/>
                  </a:lnTo>
                  <a:lnTo>
                    <a:pt x="33" y="88"/>
                  </a:lnTo>
                  <a:lnTo>
                    <a:pt x="25" y="83"/>
                  </a:lnTo>
                  <a:lnTo>
                    <a:pt x="17" y="77"/>
                  </a:lnTo>
                  <a:lnTo>
                    <a:pt x="10" y="69"/>
                  </a:lnTo>
                  <a:lnTo>
                    <a:pt x="8" y="62"/>
                  </a:lnTo>
                  <a:lnTo>
                    <a:pt x="4" y="51"/>
                  </a:lnTo>
                  <a:lnTo>
                    <a:pt x="1" y="39"/>
                  </a:lnTo>
                  <a:lnTo>
                    <a:pt x="0" y="35"/>
                  </a:lnTo>
                  <a:lnTo>
                    <a:pt x="104" y="0"/>
                  </a:lnTo>
                  <a:lnTo>
                    <a:pt x="108" y="25"/>
                  </a:lnTo>
                  <a:lnTo>
                    <a:pt x="107" y="48"/>
                  </a:lnTo>
                  <a:lnTo>
                    <a:pt x="99" y="69"/>
                  </a:lnTo>
                  <a:lnTo>
                    <a:pt x="80" y="85"/>
                  </a:lnTo>
                  <a:close/>
                </a:path>
              </a:pathLst>
            </a:custGeom>
            <a:solidFill>
              <a:srgbClr val="93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251" name="Freeform 17"/>
            <p:cNvSpPr>
              <a:spLocks/>
            </p:cNvSpPr>
            <p:nvPr/>
          </p:nvSpPr>
          <p:spPr bwMode="auto">
            <a:xfrm>
              <a:off x="212" y="2427"/>
              <a:ext cx="59" cy="46"/>
            </a:xfrm>
            <a:custGeom>
              <a:avLst/>
              <a:gdLst>
                <a:gd name="T0" fmla="*/ 57 w 116"/>
                <a:gd name="T1" fmla="*/ 23 h 92"/>
                <a:gd name="T2" fmla="*/ 57 w 116"/>
                <a:gd name="T3" fmla="*/ 25 h 92"/>
                <a:gd name="T4" fmla="*/ 58 w 116"/>
                <a:gd name="T5" fmla="*/ 27 h 92"/>
                <a:gd name="T6" fmla="*/ 58 w 116"/>
                <a:gd name="T7" fmla="*/ 29 h 92"/>
                <a:gd name="T8" fmla="*/ 59 w 116"/>
                <a:gd name="T9" fmla="*/ 32 h 92"/>
                <a:gd name="T10" fmla="*/ 53 w 116"/>
                <a:gd name="T11" fmla="*/ 32 h 92"/>
                <a:gd name="T12" fmla="*/ 46 w 116"/>
                <a:gd name="T13" fmla="*/ 33 h 92"/>
                <a:gd name="T14" fmla="*/ 39 w 116"/>
                <a:gd name="T15" fmla="*/ 35 h 92"/>
                <a:gd name="T16" fmla="*/ 32 w 116"/>
                <a:gd name="T17" fmla="*/ 37 h 92"/>
                <a:gd name="T18" fmla="*/ 24 w 116"/>
                <a:gd name="T19" fmla="*/ 39 h 92"/>
                <a:gd name="T20" fmla="*/ 17 w 116"/>
                <a:gd name="T21" fmla="*/ 42 h 92"/>
                <a:gd name="T22" fmla="*/ 11 w 116"/>
                <a:gd name="T23" fmla="*/ 44 h 92"/>
                <a:gd name="T24" fmla="*/ 4 w 116"/>
                <a:gd name="T25" fmla="*/ 46 h 92"/>
                <a:gd name="T26" fmla="*/ 4 w 116"/>
                <a:gd name="T27" fmla="*/ 40 h 92"/>
                <a:gd name="T28" fmla="*/ 3 w 116"/>
                <a:gd name="T29" fmla="*/ 33 h 92"/>
                <a:gd name="T30" fmla="*/ 1 w 116"/>
                <a:gd name="T31" fmla="*/ 27 h 92"/>
                <a:gd name="T32" fmla="*/ 0 w 116"/>
                <a:gd name="T33" fmla="*/ 24 h 92"/>
                <a:gd name="T34" fmla="*/ 2 w 116"/>
                <a:gd name="T35" fmla="*/ 20 h 92"/>
                <a:gd name="T36" fmla="*/ 5 w 116"/>
                <a:gd name="T37" fmla="*/ 15 h 92"/>
                <a:gd name="T38" fmla="*/ 8 w 116"/>
                <a:gd name="T39" fmla="*/ 11 h 92"/>
                <a:gd name="T40" fmla="*/ 11 w 116"/>
                <a:gd name="T41" fmla="*/ 7 h 92"/>
                <a:gd name="T42" fmla="*/ 15 w 116"/>
                <a:gd name="T43" fmla="*/ 4 h 92"/>
                <a:gd name="T44" fmla="*/ 20 w 116"/>
                <a:gd name="T45" fmla="*/ 2 h 92"/>
                <a:gd name="T46" fmla="*/ 25 w 116"/>
                <a:gd name="T47" fmla="*/ 1 h 92"/>
                <a:gd name="T48" fmla="*/ 31 w 116"/>
                <a:gd name="T49" fmla="*/ 0 h 92"/>
                <a:gd name="T50" fmla="*/ 36 w 116"/>
                <a:gd name="T51" fmla="*/ 1 h 92"/>
                <a:gd name="T52" fmla="*/ 40 w 116"/>
                <a:gd name="T53" fmla="*/ 2 h 92"/>
                <a:gd name="T54" fmla="*/ 44 w 116"/>
                <a:gd name="T55" fmla="*/ 4 h 92"/>
                <a:gd name="T56" fmla="*/ 47 w 116"/>
                <a:gd name="T57" fmla="*/ 7 h 92"/>
                <a:gd name="T58" fmla="*/ 50 w 116"/>
                <a:gd name="T59" fmla="*/ 10 h 92"/>
                <a:gd name="T60" fmla="*/ 53 w 116"/>
                <a:gd name="T61" fmla="*/ 14 h 92"/>
                <a:gd name="T62" fmla="*/ 55 w 116"/>
                <a:gd name="T63" fmla="*/ 18 h 92"/>
                <a:gd name="T64" fmla="*/ 57 w 116"/>
                <a:gd name="T65" fmla="*/ 23 h 9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16"/>
                <a:gd name="T100" fmla="*/ 0 h 92"/>
                <a:gd name="T101" fmla="*/ 116 w 116"/>
                <a:gd name="T102" fmla="*/ 92 h 9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16" h="92">
                  <a:moveTo>
                    <a:pt x="112" y="45"/>
                  </a:moveTo>
                  <a:lnTo>
                    <a:pt x="113" y="49"/>
                  </a:lnTo>
                  <a:lnTo>
                    <a:pt x="114" y="54"/>
                  </a:lnTo>
                  <a:lnTo>
                    <a:pt x="115" y="58"/>
                  </a:lnTo>
                  <a:lnTo>
                    <a:pt x="116" y="63"/>
                  </a:lnTo>
                  <a:lnTo>
                    <a:pt x="104" y="63"/>
                  </a:lnTo>
                  <a:lnTo>
                    <a:pt x="90" y="65"/>
                  </a:lnTo>
                  <a:lnTo>
                    <a:pt x="76" y="69"/>
                  </a:lnTo>
                  <a:lnTo>
                    <a:pt x="62" y="73"/>
                  </a:lnTo>
                  <a:lnTo>
                    <a:pt x="48" y="78"/>
                  </a:lnTo>
                  <a:lnTo>
                    <a:pt x="34" y="83"/>
                  </a:lnTo>
                  <a:lnTo>
                    <a:pt x="21" y="87"/>
                  </a:lnTo>
                  <a:lnTo>
                    <a:pt x="8" y="92"/>
                  </a:lnTo>
                  <a:lnTo>
                    <a:pt x="7" y="80"/>
                  </a:lnTo>
                  <a:lnTo>
                    <a:pt x="5" y="66"/>
                  </a:lnTo>
                  <a:lnTo>
                    <a:pt x="2" y="54"/>
                  </a:lnTo>
                  <a:lnTo>
                    <a:pt x="0" y="48"/>
                  </a:lnTo>
                  <a:lnTo>
                    <a:pt x="3" y="39"/>
                  </a:lnTo>
                  <a:lnTo>
                    <a:pt x="9" y="30"/>
                  </a:lnTo>
                  <a:lnTo>
                    <a:pt x="15" y="22"/>
                  </a:lnTo>
                  <a:lnTo>
                    <a:pt x="22" y="13"/>
                  </a:lnTo>
                  <a:lnTo>
                    <a:pt x="30" y="8"/>
                  </a:lnTo>
                  <a:lnTo>
                    <a:pt x="39" y="3"/>
                  </a:lnTo>
                  <a:lnTo>
                    <a:pt x="49" y="1"/>
                  </a:lnTo>
                  <a:lnTo>
                    <a:pt x="61" y="0"/>
                  </a:lnTo>
                  <a:lnTo>
                    <a:pt x="70" y="1"/>
                  </a:lnTo>
                  <a:lnTo>
                    <a:pt x="78" y="4"/>
                  </a:lnTo>
                  <a:lnTo>
                    <a:pt x="86" y="8"/>
                  </a:lnTo>
                  <a:lnTo>
                    <a:pt x="93" y="13"/>
                  </a:lnTo>
                  <a:lnTo>
                    <a:pt x="99" y="20"/>
                  </a:lnTo>
                  <a:lnTo>
                    <a:pt x="105" y="27"/>
                  </a:lnTo>
                  <a:lnTo>
                    <a:pt x="108" y="35"/>
                  </a:lnTo>
                  <a:lnTo>
                    <a:pt x="112" y="45"/>
                  </a:lnTo>
                  <a:close/>
                </a:path>
              </a:pathLst>
            </a:custGeom>
            <a:solidFill>
              <a:srgbClr val="DBB7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252" name="Freeform 18"/>
            <p:cNvSpPr>
              <a:spLocks/>
            </p:cNvSpPr>
            <p:nvPr/>
          </p:nvSpPr>
          <p:spPr bwMode="auto">
            <a:xfrm>
              <a:off x="105" y="1879"/>
              <a:ext cx="249" cy="356"/>
            </a:xfrm>
            <a:custGeom>
              <a:avLst/>
              <a:gdLst>
                <a:gd name="T0" fmla="*/ 248 w 498"/>
                <a:gd name="T1" fmla="*/ 205 h 711"/>
                <a:gd name="T2" fmla="*/ 239 w 498"/>
                <a:gd name="T3" fmla="*/ 231 h 711"/>
                <a:gd name="T4" fmla="*/ 230 w 498"/>
                <a:gd name="T5" fmla="*/ 247 h 711"/>
                <a:gd name="T6" fmla="*/ 223 w 498"/>
                <a:gd name="T7" fmla="*/ 257 h 711"/>
                <a:gd name="T8" fmla="*/ 216 w 498"/>
                <a:gd name="T9" fmla="*/ 266 h 711"/>
                <a:gd name="T10" fmla="*/ 208 w 498"/>
                <a:gd name="T11" fmla="*/ 275 h 711"/>
                <a:gd name="T12" fmla="*/ 202 w 498"/>
                <a:gd name="T13" fmla="*/ 281 h 711"/>
                <a:gd name="T14" fmla="*/ 195 w 498"/>
                <a:gd name="T15" fmla="*/ 288 h 711"/>
                <a:gd name="T16" fmla="*/ 183 w 498"/>
                <a:gd name="T17" fmla="*/ 296 h 711"/>
                <a:gd name="T18" fmla="*/ 168 w 498"/>
                <a:gd name="T19" fmla="*/ 307 h 711"/>
                <a:gd name="T20" fmla="*/ 150 w 498"/>
                <a:gd name="T21" fmla="*/ 319 h 711"/>
                <a:gd name="T22" fmla="*/ 133 w 498"/>
                <a:gd name="T23" fmla="*/ 330 h 711"/>
                <a:gd name="T24" fmla="*/ 116 w 498"/>
                <a:gd name="T25" fmla="*/ 341 h 711"/>
                <a:gd name="T26" fmla="*/ 101 w 498"/>
                <a:gd name="T27" fmla="*/ 349 h 711"/>
                <a:gd name="T28" fmla="*/ 92 w 498"/>
                <a:gd name="T29" fmla="*/ 353 h 711"/>
                <a:gd name="T30" fmla="*/ 86 w 498"/>
                <a:gd name="T31" fmla="*/ 355 h 711"/>
                <a:gd name="T32" fmla="*/ 80 w 498"/>
                <a:gd name="T33" fmla="*/ 356 h 711"/>
                <a:gd name="T34" fmla="*/ 74 w 498"/>
                <a:gd name="T35" fmla="*/ 355 h 711"/>
                <a:gd name="T36" fmla="*/ 65 w 498"/>
                <a:gd name="T37" fmla="*/ 352 h 711"/>
                <a:gd name="T38" fmla="*/ 54 w 498"/>
                <a:gd name="T39" fmla="*/ 345 h 711"/>
                <a:gd name="T40" fmla="*/ 44 w 498"/>
                <a:gd name="T41" fmla="*/ 335 h 711"/>
                <a:gd name="T42" fmla="*/ 36 w 498"/>
                <a:gd name="T43" fmla="*/ 324 h 711"/>
                <a:gd name="T44" fmla="*/ 29 w 498"/>
                <a:gd name="T45" fmla="*/ 311 h 711"/>
                <a:gd name="T46" fmla="*/ 22 w 498"/>
                <a:gd name="T47" fmla="*/ 297 h 711"/>
                <a:gd name="T48" fmla="*/ 17 w 498"/>
                <a:gd name="T49" fmla="*/ 283 h 711"/>
                <a:gd name="T50" fmla="*/ 13 w 498"/>
                <a:gd name="T51" fmla="*/ 269 h 711"/>
                <a:gd name="T52" fmla="*/ 8 w 498"/>
                <a:gd name="T53" fmla="*/ 237 h 711"/>
                <a:gd name="T54" fmla="*/ 1 w 498"/>
                <a:gd name="T55" fmla="*/ 190 h 711"/>
                <a:gd name="T56" fmla="*/ 5 w 498"/>
                <a:gd name="T57" fmla="*/ 157 h 711"/>
                <a:gd name="T58" fmla="*/ 16 w 498"/>
                <a:gd name="T59" fmla="*/ 140 h 711"/>
                <a:gd name="T60" fmla="*/ 29 w 498"/>
                <a:gd name="T61" fmla="*/ 125 h 711"/>
                <a:gd name="T62" fmla="*/ 43 w 498"/>
                <a:gd name="T63" fmla="*/ 110 h 711"/>
                <a:gd name="T64" fmla="*/ 55 w 498"/>
                <a:gd name="T65" fmla="*/ 97 h 711"/>
                <a:gd name="T66" fmla="*/ 67 w 498"/>
                <a:gd name="T67" fmla="*/ 86 h 711"/>
                <a:gd name="T68" fmla="*/ 81 w 498"/>
                <a:gd name="T69" fmla="*/ 74 h 711"/>
                <a:gd name="T70" fmla="*/ 97 w 498"/>
                <a:gd name="T71" fmla="*/ 62 h 711"/>
                <a:gd name="T72" fmla="*/ 112 w 498"/>
                <a:gd name="T73" fmla="*/ 51 h 711"/>
                <a:gd name="T74" fmla="*/ 125 w 498"/>
                <a:gd name="T75" fmla="*/ 42 h 711"/>
                <a:gd name="T76" fmla="*/ 136 w 498"/>
                <a:gd name="T77" fmla="*/ 34 h 711"/>
                <a:gd name="T78" fmla="*/ 143 w 498"/>
                <a:gd name="T79" fmla="*/ 29 h 711"/>
                <a:gd name="T80" fmla="*/ 153 w 498"/>
                <a:gd name="T81" fmla="*/ 24 h 711"/>
                <a:gd name="T82" fmla="*/ 172 w 498"/>
                <a:gd name="T83" fmla="*/ 14 h 711"/>
                <a:gd name="T84" fmla="*/ 191 w 498"/>
                <a:gd name="T85" fmla="*/ 6 h 711"/>
                <a:gd name="T86" fmla="*/ 203 w 498"/>
                <a:gd name="T87" fmla="*/ 1 h 711"/>
                <a:gd name="T88" fmla="*/ 215 w 498"/>
                <a:gd name="T89" fmla="*/ 24 h 711"/>
                <a:gd name="T90" fmla="*/ 230 w 498"/>
                <a:gd name="T91" fmla="*/ 70 h 711"/>
                <a:gd name="T92" fmla="*/ 242 w 498"/>
                <a:gd name="T93" fmla="*/ 117 h 711"/>
                <a:gd name="T94" fmla="*/ 248 w 498"/>
                <a:gd name="T95" fmla="*/ 170 h 711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498"/>
                <a:gd name="T145" fmla="*/ 0 h 711"/>
                <a:gd name="T146" fmla="*/ 498 w 498"/>
                <a:gd name="T147" fmla="*/ 711 h 711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498" h="711">
                  <a:moveTo>
                    <a:pt x="498" y="400"/>
                  </a:moveTo>
                  <a:lnTo>
                    <a:pt x="495" y="410"/>
                  </a:lnTo>
                  <a:lnTo>
                    <a:pt x="487" y="433"/>
                  </a:lnTo>
                  <a:lnTo>
                    <a:pt x="478" y="461"/>
                  </a:lnTo>
                  <a:lnTo>
                    <a:pt x="466" y="484"/>
                  </a:lnTo>
                  <a:lnTo>
                    <a:pt x="459" y="494"/>
                  </a:lnTo>
                  <a:lnTo>
                    <a:pt x="452" y="503"/>
                  </a:lnTo>
                  <a:lnTo>
                    <a:pt x="445" y="514"/>
                  </a:lnTo>
                  <a:lnTo>
                    <a:pt x="438" y="523"/>
                  </a:lnTo>
                  <a:lnTo>
                    <a:pt x="432" y="532"/>
                  </a:lnTo>
                  <a:lnTo>
                    <a:pt x="423" y="540"/>
                  </a:lnTo>
                  <a:lnTo>
                    <a:pt x="415" y="549"/>
                  </a:lnTo>
                  <a:lnTo>
                    <a:pt x="407" y="559"/>
                  </a:lnTo>
                  <a:lnTo>
                    <a:pt x="404" y="562"/>
                  </a:lnTo>
                  <a:lnTo>
                    <a:pt x="397" y="568"/>
                  </a:lnTo>
                  <a:lnTo>
                    <a:pt x="389" y="575"/>
                  </a:lnTo>
                  <a:lnTo>
                    <a:pt x="377" y="583"/>
                  </a:lnTo>
                  <a:lnTo>
                    <a:pt x="365" y="592"/>
                  </a:lnTo>
                  <a:lnTo>
                    <a:pt x="350" y="602"/>
                  </a:lnTo>
                  <a:lnTo>
                    <a:pt x="335" y="614"/>
                  </a:lnTo>
                  <a:lnTo>
                    <a:pt x="317" y="625"/>
                  </a:lnTo>
                  <a:lnTo>
                    <a:pt x="300" y="637"/>
                  </a:lnTo>
                  <a:lnTo>
                    <a:pt x="283" y="648"/>
                  </a:lnTo>
                  <a:lnTo>
                    <a:pt x="266" y="660"/>
                  </a:lnTo>
                  <a:lnTo>
                    <a:pt x="248" y="670"/>
                  </a:lnTo>
                  <a:lnTo>
                    <a:pt x="231" y="681"/>
                  </a:lnTo>
                  <a:lnTo>
                    <a:pt x="216" y="690"/>
                  </a:lnTo>
                  <a:lnTo>
                    <a:pt x="201" y="698"/>
                  </a:lnTo>
                  <a:lnTo>
                    <a:pt x="188" y="704"/>
                  </a:lnTo>
                  <a:lnTo>
                    <a:pt x="183" y="706"/>
                  </a:lnTo>
                  <a:lnTo>
                    <a:pt x="177" y="708"/>
                  </a:lnTo>
                  <a:lnTo>
                    <a:pt x="171" y="710"/>
                  </a:lnTo>
                  <a:lnTo>
                    <a:pt x="165" y="710"/>
                  </a:lnTo>
                  <a:lnTo>
                    <a:pt x="160" y="711"/>
                  </a:lnTo>
                  <a:lnTo>
                    <a:pt x="153" y="710"/>
                  </a:lnTo>
                  <a:lnTo>
                    <a:pt x="147" y="710"/>
                  </a:lnTo>
                  <a:lnTo>
                    <a:pt x="141" y="708"/>
                  </a:lnTo>
                  <a:lnTo>
                    <a:pt x="129" y="704"/>
                  </a:lnTo>
                  <a:lnTo>
                    <a:pt x="117" y="698"/>
                  </a:lnTo>
                  <a:lnTo>
                    <a:pt x="107" y="690"/>
                  </a:lnTo>
                  <a:lnTo>
                    <a:pt x="96" y="680"/>
                  </a:lnTo>
                  <a:lnTo>
                    <a:pt x="88" y="669"/>
                  </a:lnTo>
                  <a:lnTo>
                    <a:pt x="80" y="658"/>
                  </a:lnTo>
                  <a:lnTo>
                    <a:pt x="72" y="647"/>
                  </a:lnTo>
                  <a:lnTo>
                    <a:pt x="65" y="636"/>
                  </a:lnTo>
                  <a:lnTo>
                    <a:pt x="57" y="622"/>
                  </a:lnTo>
                  <a:lnTo>
                    <a:pt x="50" y="608"/>
                  </a:lnTo>
                  <a:lnTo>
                    <a:pt x="43" y="594"/>
                  </a:lnTo>
                  <a:lnTo>
                    <a:pt x="39" y="581"/>
                  </a:lnTo>
                  <a:lnTo>
                    <a:pt x="34" y="566"/>
                  </a:lnTo>
                  <a:lnTo>
                    <a:pt x="29" y="552"/>
                  </a:lnTo>
                  <a:lnTo>
                    <a:pt x="25" y="537"/>
                  </a:lnTo>
                  <a:lnTo>
                    <a:pt x="20" y="523"/>
                  </a:lnTo>
                  <a:lnTo>
                    <a:pt x="16" y="474"/>
                  </a:lnTo>
                  <a:lnTo>
                    <a:pt x="8" y="427"/>
                  </a:lnTo>
                  <a:lnTo>
                    <a:pt x="1" y="380"/>
                  </a:lnTo>
                  <a:lnTo>
                    <a:pt x="0" y="332"/>
                  </a:lnTo>
                  <a:lnTo>
                    <a:pt x="9" y="313"/>
                  </a:lnTo>
                  <a:lnTo>
                    <a:pt x="19" y="296"/>
                  </a:lnTo>
                  <a:lnTo>
                    <a:pt x="32" y="280"/>
                  </a:lnTo>
                  <a:lnTo>
                    <a:pt x="44" y="265"/>
                  </a:lnTo>
                  <a:lnTo>
                    <a:pt x="58" y="250"/>
                  </a:lnTo>
                  <a:lnTo>
                    <a:pt x="72" y="235"/>
                  </a:lnTo>
                  <a:lnTo>
                    <a:pt x="86" y="220"/>
                  </a:lnTo>
                  <a:lnTo>
                    <a:pt x="100" y="205"/>
                  </a:lnTo>
                  <a:lnTo>
                    <a:pt x="109" y="194"/>
                  </a:lnTo>
                  <a:lnTo>
                    <a:pt x="120" y="183"/>
                  </a:lnTo>
                  <a:lnTo>
                    <a:pt x="133" y="171"/>
                  </a:lnTo>
                  <a:lnTo>
                    <a:pt x="147" y="160"/>
                  </a:lnTo>
                  <a:lnTo>
                    <a:pt x="162" y="147"/>
                  </a:lnTo>
                  <a:lnTo>
                    <a:pt x="177" y="136"/>
                  </a:lnTo>
                  <a:lnTo>
                    <a:pt x="193" y="124"/>
                  </a:lnTo>
                  <a:lnTo>
                    <a:pt x="208" y="113"/>
                  </a:lnTo>
                  <a:lnTo>
                    <a:pt x="223" y="101"/>
                  </a:lnTo>
                  <a:lnTo>
                    <a:pt x="237" y="92"/>
                  </a:lnTo>
                  <a:lnTo>
                    <a:pt x="249" y="83"/>
                  </a:lnTo>
                  <a:lnTo>
                    <a:pt x="262" y="75"/>
                  </a:lnTo>
                  <a:lnTo>
                    <a:pt x="271" y="68"/>
                  </a:lnTo>
                  <a:lnTo>
                    <a:pt x="279" y="62"/>
                  </a:lnTo>
                  <a:lnTo>
                    <a:pt x="285" y="58"/>
                  </a:lnTo>
                  <a:lnTo>
                    <a:pt x="289" y="56"/>
                  </a:lnTo>
                  <a:lnTo>
                    <a:pt x="305" y="47"/>
                  </a:lnTo>
                  <a:lnTo>
                    <a:pt x="323" y="38"/>
                  </a:lnTo>
                  <a:lnTo>
                    <a:pt x="343" y="28"/>
                  </a:lnTo>
                  <a:lnTo>
                    <a:pt x="362" y="19"/>
                  </a:lnTo>
                  <a:lnTo>
                    <a:pt x="381" y="12"/>
                  </a:lnTo>
                  <a:lnTo>
                    <a:pt x="396" y="5"/>
                  </a:lnTo>
                  <a:lnTo>
                    <a:pt x="406" y="2"/>
                  </a:lnTo>
                  <a:lnTo>
                    <a:pt x="411" y="0"/>
                  </a:lnTo>
                  <a:lnTo>
                    <a:pt x="429" y="47"/>
                  </a:lnTo>
                  <a:lnTo>
                    <a:pt x="445" y="93"/>
                  </a:lnTo>
                  <a:lnTo>
                    <a:pt x="460" y="139"/>
                  </a:lnTo>
                  <a:lnTo>
                    <a:pt x="473" y="185"/>
                  </a:lnTo>
                  <a:lnTo>
                    <a:pt x="483" y="234"/>
                  </a:lnTo>
                  <a:lnTo>
                    <a:pt x="490" y="284"/>
                  </a:lnTo>
                  <a:lnTo>
                    <a:pt x="496" y="340"/>
                  </a:lnTo>
                  <a:lnTo>
                    <a:pt x="498" y="400"/>
                  </a:lnTo>
                  <a:close/>
                </a:path>
              </a:pathLst>
            </a:custGeom>
            <a:solidFill>
              <a:srgbClr val="FFF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253" name="Freeform 19"/>
            <p:cNvSpPr>
              <a:spLocks/>
            </p:cNvSpPr>
            <p:nvPr/>
          </p:nvSpPr>
          <p:spPr bwMode="auto">
            <a:xfrm>
              <a:off x="-61" y="1815"/>
              <a:ext cx="283" cy="442"/>
            </a:xfrm>
            <a:custGeom>
              <a:avLst/>
              <a:gdLst>
                <a:gd name="T0" fmla="*/ 46 w 567"/>
                <a:gd name="T1" fmla="*/ 385 h 884"/>
                <a:gd name="T2" fmla="*/ 33 w 567"/>
                <a:gd name="T3" fmla="*/ 337 h 884"/>
                <a:gd name="T4" fmla="*/ 15 w 567"/>
                <a:gd name="T5" fmla="*/ 274 h 884"/>
                <a:gd name="T6" fmla="*/ 2 w 567"/>
                <a:gd name="T7" fmla="*/ 226 h 884"/>
                <a:gd name="T8" fmla="*/ 5 w 567"/>
                <a:gd name="T9" fmla="*/ 199 h 884"/>
                <a:gd name="T10" fmla="*/ 19 w 567"/>
                <a:gd name="T11" fmla="*/ 163 h 884"/>
                <a:gd name="T12" fmla="*/ 37 w 567"/>
                <a:gd name="T13" fmla="*/ 128 h 884"/>
                <a:gd name="T14" fmla="*/ 60 w 567"/>
                <a:gd name="T15" fmla="*/ 96 h 884"/>
                <a:gd name="T16" fmla="*/ 77 w 567"/>
                <a:gd name="T17" fmla="*/ 75 h 884"/>
                <a:gd name="T18" fmla="*/ 91 w 567"/>
                <a:gd name="T19" fmla="*/ 62 h 884"/>
                <a:gd name="T20" fmla="*/ 106 w 567"/>
                <a:gd name="T21" fmla="*/ 49 h 884"/>
                <a:gd name="T22" fmla="*/ 121 w 567"/>
                <a:gd name="T23" fmla="*/ 36 h 884"/>
                <a:gd name="T24" fmla="*/ 136 w 567"/>
                <a:gd name="T25" fmla="*/ 24 h 884"/>
                <a:gd name="T26" fmla="*/ 148 w 567"/>
                <a:gd name="T27" fmla="*/ 13 h 884"/>
                <a:gd name="T28" fmla="*/ 159 w 567"/>
                <a:gd name="T29" fmla="*/ 5 h 884"/>
                <a:gd name="T30" fmla="*/ 164 w 567"/>
                <a:gd name="T31" fmla="*/ 1 h 884"/>
                <a:gd name="T32" fmla="*/ 172 w 567"/>
                <a:gd name="T33" fmla="*/ 2 h 884"/>
                <a:gd name="T34" fmla="*/ 189 w 567"/>
                <a:gd name="T35" fmla="*/ 5 h 884"/>
                <a:gd name="T36" fmla="*/ 206 w 567"/>
                <a:gd name="T37" fmla="*/ 9 h 884"/>
                <a:gd name="T38" fmla="*/ 225 w 567"/>
                <a:gd name="T39" fmla="*/ 13 h 884"/>
                <a:gd name="T40" fmla="*/ 243 w 567"/>
                <a:gd name="T41" fmla="*/ 16 h 884"/>
                <a:gd name="T42" fmla="*/ 259 w 567"/>
                <a:gd name="T43" fmla="*/ 20 h 884"/>
                <a:gd name="T44" fmla="*/ 273 w 567"/>
                <a:gd name="T45" fmla="*/ 21 h 884"/>
                <a:gd name="T46" fmla="*/ 281 w 567"/>
                <a:gd name="T47" fmla="*/ 23 h 884"/>
                <a:gd name="T48" fmla="*/ 277 w 567"/>
                <a:gd name="T49" fmla="*/ 26 h 884"/>
                <a:gd name="T50" fmla="*/ 256 w 567"/>
                <a:gd name="T51" fmla="*/ 38 h 884"/>
                <a:gd name="T52" fmla="*/ 229 w 567"/>
                <a:gd name="T53" fmla="*/ 54 h 884"/>
                <a:gd name="T54" fmla="*/ 205 w 567"/>
                <a:gd name="T55" fmla="*/ 69 h 884"/>
                <a:gd name="T56" fmla="*/ 186 w 567"/>
                <a:gd name="T57" fmla="*/ 82 h 884"/>
                <a:gd name="T58" fmla="*/ 170 w 567"/>
                <a:gd name="T59" fmla="*/ 96 h 884"/>
                <a:gd name="T60" fmla="*/ 153 w 567"/>
                <a:gd name="T61" fmla="*/ 110 h 884"/>
                <a:gd name="T62" fmla="*/ 138 w 567"/>
                <a:gd name="T63" fmla="*/ 125 h 884"/>
                <a:gd name="T64" fmla="*/ 125 w 567"/>
                <a:gd name="T65" fmla="*/ 141 h 884"/>
                <a:gd name="T66" fmla="*/ 113 w 567"/>
                <a:gd name="T67" fmla="*/ 155 h 884"/>
                <a:gd name="T68" fmla="*/ 102 w 567"/>
                <a:gd name="T69" fmla="*/ 170 h 884"/>
                <a:gd name="T70" fmla="*/ 93 w 567"/>
                <a:gd name="T71" fmla="*/ 186 h 884"/>
                <a:gd name="T72" fmla="*/ 89 w 567"/>
                <a:gd name="T73" fmla="*/ 194 h 884"/>
                <a:gd name="T74" fmla="*/ 89 w 567"/>
                <a:gd name="T75" fmla="*/ 194 h 884"/>
                <a:gd name="T76" fmla="*/ 89 w 567"/>
                <a:gd name="T77" fmla="*/ 194 h 884"/>
                <a:gd name="T78" fmla="*/ 89 w 567"/>
                <a:gd name="T79" fmla="*/ 194 h 884"/>
                <a:gd name="T80" fmla="*/ 88 w 567"/>
                <a:gd name="T81" fmla="*/ 194 h 884"/>
                <a:gd name="T82" fmla="*/ 88 w 567"/>
                <a:gd name="T83" fmla="*/ 195 h 884"/>
                <a:gd name="T84" fmla="*/ 85 w 567"/>
                <a:gd name="T85" fmla="*/ 213 h 884"/>
                <a:gd name="T86" fmla="*/ 85 w 567"/>
                <a:gd name="T87" fmla="*/ 250 h 884"/>
                <a:gd name="T88" fmla="*/ 92 w 567"/>
                <a:gd name="T89" fmla="*/ 285 h 884"/>
                <a:gd name="T90" fmla="*/ 102 w 567"/>
                <a:gd name="T91" fmla="*/ 321 h 884"/>
                <a:gd name="T92" fmla="*/ 110 w 567"/>
                <a:gd name="T93" fmla="*/ 352 h 884"/>
                <a:gd name="T94" fmla="*/ 118 w 567"/>
                <a:gd name="T95" fmla="*/ 379 h 884"/>
                <a:gd name="T96" fmla="*/ 126 w 567"/>
                <a:gd name="T97" fmla="*/ 404 h 884"/>
                <a:gd name="T98" fmla="*/ 134 w 567"/>
                <a:gd name="T99" fmla="*/ 429 h 884"/>
                <a:gd name="T100" fmla="*/ 132 w 567"/>
                <a:gd name="T101" fmla="*/ 439 h 884"/>
                <a:gd name="T102" fmla="*/ 109 w 567"/>
                <a:gd name="T103" fmla="*/ 426 h 884"/>
                <a:gd name="T104" fmla="*/ 80 w 567"/>
                <a:gd name="T105" fmla="*/ 410 h 884"/>
                <a:gd name="T106" fmla="*/ 55 w 567"/>
                <a:gd name="T107" fmla="*/ 397 h 884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567"/>
                <a:gd name="T163" fmla="*/ 0 h 884"/>
                <a:gd name="T164" fmla="*/ 567 w 567"/>
                <a:gd name="T165" fmla="*/ 884 h 884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567" h="884">
                  <a:moveTo>
                    <a:pt x="94" y="786"/>
                  </a:moveTo>
                  <a:lnTo>
                    <a:pt x="92" y="769"/>
                  </a:lnTo>
                  <a:lnTo>
                    <a:pt x="82" y="729"/>
                  </a:lnTo>
                  <a:lnTo>
                    <a:pt x="67" y="674"/>
                  </a:lnTo>
                  <a:lnTo>
                    <a:pt x="49" y="610"/>
                  </a:lnTo>
                  <a:lnTo>
                    <a:pt x="31" y="547"/>
                  </a:lnTo>
                  <a:lnTo>
                    <a:pt x="15" y="492"/>
                  </a:lnTo>
                  <a:lnTo>
                    <a:pt x="4" y="451"/>
                  </a:lnTo>
                  <a:lnTo>
                    <a:pt x="0" y="435"/>
                  </a:lnTo>
                  <a:lnTo>
                    <a:pt x="10" y="397"/>
                  </a:lnTo>
                  <a:lnTo>
                    <a:pt x="23" y="360"/>
                  </a:lnTo>
                  <a:lnTo>
                    <a:pt x="38" y="325"/>
                  </a:lnTo>
                  <a:lnTo>
                    <a:pt x="55" y="289"/>
                  </a:lnTo>
                  <a:lnTo>
                    <a:pt x="75" y="255"/>
                  </a:lnTo>
                  <a:lnTo>
                    <a:pt x="95" y="222"/>
                  </a:lnTo>
                  <a:lnTo>
                    <a:pt x="120" y="191"/>
                  </a:lnTo>
                  <a:lnTo>
                    <a:pt x="145" y="161"/>
                  </a:lnTo>
                  <a:lnTo>
                    <a:pt x="155" y="149"/>
                  </a:lnTo>
                  <a:lnTo>
                    <a:pt x="168" y="137"/>
                  </a:lnTo>
                  <a:lnTo>
                    <a:pt x="182" y="124"/>
                  </a:lnTo>
                  <a:lnTo>
                    <a:pt x="196" y="110"/>
                  </a:lnTo>
                  <a:lnTo>
                    <a:pt x="212" y="98"/>
                  </a:lnTo>
                  <a:lnTo>
                    <a:pt x="227" y="84"/>
                  </a:lnTo>
                  <a:lnTo>
                    <a:pt x="242" y="71"/>
                  </a:lnTo>
                  <a:lnTo>
                    <a:pt x="257" y="58"/>
                  </a:lnTo>
                  <a:lnTo>
                    <a:pt x="272" y="47"/>
                  </a:lnTo>
                  <a:lnTo>
                    <a:pt x="285" y="35"/>
                  </a:lnTo>
                  <a:lnTo>
                    <a:pt x="297" y="25"/>
                  </a:lnTo>
                  <a:lnTo>
                    <a:pt x="308" y="17"/>
                  </a:lnTo>
                  <a:lnTo>
                    <a:pt x="318" y="10"/>
                  </a:lnTo>
                  <a:lnTo>
                    <a:pt x="325" y="4"/>
                  </a:lnTo>
                  <a:lnTo>
                    <a:pt x="329" y="1"/>
                  </a:lnTo>
                  <a:lnTo>
                    <a:pt x="330" y="0"/>
                  </a:lnTo>
                  <a:lnTo>
                    <a:pt x="344" y="3"/>
                  </a:lnTo>
                  <a:lnTo>
                    <a:pt x="360" y="7"/>
                  </a:lnTo>
                  <a:lnTo>
                    <a:pt x="378" y="10"/>
                  </a:lnTo>
                  <a:lnTo>
                    <a:pt x="395" y="13"/>
                  </a:lnTo>
                  <a:lnTo>
                    <a:pt x="413" y="18"/>
                  </a:lnTo>
                  <a:lnTo>
                    <a:pt x="433" y="22"/>
                  </a:lnTo>
                  <a:lnTo>
                    <a:pt x="451" y="25"/>
                  </a:lnTo>
                  <a:lnTo>
                    <a:pt x="470" y="28"/>
                  </a:lnTo>
                  <a:lnTo>
                    <a:pt x="487" y="32"/>
                  </a:lnTo>
                  <a:lnTo>
                    <a:pt x="504" y="35"/>
                  </a:lnTo>
                  <a:lnTo>
                    <a:pt x="519" y="39"/>
                  </a:lnTo>
                  <a:lnTo>
                    <a:pt x="533" y="41"/>
                  </a:lnTo>
                  <a:lnTo>
                    <a:pt x="546" y="42"/>
                  </a:lnTo>
                  <a:lnTo>
                    <a:pt x="555" y="43"/>
                  </a:lnTo>
                  <a:lnTo>
                    <a:pt x="562" y="45"/>
                  </a:lnTo>
                  <a:lnTo>
                    <a:pt x="567" y="45"/>
                  </a:lnTo>
                  <a:lnTo>
                    <a:pt x="554" y="51"/>
                  </a:lnTo>
                  <a:lnTo>
                    <a:pt x="535" y="62"/>
                  </a:lnTo>
                  <a:lnTo>
                    <a:pt x="512" y="76"/>
                  </a:lnTo>
                  <a:lnTo>
                    <a:pt x="486" y="91"/>
                  </a:lnTo>
                  <a:lnTo>
                    <a:pt x="458" y="107"/>
                  </a:lnTo>
                  <a:lnTo>
                    <a:pt x="432" y="123"/>
                  </a:lnTo>
                  <a:lnTo>
                    <a:pt x="410" y="137"/>
                  </a:lnTo>
                  <a:lnTo>
                    <a:pt x="391" y="149"/>
                  </a:lnTo>
                  <a:lnTo>
                    <a:pt x="373" y="163"/>
                  </a:lnTo>
                  <a:lnTo>
                    <a:pt x="356" y="177"/>
                  </a:lnTo>
                  <a:lnTo>
                    <a:pt x="340" y="191"/>
                  </a:lnTo>
                  <a:lnTo>
                    <a:pt x="323" y="205"/>
                  </a:lnTo>
                  <a:lnTo>
                    <a:pt x="307" y="220"/>
                  </a:lnTo>
                  <a:lnTo>
                    <a:pt x="292" y="235"/>
                  </a:lnTo>
                  <a:lnTo>
                    <a:pt x="277" y="250"/>
                  </a:lnTo>
                  <a:lnTo>
                    <a:pt x="262" y="267"/>
                  </a:lnTo>
                  <a:lnTo>
                    <a:pt x="251" y="282"/>
                  </a:lnTo>
                  <a:lnTo>
                    <a:pt x="238" y="296"/>
                  </a:lnTo>
                  <a:lnTo>
                    <a:pt x="227" y="310"/>
                  </a:lnTo>
                  <a:lnTo>
                    <a:pt x="215" y="325"/>
                  </a:lnTo>
                  <a:lnTo>
                    <a:pt x="205" y="340"/>
                  </a:lnTo>
                  <a:lnTo>
                    <a:pt x="194" y="355"/>
                  </a:lnTo>
                  <a:lnTo>
                    <a:pt x="186" y="371"/>
                  </a:lnTo>
                  <a:lnTo>
                    <a:pt x="179" y="388"/>
                  </a:lnTo>
                  <a:lnTo>
                    <a:pt x="178" y="388"/>
                  </a:lnTo>
                  <a:lnTo>
                    <a:pt x="177" y="388"/>
                  </a:lnTo>
                  <a:lnTo>
                    <a:pt x="176" y="389"/>
                  </a:lnTo>
                  <a:lnTo>
                    <a:pt x="170" y="426"/>
                  </a:lnTo>
                  <a:lnTo>
                    <a:pt x="169" y="462"/>
                  </a:lnTo>
                  <a:lnTo>
                    <a:pt x="171" y="499"/>
                  </a:lnTo>
                  <a:lnTo>
                    <a:pt x="177" y="534"/>
                  </a:lnTo>
                  <a:lnTo>
                    <a:pt x="185" y="570"/>
                  </a:lnTo>
                  <a:lnTo>
                    <a:pt x="194" y="606"/>
                  </a:lnTo>
                  <a:lnTo>
                    <a:pt x="204" y="642"/>
                  </a:lnTo>
                  <a:lnTo>
                    <a:pt x="214" y="677"/>
                  </a:lnTo>
                  <a:lnTo>
                    <a:pt x="221" y="704"/>
                  </a:lnTo>
                  <a:lnTo>
                    <a:pt x="228" y="730"/>
                  </a:lnTo>
                  <a:lnTo>
                    <a:pt x="236" y="757"/>
                  </a:lnTo>
                  <a:lnTo>
                    <a:pt x="244" y="782"/>
                  </a:lnTo>
                  <a:lnTo>
                    <a:pt x="252" y="807"/>
                  </a:lnTo>
                  <a:lnTo>
                    <a:pt x="260" y="833"/>
                  </a:lnTo>
                  <a:lnTo>
                    <a:pt x="268" y="858"/>
                  </a:lnTo>
                  <a:lnTo>
                    <a:pt x="277" y="884"/>
                  </a:lnTo>
                  <a:lnTo>
                    <a:pt x="265" y="877"/>
                  </a:lnTo>
                  <a:lnTo>
                    <a:pt x="244" y="866"/>
                  </a:lnTo>
                  <a:lnTo>
                    <a:pt x="219" y="851"/>
                  </a:lnTo>
                  <a:lnTo>
                    <a:pt x="190" y="836"/>
                  </a:lnTo>
                  <a:lnTo>
                    <a:pt x="161" y="820"/>
                  </a:lnTo>
                  <a:lnTo>
                    <a:pt x="135" y="805"/>
                  </a:lnTo>
                  <a:lnTo>
                    <a:pt x="111" y="794"/>
                  </a:lnTo>
                  <a:lnTo>
                    <a:pt x="94" y="786"/>
                  </a:lnTo>
                  <a:close/>
                </a:path>
              </a:pathLst>
            </a:custGeom>
            <a:solidFill>
              <a:srgbClr val="93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254" name="Freeform 20"/>
            <p:cNvSpPr>
              <a:spLocks/>
            </p:cNvSpPr>
            <p:nvPr/>
          </p:nvSpPr>
          <p:spPr bwMode="auto">
            <a:xfrm>
              <a:off x="38" y="1827"/>
              <a:ext cx="393" cy="495"/>
            </a:xfrm>
            <a:custGeom>
              <a:avLst/>
              <a:gdLst>
                <a:gd name="T0" fmla="*/ 270 w 787"/>
                <a:gd name="T1" fmla="*/ 489 h 991"/>
                <a:gd name="T2" fmla="*/ 220 w 787"/>
                <a:gd name="T3" fmla="*/ 477 h 991"/>
                <a:gd name="T4" fmla="*/ 159 w 787"/>
                <a:gd name="T5" fmla="*/ 462 h 991"/>
                <a:gd name="T6" fmla="*/ 103 w 787"/>
                <a:gd name="T7" fmla="*/ 448 h 991"/>
                <a:gd name="T8" fmla="*/ 65 w 787"/>
                <a:gd name="T9" fmla="*/ 439 h 991"/>
                <a:gd name="T10" fmla="*/ 38 w 787"/>
                <a:gd name="T11" fmla="*/ 390 h 991"/>
                <a:gd name="T12" fmla="*/ 7 w 787"/>
                <a:gd name="T13" fmla="*/ 266 h 991"/>
                <a:gd name="T14" fmla="*/ 0 w 787"/>
                <a:gd name="T15" fmla="*/ 193 h 991"/>
                <a:gd name="T16" fmla="*/ 14 w 787"/>
                <a:gd name="T17" fmla="*/ 164 h 991"/>
                <a:gd name="T18" fmla="*/ 38 w 787"/>
                <a:gd name="T19" fmla="*/ 133 h 991"/>
                <a:gd name="T20" fmla="*/ 66 w 787"/>
                <a:gd name="T21" fmla="*/ 105 h 991"/>
                <a:gd name="T22" fmla="*/ 80 w 787"/>
                <a:gd name="T23" fmla="*/ 92 h 991"/>
                <a:gd name="T24" fmla="*/ 95 w 787"/>
                <a:gd name="T25" fmla="*/ 79 h 991"/>
                <a:gd name="T26" fmla="*/ 115 w 787"/>
                <a:gd name="T27" fmla="*/ 65 h 991"/>
                <a:gd name="T28" fmla="*/ 154 w 787"/>
                <a:gd name="T29" fmla="*/ 42 h 991"/>
                <a:gd name="T30" fmla="*/ 189 w 787"/>
                <a:gd name="T31" fmla="*/ 21 h 991"/>
                <a:gd name="T32" fmla="*/ 206 w 787"/>
                <a:gd name="T33" fmla="*/ 11 h 991"/>
                <a:gd name="T34" fmla="*/ 224 w 787"/>
                <a:gd name="T35" fmla="*/ 5 h 991"/>
                <a:gd name="T36" fmla="*/ 243 w 787"/>
                <a:gd name="T37" fmla="*/ 0 h 991"/>
                <a:gd name="T38" fmla="*/ 259 w 787"/>
                <a:gd name="T39" fmla="*/ 10 h 991"/>
                <a:gd name="T40" fmla="*/ 286 w 787"/>
                <a:gd name="T41" fmla="*/ 28 h 991"/>
                <a:gd name="T42" fmla="*/ 283 w 787"/>
                <a:gd name="T43" fmla="*/ 37 h 991"/>
                <a:gd name="T44" fmla="*/ 250 w 787"/>
                <a:gd name="T45" fmla="*/ 49 h 991"/>
                <a:gd name="T46" fmla="*/ 219 w 787"/>
                <a:gd name="T47" fmla="*/ 64 h 991"/>
                <a:gd name="T48" fmla="*/ 198 w 787"/>
                <a:gd name="T49" fmla="*/ 75 h 991"/>
                <a:gd name="T50" fmla="*/ 184 w 787"/>
                <a:gd name="T51" fmla="*/ 84 h 991"/>
                <a:gd name="T52" fmla="*/ 170 w 787"/>
                <a:gd name="T53" fmla="*/ 94 h 991"/>
                <a:gd name="T54" fmla="*/ 145 w 787"/>
                <a:gd name="T55" fmla="*/ 111 h 991"/>
                <a:gd name="T56" fmla="*/ 122 w 787"/>
                <a:gd name="T57" fmla="*/ 130 h 991"/>
                <a:gd name="T58" fmla="*/ 102 w 787"/>
                <a:gd name="T59" fmla="*/ 154 h 991"/>
                <a:gd name="T60" fmla="*/ 79 w 787"/>
                <a:gd name="T61" fmla="*/ 178 h 991"/>
                <a:gd name="T62" fmla="*/ 60 w 787"/>
                <a:gd name="T63" fmla="*/ 204 h 991"/>
                <a:gd name="T64" fmla="*/ 57 w 787"/>
                <a:gd name="T65" fmla="*/ 268 h 991"/>
                <a:gd name="T66" fmla="*/ 69 w 787"/>
                <a:gd name="T67" fmla="*/ 334 h 991"/>
                <a:gd name="T68" fmla="*/ 75 w 787"/>
                <a:gd name="T69" fmla="*/ 353 h 991"/>
                <a:gd name="T70" fmla="*/ 83 w 787"/>
                <a:gd name="T71" fmla="*/ 372 h 991"/>
                <a:gd name="T72" fmla="*/ 96 w 787"/>
                <a:gd name="T73" fmla="*/ 391 h 991"/>
                <a:gd name="T74" fmla="*/ 113 w 787"/>
                <a:gd name="T75" fmla="*/ 409 h 991"/>
                <a:gd name="T76" fmla="*/ 134 w 787"/>
                <a:gd name="T77" fmla="*/ 419 h 991"/>
                <a:gd name="T78" fmla="*/ 145 w 787"/>
                <a:gd name="T79" fmla="*/ 420 h 991"/>
                <a:gd name="T80" fmla="*/ 156 w 787"/>
                <a:gd name="T81" fmla="*/ 418 h 991"/>
                <a:gd name="T82" fmla="*/ 168 w 787"/>
                <a:gd name="T83" fmla="*/ 413 h 991"/>
                <a:gd name="T84" fmla="*/ 187 w 787"/>
                <a:gd name="T85" fmla="*/ 404 h 991"/>
                <a:gd name="T86" fmla="*/ 205 w 787"/>
                <a:gd name="T87" fmla="*/ 393 h 991"/>
                <a:gd name="T88" fmla="*/ 229 w 787"/>
                <a:gd name="T89" fmla="*/ 376 h 991"/>
                <a:gd name="T90" fmla="*/ 256 w 787"/>
                <a:gd name="T91" fmla="*/ 358 h 991"/>
                <a:gd name="T92" fmla="*/ 281 w 787"/>
                <a:gd name="T93" fmla="*/ 337 h 991"/>
                <a:gd name="T94" fmla="*/ 300 w 787"/>
                <a:gd name="T95" fmla="*/ 310 h 991"/>
                <a:gd name="T96" fmla="*/ 319 w 787"/>
                <a:gd name="T97" fmla="*/ 274 h 991"/>
                <a:gd name="T98" fmla="*/ 325 w 787"/>
                <a:gd name="T99" fmla="*/ 261 h 991"/>
                <a:gd name="T100" fmla="*/ 326 w 787"/>
                <a:gd name="T101" fmla="*/ 261 h 991"/>
                <a:gd name="T102" fmla="*/ 326 w 787"/>
                <a:gd name="T103" fmla="*/ 261 h 991"/>
                <a:gd name="T104" fmla="*/ 336 w 787"/>
                <a:gd name="T105" fmla="*/ 268 h 991"/>
                <a:gd name="T106" fmla="*/ 368 w 787"/>
                <a:gd name="T107" fmla="*/ 292 h 991"/>
                <a:gd name="T108" fmla="*/ 393 w 787"/>
                <a:gd name="T109" fmla="*/ 321 h 991"/>
                <a:gd name="T110" fmla="*/ 379 w 787"/>
                <a:gd name="T111" fmla="*/ 344 h 991"/>
                <a:gd name="T112" fmla="*/ 359 w 787"/>
                <a:gd name="T113" fmla="*/ 380 h 991"/>
                <a:gd name="T114" fmla="*/ 336 w 787"/>
                <a:gd name="T115" fmla="*/ 421 h 991"/>
                <a:gd name="T116" fmla="*/ 314 w 787"/>
                <a:gd name="T117" fmla="*/ 459 h 991"/>
                <a:gd name="T118" fmla="*/ 296 w 787"/>
                <a:gd name="T119" fmla="*/ 489 h 991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787"/>
                <a:gd name="T181" fmla="*/ 0 h 991"/>
                <a:gd name="T182" fmla="*/ 787 w 787"/>
                <a:gd name="T183" fmla="*/ 991 h 991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787" h="991">
                  <a:moveTo>
                    <a:pt x="584" y="991"/>
                  </a:moveTo>
                  <a:lnTo>
                    <a:pt x="566" y="986"/>
                  </a:lnTo>
                  <a:lnTo>
                    <a:pt x="541" y="979"/>
                  </a:lnTo>
                  <a:lnTo>
                    <a:pt x="511" y="972"/>
                  </a:lnTo>
                  <a:lnTo>
                    <a:pt x="477" y="963"/>
                  </a:lnTo>
                  <a:lnTo>
                    <a:pt x="440" y="954"/>
                  </a:lnTo>
                  <a:lnTo>
                    <a:pt x="400" y="944"/>
                  </a:lnTo>
                  <a:lnTo>
                    <a:pt x="359" y="934"/>
                  </a:lnTo>
                  <a:lnTo>
                    <a:pt x="319" y="924"/>
                  </a:lnTo>
                  <a:lnTo>
                    <a:pt x="279" y="914"/>
                  </a:lnTo>
                  <a:lnTo>
                    <a:pt x="241" y="904"/>
                  </a:lnTo>
                  <a:lnTo>
                    <a:pt x="206" y="896"/>
                  </a:lnTo>
                  <a:lnTo>
                    <a:pt x="175" y="888"/>
                  </a:lnTo>
                  <a:lnTo>
                    <a:pt x="150" y="883"/>
                  </a:lnTo>
                  <a:lnTo>
                    <a:pt x="130" y="878"/>
                  </a:lnTo>
                  <a:lnTo>
                    <a:pt x="117" y="874"/>
                  </a:lnTo>
                  <a:lnTo>
                    <a:pt x="113" y="873"/>
                  </a:lnTo>
                  <a:lnTo>
                    <a:pt x="76" y="781"/>
                  </a:lnTo>
                  <a:lnTo>
                    <a:pt x="48" y="691"/>
                  </a:lnTo>
                  <a:lnTo>
                    <a:pt x="28" y="607"/>
                  </a:lnTo>
                  <a:lnTo>
                    <a:pt x="14" y="532"/>
                  </a:lnTo>
                  <a:lnTo>
                    <a:pt x="6" y="469"/>
                  </a:lnTo>
                  <a:lnTo>
                    <a:pt x="1" y="419"/>
                  </a:lnTo>
                  <a:lnTo>
                    <a:pt x="0" y="387"/>
                  </a:lnTo>
                  <a:lnTo>
                    <a:pt x="0" y="374"/>
                  </a:lnTo>
                  <a:lnTo>
                    <a:pt x="14" y="351"/>
                  </a:lnTo>
                  <a:lnTo>
                    <a:pt x="29" y="329"/>
                  </a:lnTo>
                  <a:lnTo>
                    <a:pt x="44" y="309"/>
                  </a:lnTo>
                  <a:lnTo>
                    <a:pt x="60" y="288"/>
                  </a:lnTo>
                  <a:lnTo>
                    <a:pt x="76" y="267"/>
                  </a:lnTo>
                  <a:lnTo>
                    <a:pt x="94" y="248"/>
                  </a:lnTo>
                  <a:lnTo>
                    <a:pt x="113" y="229"/>
                  </a:lnTo>
                  <a:lnTo>
                    <a:pt x="132" y="211"/>
                  </a:lnTo>
                  <a:lnTo>
                    <a:pt x="143" y="201"/>
                  </a:lnTo>
                  <a:lnTo>
                    <a:pt x="152" y="193"/>
                  </a:lnTo>
                  <a:lnTo>
                    <a:pt x="161" y="184"/>
                  </a:lnTo>
                  <a:lnTo>
                    <a:pt x="172" y="176"/>
                  </a:lnTo>
                  <a:lnTo>
                    <a:pt x="181" y="167"/>
                  </a:lnTo>
                  <a:lnTo>
                    <a:pt x="191" y="159"/>
                  </a:lnTo>
                  <a:lnTo>
                    <a:pt x="201" y="151"/>
                  </a:lnTo>
                  <a:lnTo>
                    <a:pt x="213" y="143"/>
                  </a:lnTo>
                  <a:lnTo>
                    <a:pt x="231" y="131"/>
                  </a:lnTo>
                  <a:lnTo>
                    <a:pt x="254" y="117"/>
                  </a:lnTo>
                  <a:lnTo>
                    <a:pt x="281" y="101"/>
                  </a:lnTo>
                  <a:lnTo>
                    <a:pt x="309" y="84"/>
                  </a:lnTo>
                  <a:lnTo>
                    <a:pt x="335" y="68"/>
                  </a:lnTo>
                  <a:lnTo>
                    <a:pt x="358" y="54"/>
                  </a:lnTo>
                  <a:lnTo>
                    <a:pt x="378" y="42"/>
                  </a:lnTo>
                  <a:lnTo>
                    <a:pt x="389" y="34"/>
                  </a:lnTo>
                  <a:lnTo>
                    <a:pt x="401" y="27"/>
                  </a:lnTo>
                  <a:lnTo>
                    <a:pt x="412" y="22"/>
                  </a:lnTo>
                  <a:lnTo>
                    <a:pt x="425" y="17"/>
                  </a:lnTo>
                  <a:lnTo>
                    <a:pt x="436" y="14"/>
                  </a:lnTo>
                  <a:lnTo>
                    <a:pt x="449" y="11"/>
                  </a:lnTo>
                  <a:lnTo>
                    <a:pt x="462" y="8"/>
                  </a:lnTo>
                  <a:lnTo>
                    <a:pt x="474" y="4"/>
                  </a:lnTo>
                  <a:lnTo>
                    <a:pt x="487" y="0"/>
                  </a:lnTo>
                  <a:lnTo>
                    <a:pt x="492" y="2"/>
                  </a:lnTo>
                  <a:lnTo>
                    <a:pt x="503" y="10"/>
                  </a:lnTo>
                  <a:lnTo>
                    <a:pt x="519" y="21"/>
                  </a:lnTo>
                  <a:lnTo>
                    <a:pt x="538" y="33"/>
                  </a:lnTo>
                  <a:lnTo>
                    <a:pt x="556" y="45"/>
                  </a:lnTo>
                  <a:lnTo>
                    <a:pt x="572" y="56"/>
                  </a:lnTo>
                  <a:lnTo>
                    <a:pt x="584" y="63"/>
                  </a:lnTo>
                  <a:lnTo>
                    <a:pt x="587" y="67"/>
                  </a:lnTo>
                  <a:lnTo>
                    <a:pt x="566" y="75"/>
                  </a:lnTo>
                  <a:lnTo>
                    <a:pt x="545" y="83"/>
                  </a:lnTo>
                  <a:lnTo>
                    <a:pt x="523" y="91"/>
                  </a:lnTo>
                  <a:lnTo>
                    <a:pt x="501" y="99"/>
                  </a:lnTo>
                  <a:lnTo>
                    <a:pt x="480" y="108"/>
                  </a:lnTo>
                  <a:lnTo>
                    <a:pt x="458" y="117"/>
                  </a:lnTo>
                  <a:lnTo>
                    <a:pt x="438" y="128"/>
                  </a:lnTo>
                  <a:lnTo>
                    <a:pt x="417" y="139"/>
                  </a:lnTo>
                  <a:lnTo>
                    <a:pt x="407" y="145"/>
                  </a:lnTo>
                  <a:lnTo>
                    <a:pt x="397" y="151"/>
                  </a:lnTo>
                  <a:lnTo>
                    <a:pt x="388" y="158"/>
                  </a:lnTo>
                  <a:lnTo>
                    <a:pt x="379" y="163"/>
                  </a:lnTo>
                  <a:lnTo>
                    <a:pt x="369" y="169"/>
                  </a:lnTo>
                  <a:lnTo>
                    <a:pt x="359" y="175"/>
                  </a:lnTo>
                  <a:lnTo>
                    <a:pt x="350" y="182"/>
                  </a:lnTo>
                  <a:lnTo>
                    <a:pt x="340" y="188"/>
                  </a:lnTo>
                  <a:lnTo>
                    <a:pt x="322" y="199"/>
                  </a:lnTo>
                  <a:lnTo>
                    <a:pt x="306" y="211"/>
                  </a:lnTo>
                  <a:lnTo>
                    <a:pt x="290" y="222"/>
                  </a:lnTo>
                  <a:lnTo>
                    <a:pt x="274" y="235"/>
                  </a:lnTo>
                  <a:lnTo>
                    <a:pt x="260" y="248"/>
                  </a:lnTo>
                  <a:lnTo>
                    <a:pt x="245" y="261"/>
                  </a:lnTo>
                  <a:lnTo>
                    <a:pt x="231" y="276"/>
                  </a:lnTo>
                  <a:lnTo>
                    <a:pt x="219" y="291"/>
                  </a:lnTo>
                  <a:lnTo>
                    <a:pt x="204" y="309"/>
                  </a:lnTo>
                  <a:lnTo>
                    <a:pt x="189" y="325"/>
                  </a:lnTo>
                  <a:lnTo>
                    <a:pt x="173" y="341"/>
                  </a:lnTo>
                  <a:lnTo>
                    <a:pt x="158" y="357"/>
                  </a:lnTo>
                  <a:lnTo>
                    <a:pt x="144" y="373"/>
                  </a:lnTo>
                  <a:lnTo>
                    <a:pt x="131" y="390"/>
                  </a:lnTo>
                  <a:lnTo>
                    <a:pt x="121" y="409"/>
                  </a:lnTo>
                  <a:lnTo>
                    <a:pt x="113" y="430"/>
                  </a:lnTo>
                  <a:lnTo>
                    <a:pt x="110" y="470"/>
                  </a:lnTo>
                  <a:lnTo>
                    <a:pt x="114" y="536"/>
                  </a:lnTo>
                  <a:lnTo>
                    <a:pt x="123" y="605"/>
                  </a:lnTo>
                  <a:lnTo>
                    <a:pt x="135" y="657"/>
                  </a:lnTo>
                  <a:lnTo>
                    <a:pt x="139" y="669"/>
                  </a:lnTo>
                  <a:lnTo>
                    <a:pt x="143" y="682"/>
                  </a:lnTo>
                  <a:lnTo>
                    <a:pt x="146" y="695"/>
                  </a:lnTo>
                  <a:lnTo>
                    <a:pt x="151" y="707"/>
                  </a:lnTo>
                  <a:lnTo>
                    <a:pt x="154" y="720"/>
                  </a:lnTo>
                  <a:lnTo>
                    <a:pt x="160" y="732"/>
                  </a:lnTo>
                  <a:lnTo>
                    <a:pt x="166" y="744"/>
                  </a:lnTo>
                  <a:lnTo>
                    <a:pt x="173" y="756"/>
                  </a:lnTo>
                  <a:lnTo>
                    <a:pt x="182" y="770"/>
                  </a:lnTo>
                  <a:lnTo>
                    <a:pt x="192" y="782"/>
                  </a:lnTo>
                  <a:lnTo>
                    <a:pt x="203" y="795"/>
                  </a:lnTo>
                  <a:lnTo>
                    <a:pt x="214" y="808"/>
                  </a:lnTo>
                  <a:lnTo>
                    <a:pt x="226" y="818"/>
                  </a:lnTo>
                  <a:lnTo>
                    <a:pt x="239" y="826"/>
                  </a:lnTo>
                  <a:lnTo>
                    <a:pt x="253" y="834"/>
                  </a:lnTo>
                  <a:lnTo>
                    <a:pt x="269" y="839"/>
                  </a:lnTo>
                  <a:lnTo>
                    <a:pt x="276" y="840"/>
                  </a:lnTo>
                  <a:lnTo>
                    <a:pt x="284" y="841"/>
                  </a:lnTo>
                  <a:lnTo>
                    <a:pt x="291" y="841"/>
                  </a:lnTo>
                  <a:lnTo>
                    <a:pt x="298" y="840"/>
                  </a:lnTo>
                  <a:lnTo>
                    <a:pt x="305" y="839"/>
                  </a:lnTo>
                  <a:lnTo>
                    <a:pt x="312" y="836"/>
                  </a:lnTo>
                  <a:lnTo>
                    <a:pt x="318" y="834"/>
                  </a:lnTo>
                  <a:lnTo>
                    <a:pt x="325" y="832"/>
                  </a:lnTo>
                  <a:lnTo>
                    <a:pt x="337" y="826"/>
                  </a:lnTo>
                  <a:lnTo>
                    <a:pt x="350" y="821"/>
                  </a:lnTo>
                  <a:lnTo>
                    <a:pt x="363" y="815"/>
                  </a:lnTo>
                  <a:lnTo>
                    <a:pt x="375" y="809"/>
                  </a:lnTo>
                  <a:lnTo>
                    <a:pt x="387" y="802"/>
                  </a:lnTo>
                  <a:lnTo>
                    <a:pt x="400" y="795"/>
                  </a:lnTo>
                  <a:lnTo>
                    <a:pt x="411" y="787"/>
                  </a:lnTo>
                  <a:lnTo>
                    <a:pt x="423" y="778"/>
                  </a:lnTo>
                  <a:lnTo>
                    <a:pt x="441" y="765"/>
                  </a:lnTo>
                  <a:lnTo>
                    <a:pt x="458" y="752"/>
                  </a:lnTo>
                  <a:lnTo>
                    <a:pt x="477" y="741"/>
                  </a:lnTo>
                  <a:lnTo>
                    <a:pt x="495" y="728"/>
                  </a:lnTo>
                  <a:lnTo>
                    <a:pt x="513" y="717"/>
                  </a:lnTo>
                  <a:lnTo>
                    <a:pt x="531" y="704"/>
                  </a:lnTo>
                  <a:lnTo>
                    <a:pt x="547" y="690"/>
                  </a:lnTo>
                  <a:lnTo>
                    <a:pt x="563" y="675"/>
                  </a:lnTo>
                  <a:lnTo>
                    <a:pt x="574" y="662"/>
                  </a:lnTo>
                  <a:lnTo>
                    <a:pt x="585" y="643"/>
                  </a:lnTo>
                  <a:lnTo>
                    <a:pt x="600" y="620"/>
                  </a:lnTo>
                  <a:lnTo>
                    <a:pt x="614" y="594"/>
                  </a:lnTo>
                  <a:lnTo>
                    <a:pt x="627" y="570"/>
                  </a:lnTo>
                  <a:lnTo>
                    <a:pt x="638" y="548"/>
                  </a:lnTo>
                  <a:lnTo>
                    <a:pt x="645" y="532"/>
                  </a:lnTo>
                  <a:lnTo>
                    <a:pt x="648" y="523"/>
                  </a:lnTo>
                  <a:lnTo>
                    <a:pt x="650" y="523"/>
                  </a:lnTo>
                  <a:lnTo>
                    <a:pt x="651" y="523"/>
                  </a:lnTo>
                  <a:lnTo>
                    <a:pt x="652" y="523"/>
                  </a:lnTo>
                  <a:lnTo>
                    <a:pt x="653" y="522"/>
                  </a:lnTo>
                  <a:lnTo>
                    <a:pt x="659" y="526"/>
                  </a:lnTo>
                  <a:lnTo>
                    <a:pt x="673" y="537"/>
                  </a:lnTo>
                  <a:lnTo>
                    <a:pt x="691" y="551"/>
                  </a:lnTo>
                  <a:lnTo>
                    <a:pt x="713" y="567"/>
                  </a:lnTo>
                  <a:lnTo>
                    <a:pt x="736" y="585"/>
                  </a:lnTo>
                  <a:lnTo>
                    <a:pt x="757" y="605"/>
                  </a:lnTo>
                  <a:lnTo>
                    <a:pt x="774" y="624"/>
                  </a:lnTo>
                  <a:lnTo>
                    <a:pt x="787" y="642"/>
                  </a:lnTo>
                  <a:lnTo>
                    <a:pt x="779" y="653"/>
                  </a:lnTo>
                  <a:lnTo>
                    <a:pt x="769" y="669"/>
                  </a:lnTo>
                  <a:lnTo>
                    <a:pt x="758" y="689"/>
                  </a:lnTo>
                  <a:lnTo>
                    <a:pt x="745" y="711"/>
                  </a:lnTo>
                  <a:lnTo>
                    <a:pt x="733" y="735"/>
                  </a:lnTo>
                  <a:lnTo>
                    <a:pt x="718" y="760"/>
                  </a:lnTo>
                  <a:lnTo>
                    <a:pt x="703" y="788"/>
                  </a:lnTo>
                  <a:lnTo>
                    <a:pt x="688" y="815"/>
                  </a:lnTo>
                  <a:lnTo>
                    <a:pt x="673" y="842"/>
                  </a:lnTo>
                  <a:lnTo>
                    <a:pt x="657" y="870"/>
                  </a:lnTo>
                  <a:lnTo>
                    <a:pt x="643" y="895"/>
                  </a:lnTo>
                  <a:lnTo>
                    <a:pt x="628" y="919"/>
                  </a:lnTo>
                  <a:lnTo>
                    <a:pt x="615" y="942"/>
                  </a:lnTo>
                  <a:lnTo>
                    <a:pt x="604" y="962"/>
                  </a:lnTo>
                  <a:lnTo>
                    <a:pt x="593" y="978"/>
                  </a:lnTo>
                  <a:lnTo>
                    <a:pt x="584" y="991"/>
                  </a:lnTo>
                  <a:close/>
                </a:path>
              </a:pathLst>
            </a:custGeom>
            <a:solidFill>
              <a:srgbClr val="7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255" name="Freeform 21"/>
            <p:cNvSpPr>
              <a:spLocks/>
            </p:cNvSpPr>
            <p:nvPr/>
          </p:nvSpPr>
          <p:spPr bwMode="auto">
            <a:xfrm>
              <a:off x="370" y="2168"/>
              <a:ext cx="23" cy="29"/>
            </a:xfrm>
            <a:custGeom>
              <a:avLst/>
              <a:gdLst>
                <a:gd name="T0" fmla="*/ 11 w 47"/>
                <a:gd name="T1" fmla="*/ 29 h 58"/>
                <a:gd name="T2" fmla="*/ 7 w 47"/>
                <a:gd name="T3" fmla="*/ 28 h 58"/>
                <a:gd name="T4" fmla="*/ 3 w 47"/>
                <a:gd name="T5" fmla="*/ 25 h 58"/>
                <a:gd name="T6" fmla="*/ 1 w 47"/>
                <a:gd name="T7" fmla="*/ 20 h 58"/>
                <a:gd name="T8" fmla="*/ 0 w 47"/>
                <a:gd name="T9" fmla="*/ 15 h 58"/>
                <a:gd name="T10" fmla="*/ 1 w 47"/>
                <a:gd name="T11" fmla="*/ 9 h 58"/>
                <a:gd name="T12" fmla="*/ 3 w 47"/>
                <a:gd name="T13" fmla="*/ 4 h 58"/>
                <a:gd name="T14" fmla="*/ 6 w 47"/>
                <a:gd name="T15" fmla="*/ 1 h 58"/>
                <a:gd name="T16" fmla="*/ 11 w 47"/>
                <a:gd name="T17" fmla="*/ 0 h 58"/>
                <a:gd name="T18" fmla="*/ 16 w 47"/>
                <a:gd name="T19" fmla="*/ 1 h 58"/>
                <a:gd name="T20" fmla="*/ 19 w 47"/>
                <a:gd name="T21" fmla="*/ 4 h 58"/>
                <a:gd name="T22" fmla="*/ 22 w 47"/>
                <a:gd name="T23" fmla="*/ 9 h 58"/>
                <a:gd name="T24" fmla="*/ 23 w 47"/>
                <a:gd name="T25" fmla="*/ 15 h 58"/>
                <a:gd name="T26" fmla="*/ 22 w 47"/>
                <a:gd name="T27" fmla="*/ 20 h 58"/>
                <a:gd name="T28" fmla="*/ 20 w 47"/>
                <a:gd name="T29" fmla="*/ 24 h 58"/>
                <a:gd name="T30" fmla="*/ 16 w 47"/>
                <a:gd name="T31" fmla="*/ 28 h 58"/>
                <a:gd name="T32" fmla="*/ 11 w 47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7"/>
                <a:gd name="T52" fmla="*/ 0 h 58"/>
                <a:gd name="T53" fmla="*/ 47 w 47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29"/>
                  </a:lnTo>
                  <a:lnTo>
                    <a:pt x="2" y="17"/>
                  </a:lnTo>
                  <a:lnTo>
                    <a:pt x="6" y="8"/>
                  </a:lnTo>
                  <a:lnTo>
                    <a:pt x="13" y="2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38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256" name="Freeform 22"/>
            <p:cNvSpPr>
              <a:spLocks/>
            </p:cNvSpPr>
            <p:nvPr/>
          </p:nvSpPr>
          <p:spPr bwMode="auto">
            <a:xfrm>
              <a:off x="348" y="2200"/>
              <a:ext cx="23" cy="29"/>
            </a:xfrm>
            <a:custGeom>
              <a:avLst/>
              <a:gdLst>
                <a:gd name="T0" fmla="*/ 12 w 46"/>
                <a:gd name="T1" fmla="*/ 29 h 58"/>
                <a:gd name="T2" fmla="*/ 7 w 46"/>
                <a:gd name="T3" fmla="*/ 28 h 58"/>
                <a:gd name="T4" fmla="*/ 4 w 46"/>
                <a:gd name="T5" fmla="*/ 25 h 58"/>
                <a:gd name="T6" fmla="*/ 1 w 46"/>
                <a:gd name="T7" fmla="*/ 21 h 58"/>
                <a:gd name="T8" fmla="*/ 0 w 46"/>
                <a:gd name="T9" fmla="*/ 15 h 58"/>
                <a:gd name="T10" fmla="*/ 1 w 46"/>
                <a:gd name="T11" fmla="*/ 9 h 58"/>
                <a:gd name="T12" fmla="*/ 4 w 46"/>
                <a:gd name="T13" fmla="*/ 4 h 58"/>
                <a:gd name="T14" fmla="*/ 7 w 46"/>
                <a:gd name="T15" fmla="*/ 2 h 58"/>
                <a:gd name="T16" fmla="*/ 12 w 46"/>
                <a:gd name="T17" fmla="*/ 0 h 58"/>
                <a:gd name="T18" fmla="*/ 16 w 46"/>
                <a:gd name="T19" fmla="*/ 2 h 58"/>
                <a:gd name="T20" fmla="*/ 20 w 46"/>
                <a:gd name="T21" fmla="*/ 4 h 58"/>
                <a:gd name="T22" fmla="*/ 22 w 46"/>
                <a:gd name="T23" fmla="*/ 9 h 58"/>
                <a:gd name="T24" fmla="*/ 23 w 46"/>
                <a:gd name="T25" fmla="*/ 15 h 58"/>
                <a:gd name="T26" fmla="*/ 22 w 46"/>
                <a:gd name="T27" fmla="*/ 20 h 58"/>
                <a:gd name="T28" fmla="*/ 20 w 46"/>
                <a:gd name="T29" fmla="*/ 25 h 58"/>
                <a:gd name="T30" fmla="*/ 16 w 46"/>
                <a:gd name="T31" fmla="*/ 28 h 58"/>
                <a:gd name="T32" fmla="*/ 12 w 46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3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8"/>
                  </a:lnTo>
                  <a:lnTo>
                    <a:pt x="13" y="3"/>
                  </a:lnTo>
                  <a:lnTo>
                    <a:pt x="23" y="0"/>
                  </a:lnTo>
                  <a:lnTo>
                    <a:pt x="32" y="3"/>
                  </a:lnTo>
                  <a:lnTo>
                    <a:pt x="39" y="8"/>
                  </a:lnTo>
                  <a:lnTo>
                    <a:pt x="43" y="18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49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257" name="Freeform 23"/>
            <p:cNvSpPr>
              <a:spLocks/>
            </p:cNvSpPr>
            <p:nvPr/>
          </p:nvSpPr>
          <p:spPr bwMode="auto">
            <a:xfrm>
              <a:off x="294" y="2218"/>
              <a:ext cx="23" cy="28"/>
            </a:xfrm>
            <a:custGeom>
              <a:avLst/>
              <a:gdLst>
                <a:gd name="T0" fmla="*/ 12 w 46"/>
                <a:gd name="T1" fmla="*/ 28 h 58"/>
                <a:gd name="T2" fmla="*/ 7 w 46"/>
                <a:gd name="T3" fmla="*/ 27 h 58"/>
                <a:gd name="T4" fmla="*/ 3 w 46"/>
                <a:gd name="T5" fmla="*/ 24 h 58"/>
                <a:gd name="T6" fmla="*/ 1 w 46"/>
                <a:gd name="T7" fmla="*/ 19 h 58"/>
                <a:gd name="T8" fmla="*/ 0 w 46"/>
                <a:gd name="T9" fmla="*/ 14 h 58"/>
                <a:gd name="T10" fmla="*/ 1 w 46"/>
                <a:gd name="T11" fmla="*/ 9 h 58"/>
                <a:gd name="T12" fmla="*/ 3 w 46"/>
                <a:gd name="T13" fmla="*/ 4 h 58"/>
                <a:gd name="T14" fmla="*/ 7 w 46"/>
                <a:gd name="T15" fmla="*/ 1 h 58"/>
                <a:gd name="T16" fmla="*/ 12 w 46"/>
                <a:gd name="T17" fmla="*/ 0 h 58"/>
                <a:gd name="T18" fmla="*/ 16 w 46"/>
                <a:gd name="T19" fmla="*/ 1 h 58"/>
                <a:gd name="T20" fmla="*/ 20 w 46"/>
                <a:gd name="T21" fmla="*/ 4 h 58"/>
                <a:gd name="T22" fmla="*/ 22 w 46"/>
                <a:gd name="T23" fmla="*/ 8 h 58"/>
                <a:gd name="T24" fmla="*/ 23 w 46"/>
                <a:gd name="T25" fmla="*/ 14 h 58"/>
                <a:gd name="T26" fmla="*/ 22 w 46"/>
                <a:gd name="T27" fmla="*/ 19 h 58"/>
                <a:gd name="T28" fmla="*/ 20 w 46"/>
                <a:gd name="T29" fmla="*/ 24 h 58"/>
                <a:gd name="T30" fmla="*/ 16 w 46"/>
                <a:gd name="T31" fmla="*/ 27 h 58"/>
                <a:gd name="T32" fmla="*/ 12 w 46"/>
                <a:gd name="T33" fmla="*/ 28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3" y="55"/>
                  </a:lnTo>
                  <a:lnTo>
                    <a:pt x="6" y="50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9"/>
                  </a:lnTo>
                  <a:lnTo>
                    <a:pt x="6" y="9"/>
                  </a:lnTo>
                  <a:lnTo>
                    <a:pt x="13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3" y="17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50"/>
                  </a:lnTo>
                  <a:lnTo>
                    <a:pt x="32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258" name="Freeform 24"/>
            <p:cNvSpPr>
              <a:spLocks/>
            </p:cNvSpPr>
            <p:nvPr/>
          </p:nvSpPr>
          <p:spPr bwMode="auto">
            <a:xfrm>
              <a:off x="317" y="2190"/>
              <a:ext cx="23" cy="29"/>
            </a:xfrm>
            <a:custGeom>
              <a:avLst/>
              <a:gdLst>
                <a:gd name="T0" fmla="*/ 11 w 47"/>
                <a:gd name="T1" fmla="*/ 29 h 58"/>
                <a:gd name="T2" fmla="*/ 7 w 47"/>
                <a:gd name="T3" fmla="*/ 28 h 58"/>
                <a:gd name="T4" fmla="*/ 3 w 47"/>
                <a:gd name="T5" fmla="*/ 25 h 58"/>
                <a:gd name="T6" fmla="*/ 1 w 47"/>
                <a:gd name="T7" fmla="*/ 20 h 58"/>
                <a:gd name="T8" fmla="*/ 0 w 47"/>
                <a:gd name="T9" fmla="*/ 15 h 58"/>
                <a:gd name="T10" fmla="*/ 1 w 47"/>
                <a:gd name="T11" fmla="*/ 9 h 58"/>
                <a:gd name="T12" fmla="*/ 3 w 47"/>
                <a:gd name="T13" fmla="*/ 5 h 58"/>
                <a:gd name="T14" fmla="*/ 6 w 47"/>
                <a:gd name="T15" fmla="*/ 2 h 58"/>
                <a:gd name="T16" fmla="*/ 11 w 47"/>
                <a:gd name="T17" fmla="*/ 0 h 58"/>
                <a:gd name="T18" fmla="*/ 16 w 47"/>
                <a:gd name="T19" fmla="*/ 1 h 58"/>
                <a:gd name="T20" fmla="*/ 20 w 47"/>
                <a:gd name="T21" fmla="*/ 4 h 58"/>
                <a:gd name="T22" fmla="*/ 22 w 47"/>
                <a:gd name="T23" fmla="*/ 9 h 58"/>
                <a:gd name="T24" fmla="*/ 23 w 47"/>
                <a:gd name="T25" fmla="*/ 15 h 58"/>
                <a:gd name="T26" fmla="*/ 22 w 47"/>
                <a:gd name="T27" fmla="*/ 20 h 58"/>
                <a:gd name="T28" fmla="*/ 20 w 47"/>
                <a:gd name="T29" fmla="*/ 25 h 58"/>
                <a:gd name="T30" fmla="*/ 16 w 47"/>
                <a:gd name="T31" fmla="*/ 28 h 58"/>
                <a:gd name="T32" fmla="*/ 11 w 47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7"/>
                <a:gd name="T52" fmla="*/ 0 h 58"/>
                <a:gd name="T53" fmla="*/ 47 w 47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2" y="18"/>
                  </a:lnTo>
                  <a:lnTo>
                    <a:pt x="6" y="9"/>
                  </a:lnTo>
                  <a:lnTo>
                    <a:pt x="13" y="3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40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40"/>
                  </a:lnTo>
                  <a:lnTo>
                    <a:pt x="40" y="50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259" name="Freeform 25"/>
            <p:cNvSpPr>
              <a:spLocks/>
            </p:cNvSpPr>
            <p:nvPr/>
          </p:nvSpPr>
          <p:spPr bwMode="auto">
            <a:xfrm>
              <a:off x="337" y="2162"/>
              <a:ext cx="23" cy="28"/>
            </a:xfrm>
            <a:custGeom>
              <a:avLst/>
              <a:gdLst>
                <a:gd name="T0" fmla="*/ 12 w 46"/>
                <a:gd name="T1" fmla="*/ 28 h 58"/>
                <a:gd name="T2" fmla="*/ 7 w 46"/>
                <a:gd name="T3" fmla="*/ 27 h 58"/>
                <a:gd name="T4" fmla="*/ 4 w 46"/>
                <a:gd name="T5" fmla="*/ 24 h 58"/>
                <a:gd name="T6" fmla="*/ 1 w 46"/>
                <a:gd name="T7" fmla="*/ 20 h 58"/>
                <a:gd name="T8" fmla="*/ 0 w 46"/>
                <a:gd name="T9" fmla="*/ 14 h 58"/>
                <a:gd name="T10" fmla="*/ 1 w 46"/>
                <a:gd name="T11" fmla="*/ 9 h 58"/>
                <a:gd name="T12" fmla="*/ 3 w 46"/>
                <a:gd name="T13" fmla="*/ 4 h 58"/>
                <a:gd name="T14" fmla="*/ 6 w 46"/>
                <a:gd name="T15" fmla="*/ 1 h 58"/>
                <a:gd name="T16" fmla="*/ 11 w 46"/>
                <a:gd name="T17" fmla="*/ 0 h 58"/>
                <a:gd name="T18" fmla="*/ 16 w 46"/>
                <a:gd name="T19" fmla="*/ 1 h 58"/>
                <a:gd name="T20" fmla="*/ 19 w 46"/>
                <a:gd name="T21" fmla="*/ 4 h 58"/>
                <a:gd name="T22" fmla="*/ 22 w 46"/>
                <a:gd name="T23" fmla="*/ 9 h 58"/>
                <a:gd name="T24" fmla="*/ 23 w 46"/>
                <a:gd name="T25" fmla="*/ 14 h 58"/>
                <a:gd name="T26" fmla="*/ 22 w 46"/>
                <a:gd name="T27" fmla="*/ 20 h 58"/>
                <a:gd name="T28" fmla="*/ 20 w 46"/>
                <a:gd name="T29" fmla="*/ 24 h 58"/>
                <a:gd name="T30" fmla="*/ 16 w 46"/>
                <a:gd name="T31" fmla="*/ 27 h 58"/>
                <a:gd name="T32" fmla="*/ 12 w 46"/>
                <a:gd name="T33" fmla="*/ 28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1" y="18"/>
                  </a:lnTo>
                  <a:lnTo>
                    <a:pt x="6" y="8"/>
                  </a:lnTo>
                  <a:lnTo>
                    <a:pt x="12" y="3"/>
                  </a:lnTo>
                  <a:lnTo>
                    <a:pt x="22" y="0"/>
                  </a:lnTo>
                  <a:lnTo>
                    <a:pt x="31" y="3"/>
                  </a:lnTo>
                  <a:lnTo>
                    <a:pt x="38" y="8"/>
                  </a:lnTo>
                  <a:lnTo>
                    <a:pt x="44" y="18"/>
                  </a:lnTo>
                  <a:lnTo>
                    <a:pt x="46" y="29"/>
                  </a:lnTo>
                  <a:lnTo>
                    <a:pt x="44" y="41"/>
                  </a:lnTo>
                  <a:lnTo>
                    <a:pt x="39" y="50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260" name="Freeform 26"/>
            <p:cNvSpPr>
              <a:spLocks/>
            </p:cNvSpPr>
            <p:nvPr/>
          </p:nvSpPr>
          <p:spPr bwMode="auto">
            <a:xfrm>
              <a:off x="358" y="2131"/>
              <a:ext cx="23" cy="29"/>
            </a:xfrm>
            <a:custGeom>
              <a:avLst/>
              <a:gdLst>
                <a:gd name="T0" fmla="*/ 12 w 46"/>
                <a:gd name="T1" fmla="*/ 29 h 58"/>
                <a:gd name="T2" fmla="*/ 7 w 46"/>
                <a:gd name="T3" fmla="*/ 28 h 58"/>
                <a:gd name="T4" fmla="*/ 4 w 46"/>
                <a:gd name="T5" fmla="*/ 25 h 58"/>
                <a:gd name="T6" fmla="*/ 2 w 46"/>
                <a:gd name="T7" fmla="*/ 21 h 58"/>
                <a:gd name="T8" fmla="*/ 0 w 46"/>
                <a:gd name="T9" fmla="*/ 15 h 58"/>
                <a:gd name="T10" fmla="*/ 2 w 46"/>
                <a:gd name="T11" fmla="*/ 9 h 58"/>
                <a:gd name="T12" fmla="*/ 4 w 46"/>
                <a:gd name="T13" fmla="*/ 4 h 58"/>
                <a:gd name="T14" fmla="*/ 7 w 46"/>
                <a:gd name="T15" fmla="*/ 2 h 58"/>
                <a:gd name="T16" fmla="*/ 12 w 46"/>
                <a:gd name="T17" fmla="*/ 0 h 58"/>
                <a:gd name="T18" fmla="*/ 17 w 46"/>
                <a:gd name="T19" fmla="*/ 2 h 58"/>
                <a:gd name="T20" fmla="*/ 20 w 46"/>
                <a:gd name="T21" fmla="*/ 4 h 58"/>
                <a:gd name="T22" fmla="*/ 22 w 46"/>
                <a:gd name="T23" fmla="*/ 9 h 58"/>
                <a:gd name="T24" fmla="*/ 23 w 46"/>
                <a:gd name="T25" fmla="*/ 14 h 58"/>
                <a:gd name="T26" fmla="*/ 22 w 46"/>
                <a:gd name="T27" fmla="*/ 20 h 58"/>
                <a:gd name="T28" fmla="*/ 20 w 46"/>
                <a:gd name="T29" fmla="*/ 25 h 58"/>
                <a:gd name="T30" fmla="*/ 17 w 46"/>
                <a:gd name="T31" fmla="*/ 28 h 58"/>
                <a:gd name="T32" fmla="*/ 12 w 46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3" y="41"/>
                  </a:lnTo>
                  <a:lnTo>
                    <a:pt x="0" y="29"/>
                  </a:lnTo>
                  <a:lnTo>
                    <a:pt x="3" y="18"/>
                  </a:lnTo>
                  <a:lnTo>
                    <a:pt x="7" y="8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3"/>
                  </a:lnTo>
                  <a:lnTo>
                    <a:pt x="40" y="8"/>
                  </a:lnTo>
                  <a:lnTo>
                    <a:pt x="44" y="18"/>
                  </a:lnTo>
                  <a:lnTo>
                    <a:pt x="46" y="28"/>
                  </a:lnTo>
                  <a:lnTo>
                    <a:pt x="44" y="39"/>
                  </a:lnTo>
                  <a:lnTo>
                    <a:pt x="40" y="49"/>
                  </a:lnTo>
                  <a:lnTo>
                    <a:pt x="33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261" name="Freeform 27"/>
            <p:cNvSpPr>
              <a:spLocks/>
            </p:cNvSpPr>
            <p:nvPr/>
          </p:nvSpPr>
          <p:spPr bwMode="auto">
            <a:xfrm>
              <a:off x="305" y="2258"/>
              <a:ext cx="23" cy="29"/>
            </a:xfrm>
            <a:custGeom>
              <a:avLst/>
              <a:gdLst>
                <a:gd name="T0" fmla="*/ 12 w 46"/>
                <a:gd name="T1" fmla="*/ 29 h 58"/>
                <a:gd name="T2" fmla="*/ 8 w 46"/>
                <a:gd name="T3" fmla="*/ 28 h 58"/>
                <a:gd name="T4" fmla="*/ 4 w 46"/>
                <a:gd name="T5" fmla="*/ 25 h 58"/>
                <a:gd name="T6" fmla="*/ 2 w 46"/>
                <a:gd name="T7" fmla="*/ 20 h 58"/>
                <a:gd name="T8" fmla="*/ 0 w 46"/>
                <a:gd name="T9" fmla="*/ 15 h 58"/>
                <a:gd name="T10" fmla="*/ 2 w 46"/>
                <a:gd name="T11" fmla="*/ 9 h 58"/>
                <a:gd name="T12" fmla="*/ 4 w 46"/>
                <a:gd name="T13" fmla="*/ 5 h 58"/>
                <a:gd name="T14" fmla="*/ 7 w 46"/>
                <a:gd name="T15" fmla="*/ 2 h 58"/>
                <a:gd name="T16" fmla="*/ 12 w 46"/>
                <a:gd name="T17" fmla="*/ 0 h 58"/>
                <a:gd name="T18" fmla="*/ 17 w 46"/>
                <a:gd name="T19" fmla="*/ 1 h 58"/>
                <a:gd name="T20" fmla="*/ 20 w 46"/>
                <a:gd name="T21" fmla="*/ 4 h 58"/>
                <a:gd name="T22" fmla="*/ 22 w 46"/>
                <a:gd name="T23" fmla="*/ 9 h 58"/>
                <a:gd name="T24" fmla="*/ 23 w 46"/>
                <a:gd name="T25" fmla="*/ 15 h 58"/>
                <a:gd name="T26" fmla="*/ 23 w 46"/>
                <a:gd name="T27" fmla="*/ 20 h 58"/>
                <a:gd name="T28" fmla="*/ 21 w 46"/>
                <a:gd name="T29" fmla="*/ 25 h 58"/>
                <a:gd name="T30" fmla="*/ 17 w 46"/>
                <a:gd name="T31" fmla="*/ 28 h 58"/>
                <a:gd name="T32" fmla="*/ 12 w 46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4" y="58"/>
                  </a:moveTo>
                  <a:lnTo>
                    <a:pt x="15" y="55"/>
                  </a:lnTo>
                  <a:lnTo>
                    <a:pt x="8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3" y="18"/>
                  </a:lnTo>
                  <a:lnTo>
                    <a:pt x="7" y="9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5" y="40"/>
                  </a:lnTo>
                  <a:lnTo>
                    <a:pt x="41" y="50"/>
                  </a:lnTo>
                  <a:lnTo>
                    <a:pt x="34" y="55"/>
                  </a:lnTo>
                  <a:lnTo>
                    <a:pt x="24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262" name="Freeform 28"/>
            <p:cNvSpPr>
              <a:spLocks/>
            </p:cNvSpPr>
            <p:nvPr/>
          </p:nvSpPr>
          <p:spPr bwMode="auto">
            <a:xfrm>
              <a:off x="327" y="2230"/>
              <a:ext cx="23" cy="29"/>
            </a:xfrm>
            <a:custGeom>
              <a:avLst/>
              <a:gdLst>
                <a:gd name="T0" fmla="*/ 12 w 46"/>
                <a:gd name="T1" fmla="*/ 29 h 57"/>
                <a:gd name="T2" fmla="*/ 8 w 46"/>
                <a:gd name="T3" fmla="*/ 28 h 57"/>
                <a:gd name="T4" fmla="*/ 4 w 46"/>
                <a:gd name="T5" fmla="*/ 25 h 57"/>
                <a:gd name="T6" fmla="*/ 1 w 46"/>
                <a:gd name="T7" fmla="*/ 20 h 57"/>
                <a:gd name="T8" fmla="*/ 0 w 46"/>
                <a:gd name="T9" fmla="*/ 14 h 57"/>
                <a:gd name="T10" fmla="*/ 1 w 46"/>
                <a:gd name="T11" fmla="*/ 9 h 57"/>
                <a:gd name="T12" fmla="*/ 4 w 46"/>
                <a:gd name="T13" fmla="*/ 4 h 57"/>
                <a:gd name="T14" fmla="*/ 7 w 46"/>
                <a:gd name="T15" fmla="*/ 1 h 57"/>
                <a:gd name="T16" fmla="*/ 12 w 46"/>
                <a:gd name="T17" fmla="*/ 0 h 57"/>
                <a:gd name="T18" fmla="*/ 16 w 46"/>
                <a:gd name="T19" fmla="*/ 1 h 57"/>
                <a:gd name="T20" fmla="*/ 20 w 46"/>
                <a:gd name="T21" fmla="*/ 4 h 57"/>
                <a:gd name="T22" fmla="*/ 22 w 46"/>
                <a:gd name="T23" fmla="*/ 9 h 57"/>
                <a:gd name="T24" fmla="*/ 23 w 46"/>
                <a:gd name="T25" fmla="*/ 14 h 57"/>
                <a:gd name="T26" fmla="*/ 23 w 46"/>
                <a:gd name="T27" fmla="*/ 20 h 57"/>
                <a:gd name="T28" fmla="*/ 20 w 46"/>
                <a:gd name="T29" fmla="*/ 24 h 57"/>
                <a:gd name="T30" fmla="*/ 17 w 46"/>
                <a:gd name="T31" fmla="*/ 28 h 57"/>
                <a:gd name="T32" fmla="*/ 12 w 46"/>
                <a:gd name="T33" fmla="*/ 29 h 5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7"/>
                <a:gd name="T53" fmla="*/ 46 w 46"/>
                <a:gd name="T54" fmla="*/ 57 h 5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7">
                  <a:moveTo>
                    <a:pt x="24" y="57"/>
                  </a:moveTo>
                  <a:lnTo>
                    <a:pt x="15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8"/>
                  </a:lnTo>
                  <a:lnTo>
                    <a:pt x="2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5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4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263" name="Freeform 29"/>
            <p:cNvSpPr>
              <a:spLocks/>
            </p:cNvSpPr>
            <p:nvPr/>
          </p:nvSpPr>
          <p:spPr bwMode="auto">
            <a:xfrm>
              <a:off x="274" y="2246"/>
              <a:ext cx="23" cy="29"/>
            </a:xfrm>
            <a:custGeom>
              <a:avLst/>
              <a:gdLst>
                <a:gd name="T0" fmla="*/ 12 w 46"/>
                <a:gd name="T1" fmla="*/ 29 h 57"/>
                <a:gd name="T2" fmla="*/ 7 w 46"/>
                <a:gd name="T3" fmla="*/ 28 h 57"/>
                <a:gd name="T4" fmla="*/ 4 w 46"/>
                <a:gd name="T5" fmla="*/ 25 h 57"/>
                <a:gd name="T6" fmla="*/ 1 w 46"/>
                <a:gd name="T7" fmla="*/ 20 h 57"/>
                <a:gd name="T8" fmla="*/ 0 w 46"/>
                <a:gd name="T9" fmla="*/ 15 h 57"/>
                <a:gd name="T10" fmla="*/ 1 w 46"/>
                <a:gd name="T11" fmla="*/ 9 h 57"/>
                <a:gd name="T12" fmla="*/ 4 w 46"/>
                <a:gd name="T13" fmla="*/ 5 h 57"/>
                <a:gd name="T14" fmla="*/ 7 w 46"/>
                <a:gd name="T15" fmla="*/ 1 h 57"/>
                <a:gd name="T16" fmla="*/ 12 w 46"/>
                <a:gd name="T17" fmla="*/ 0 h 57"/>
                <a:gd name="T18" fmla="*/ 16 w 46"/>
                <a:gd name="T19" fmla="*/ 1 h 57"/>
                <a:gd name="T20" fmla="*/ 20 w 46"/>
                <a:gd name="T21" fmla="*/ 4 h 57"/>
                <a:gd name="T22" fmla="*/ 22 w 46"/>
                <a:gd name="T23" fmla="*/ 9 h 57"/>
                <a:gd name="T24" fmla="*/ 23 w 46"/>
                <a:gd name="T25" fmla="*/ 15 h 57"/>
                <a:gd name="T26" fmla="*/ 22 w 46"/>
                <a:gd name="T27" fmla="*/ 20 h 57"/>
                <a:gd name="T28" fmla="*/ 20 w 46"/>
                <a:gd name="T29" fmla="*/ 25 h 57"/>
                <a:gd name="T30" fmla="*/ 16 w 46"/>
                <a:gd name="T31" fmla="*/ 28 h 57"/>
                <a:gd name="T32" fmla="*/ 12 w 46"/>
                <a:gd name="T33" fmla="*/ 29 h 5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7"/>
                <a:gd name="T53" fmla="*/ 46 w 46"/>
                <a:gd name="T54" fmla="*/ 57 h 5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9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4" y="40"/>
                  </a:lnTo>
                  <a:lnTo>
                    <a:pt x="39" y="49"/>
                  </a:lnTo>
                  <a:lnTo>
                    <a:pt x="32" y="55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264" name="Freeform 30"/>
            <p:cNvSpPr>
              <a:spLocks/>
            </p:cNvSpPr>
            <p:nvPr/>
          </p:nvSpPr>
          <p:spPr bwMode="auto">
            <a:xfrm>
              <a:off x="388" y="2144"/>
              <a:ext cx="23" cy="29"/>
            </a:xfrm>
            <a:custGeom>
              <a:avLst/>
              <a:gdLst>
                <a:gd name="T0" fmla="*/ 12 w 46"/>
                <a:gd name="T1" fmla="*/ 29 h 57"/>
                <a:gd name="T2" fmla="*/ 7 w 46"/>
                <a:gd name="T3" fmla="*/ 28 h 57"/>
                <a:gd name="T4" fmla="*/ 4 w 46"/>
                <a:gd name="T5" fmla="*/ 25 h 57"/>
                <a:gd name="T6" fmla="*/ 2 w 46"/>
                <a:gd name="T7" fmla="*/ 20 h 57"/>
                <a:gd name="T8" fmla="*/ 0 w 46"/>
                <a:gd name="T9" fmla="*/ 14 h 57"/>
                <a:gd name="T10" fmla="*/ 2 w 46"/>
                <a:gd name="T11" fmla="*/ 9 h 57"/>
                <a:gd name="T12" fmla="*/ 4 w 46"/>
                <a:gd name="T13" fmla="*/ 4 h 57"/>
                <a:gd name="T14" fmla="*/ 7 w 46"/>
                <a:gd name="T15" fmla="*/ 1 h 57"/>
                <a:gd name="T16" fmla="*/ 12 w 46"/>
                <a:gd name="T17" fmla="*/ 0 h 57"/>
                <a:gd name="T18" fmla="*/ 17 w 46"/>
                <a:gd name="T19" fmla="*/ 1 h 57"/>
                <a:gd name="T20" fmla="*/ 20 w 46"/>
                <a:gd name="T21" fmla="*/ 4 h 57"/>
                <a:gd name="T22" fmla="*/ 22 w 46"/>
                <a:gd name="T23" fmla="*/ 9 h 57"/>
                <a:gd name="T24" fmla="*/ 23 w 46"/>
                <a:gd name="T25" fmla="*/ 14 h 57"/>
                <a:gd name="T26" fmla="*/ 22 w 46"/>
                <a:gd name="T27" fmla="*/ 20 h 57"/>
                <a:gd name="T28" fmla="*/ 20 w 46"/>
                <a:gd name="T29" fmla="*/ 24 h 57"/>
                <a:gd name="T30" fmla="*/ 17 w 46"/>
                <a:gd name="T31" fmla="*/ 27 h 57"/>
                <a:gd name="T32" fmla="*/ 12 w 46"/>
                <a:gd name="T33" fmla="*/ 29 h 5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7"/>
                <a:gd name="T53" fmla="*/ 46 w 46"/>
                <a:gd name="T54" fmla="*/ 57 h 5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3" y="40"/>
                  </a:lnTo>
                  <a:lnTo>
                    <a:pt x="0" y="28"/>
                  </a:lnTo>
                  <a:lnTo>
                    <a:pt x="3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3" y="1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4" y="39"/>
                  </a:lnTo>
                  <a:lnTo>
                    <a:pt x="39" y="48"/>
                  </a:lnTo>
                  <a:lnTo>
                    <a:pt x="33" y="54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0247" name="모서리가 둥근 직사각형 30"/>
          <p:cNvSpPr>
            <a:spLocks noChangeArrowheads="1"/>
          </p:cNvSpPr>
          <p:nvPr/>
        </p:nvSpPr>
        <p:spPr bwMode="auto">
          <a:xfrm>
            <a:off x="1468438" y="3622675"/>
            <a:ext cx="3481387" cy="747713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6491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15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5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510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106" name="Rectangle 2"/>
          <p:cNvSpPr>
            <a:spLocks noChangeArrowheads="1"/>
          </p:cNvSpPr>
          <p:nvPr/>
        </p:nvSpPr>
        <p:spPr bwMode="auto">
          <a:xfrm>
            <a:off x="1035050" y="1086903"/>
            <a:ext cx="7829550" cy="4837112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solidFill>
                  <a:srgbClr val="0000FF"/>
                </a:solidFill>
                <a:latin typeface="Trebuchet MS"/>
                <a:ea typeface="돋움체"/>
                <a:cs typeface="Trebuchet MS"/>
              </a:rPr>
              <a:t>#include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 </a:t>
            </a:r>
            <a:r>
              <a:rPr lang="en-US" sz="1600" kern="0" dirty="0">
                <a:solidFill>
                  <a:srgbClr val="A31515"/>
                </a:solidFill>
                <a:latin typeface="Trebuchet MS"/>
                <a:ea typeface="돋움체"/>
                <a:cs typeface="Trebuchet MS"/>
              </a:rPr>
              <a:t>&lt;</a:t>
            </a:r>
            <a:r>
              <a:rPr lang="en-US" sz="1600" kern="0" dirty="0" err="1">
                <a:solidFill>
                  <a:srgbClr val="A31515"/>
                </a:solidFill>
                <a:latin typeface="Trebuchet MS"/>
                <a:ea typeface="돋움체"/>
                <a:cs typeface="Trebuchet MS"/>
              </a:rPr>
              <a:t>stdio.h</a:t>
            </a:r>
            <a:r>
              <a:rPr lang="en-US" sz="1600" kern="0" dirty="0">
                <a:solidFill>
                  <a:srgbClr val="A31515"/>
                </a:solidFill>
                <a:latin typeface="Trebuchet MS"/>
                <a:ea typeface="돋움체"/>
                <a:cs typeface="Trebuchet MS"/>
              </a:rPr>
              <a:t>&gt;</a:t>
            </a:r>
            <a:endParaRPr lang="ko-KR" sz="1600" kern="100" dirty="0">
              <a:latin typeface="맑은 고딕"/>
              <a:ea typeface="맑은 고딕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solidFill>
                  <a:srgbClr val="0000FF"/>
                </a:solidFill>
                <a:latin typeface="Trebuchet MS"/>
                <a:ea typeface="돋움체"/>
                <a:cs typeface="Trebuchet MS"/>
              </a:rPr>
              <a:t>#include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 </a:t>
            </a:r>
            <a:r>
              <a:rPr lang="en-US" sz="1600" kern="0" dirty="0">
                <a:solidFill>
                  <a:srgbClr val="A31515"/>
                </a:solidFill>
                <a:latin typeface="Trebuchet MS"/>
                <a:ea typeface="돋움체"/>
                <a:cs typeface="Trebuchet MS"/>
              </a:rPr>
              <a:t>&lt;</a:t>
            </a:r>
            <a:r>
              <a:rPr lang="en-US" sz="1600" kern="0" dirty="0" err="1">
                <a:solidFill>
                  <a:srgbClr val="A31515"/>
                </a:solidFill>
                <a:latin typeface="Trebuchet MS"/>
                <a:ea typeface="돋움체"/>
                <a:cs typeface="Trebuchet MS"/>
              </a:rPr>
              <a:t>stdlib.h</a:t>
            </a:r>
            <a:r>
              <a:rPr lang="en-US" sz="1600" kern="0" dirty="0">
                <a:solidFill>
                  <a:srgbClr val="A31515"/>
                </a:solidFill>
                <a:latin typeface="Trebuchet MS"/>
                <a:ea typeface="돋움체"/>
                <a:cs typeface="Trebuchet MS"/>
              </a:rPr>
              <a:t>&gt;</a:t>
            </a:r>
            <a:endParaRPr lang="ko-KR" sz="1600" kern="100" dirty="0">
              <a:latin typeface="맑은 고딕"/>
              <a:ea typeface="맑은 고딕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solidFill>
                  <a:srgbClr val="0000FF"/>
                </a:solidFill>
                <a:latin typeface="Trebuchet MS"/>
                <a:ea typeface="돋움체"/>
                <a:cs typeface="Trebuchet MS"/>
              </a:rPr>
              <a:t>#define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 SIZE 5</a:t>
            </a:r>
            <a:endParaRPr lang="ko-KR" sz="1600" kern="100" dirty="0">
              <a:latin typeface="맑은 고딕"/>
              <a:ea typeface="맑은 고딕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/>
                <a:ea typeface="돋움체"/>
                <a:cs typeface="Trebuchet MS"/>
              </a:rPr>
              <a:t> </a:t>
            </a:r>
            <a:endParaRPr lang="ko-KR" sz="1600" kern="100" dirty="0">
              <a:latin typeface="맑은 고딕"/>
              <a:ea typeface="맑은 고딕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 err="1">
                <a:solidFill>
                  <a:srgbClr val="0000FF"/>
                </a:solidFill>
                <a:latin typeface="Trebuchet MS"/>
                <a:ea typeface="돋움체"/>
                <a:cs typeface="Trebuchet MS"/>
              </a:rPr>
              <a:t>int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 main(</a:t>
            </a:r>
            <a:r>
              <a:rPr lang="en-US" sz="1600" kern="0" dirty="0">
                <a:solidFill>
                  <a:srgbClr val="0000FF"/>
                </a:solidFill>
                <a:latin typeface="Trebuchet MS"/>
                <a:ea typeface="돋움체"/>
                <a:cs typeface="Trebuchet MS"/>
              </a:rPr>
              <a:t>void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)</a:t>
            </a:r>
            <a:endParaRPr lang="ko-KR" sz="1600" kern="100" dirty="0">
              <a:latin typeface="맑은 고딕"/>
              <a:ea typeface="맑은 고딕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/>
                <a:ea typeface="돋움체"/>
                <a:cs typeface="Trebuchet MS"/>
              </a:rPr>
              <a:t>{</a:t>
            </a:r>
            <a:endParaRPr lang="ko-KR" sz="1600" kern="100" dirty="0">
              <a:latin typeface="맑은 고딕"/>
              <a:ea typeface="맑은 고딕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/>
                <a:ea typeface="돋움체"/>
                <a:cs typeface="Trebuchet MS"/>
              </a:rPr>
              <a:t>       </a:t>
            </a:r>
            <a:r>
              <a:rPr lang="en-US" sz="1600" kern="0" dirty="0" err="1">
                <a:solidFill>
                  <a:srgbClr val="0000FF"/>
                </a:solidFill>
                <a:latin typeface="Trebuchet MS"/>
                <a:ea typeface="돋움체"/>
                <a:cs typeface="Trebuchet MS"/>
              </a:rPr>
              <a:t>int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 </a:t>
            </a:r>
            <a:r>
              <a:rPr lang="en-US" sz="1600" kern="0" dirty="0" err="1">
                <a:latin typeface="Trebuchet MS"/>
                <a:ea typeface="돋움체"/>
                <a:cs typeface="Trebuchet MS"/>
              </a:rPr>
              <a:t>i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;</a:t>
            </a:r>
            <a:endParaRPr lang="ko-KR" sz="1600" kern="100" dirty="0">
              <a:latin typeface="맑은 고딕"/>
              <a:ea typeface="맑은 고딕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/>
                <a:ea typeface="돋움체"/>
                <a:cs typeface="Trebuchet MS"/>
              </a:rPr>
              <a:t>       </a:t>
            </a:r>
            <a:r>
              <a:rPr lang="en-US" sz="1600" kern="0" dirty="0" err="1">
                <a:solidFill>
                  <a:srgbClr val="0000FF"/>
                </a:solidFill>
                <a:latin typeface="Trebuchet MS"/>
                <a:ea typeface="돋움체"/>
                <a:cs typeface="Trebuchet MS"/>
              </a:rPr>
              <a:t>int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 grade[SIZE];</a:t>
            </a:r>
            <a:endParaRPr lang="ko-KR" sz="1600" kern="100" dirty="0">
              <a:latin typeface="맑은 고딕"/>
              <a:ea typeface="맑은 고딕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/>
                <a:ea typeface="돋움체"/>
                <a:cs typeface="Trebuchet MS"/>
              </a:rPr>
              <a:t>       </a:t>
            </a:r>
            <a:r>
              <a:rPr lang="en-US" sz="1600" kern="0" dirty="0" err="1">
                <a:latin typeface="Trebuchet MS"/>
                <a:ea typeface="돋움체"/>
                <a:cs typeface="Trebuchet MS"/>
              </a:rPr>
              <a:t>printf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(</a:t>
            </a:r>
            <a:r>
              <a:rPr lang="en-US" sz="1600" kern="0" dirty="0">
                <a:solidFill>
                  <a:srgbClr val="A31515"/>
                </a:solidFill>
                <a:latin typeface="Trebuchet MS"/>
                <a:ea typeface="돋움체"/>
                <a:cs typeface="Trebuchet MS"/>
              </a:rPr>
              <a:t>"5</a:t>
            </a:r>
            <a:r>
              <a:rPr lang="ko-KR" sz="1600" kern="0" dirty="0">
                <a:solidFill>
                  <a:srgbClr val="A31515"/>
                </a:solidFill>
                <a:latin typeface="맑은 고딕"/>
                <a:ea typeface="돋움체"/>
                <a:cs typeface="돋움체"/>
              </a:rPr>
              <a:t>명의</a:t>
            </a:r>
            <a:r>
              <a:rPr lang="ko-KR" sz="1600" kern="0" dirty="0">
                <a:solidFill>
                  <a:srgbClr val="A31515"/>
                </a:solidFill>
                <a:latin typeface="맑은 고딕"/>
                <a:ea typeface="Trebuchet MS"/>
                <a:cs typeface="Trebuchet MS"/>
              </a:rPr>
              <a:t> </a:t>
            </a:r>
            <a:r>
              <a:rPr lang="ko-KR" sz="1600" kern="0" dirty="0">
                <a:solidFill>
                  <a:srgbClr val="A31515"/>
                </a:solidFill>
                <a:latin typeface="맑은 고딕"/>
                <a:ea typeface="돋움체"/>
                <a:cs typeface="돋움체"/>
              </a:rPr>
              <a:t>점수를</a:t>
            </a:r>
            <a:r>
              <a:rPr lang="ko-KR" sz="1600" kern="0" dirty="0">
                <a:solidFill>
                  <a:srgbClr val="A31515"/>
                </a:solidFill>
                <a:latin typeface="맑은 고딕"/>
                <a:ea typeface="Trebuchet MS"/>
                <a:cs typeface="Trebuchet MS"/>
              </a:rPr>
              <a:t> </a:t>
            </a:r>
            <a:r>
              <a:rPr lang="ko-KR" sz="1600" kern="0" dirty="0">
                <a:solidFill>
                  <a:srgbClr val="A31515"/>
                </a:solidFill>
                <a:latin typeface="맑은 고딕"/>
                <a:ea typeface="돋움체"/>
                <a:cs typeface="돋움체"/>
              </a:rPr>
              <a:t>입력하시오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\n");</a:t>
            </a:r>
            <a:endParaRPr lang="ko-KR" sz="1600" kern="100" dirty="0">
              <a:latin typeface="맑은 고딕"/>
              <a:ea typeface="맑은 고딕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/>
                <a:ea typeface="돋움체"/>
                <a:cs typeface="Trebuchet MS"/>
              </a:rPr>
              <a:t> </a:t>
            </a:r>
            <a:endParaRPr lang="ko-KR" sz="1600" kern="100" dirty="0">
              <a:latin typeface="맑은 고딕"/>
              <a:ea typeface="맑은 고딕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/>
                <a:ea typeface="돋움체"/>
                <a:cs typeface="Trebuchet MS"/>
              </a:rPr>
              <a:t>       </a:t>
            </a:r>
            <a:r>
              <a:rPr lang="en-US" sz="1600" kern="0" dirty="0">
                <a:solidFill>
                  <a:srgbClr val="0000FF"/>
                </a:solidFill>
                <a:latin typeface="Trebuchet MS"/>
                <a:ea typeface="돋움체"/>
                <a:cs typeface="Trebuchet MS"/>
              </a:rPr>
              <a:t>for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(</a:t>
            </a:r>
            <a:r>
              <a:rPr lang="en-US" sz="1600" kern="0" dirty="0" err="1">
                <a:latin typeface="Trebuchet MS"/>
                <a:ea typeface="돋움체"/>
                <a:cs typeface="Trebuchet MS"/>
              </a:rPr>
              <a:t>i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 = 0; </a:t>
            </a:r>
            <a:r>
              <a:rPr lang="en-US" sz="1600" kern="0" dirty="0" err="1">
                <a:latin typeface="Trebuchet MS"/>
                <a:ea typeface="돋움체"/>
                <a:cs typeface="Trebuchet MS"/>
              </a:rPr>
              <a:t>i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 &lt; SIZE; </a:t>
            </a:r>
            <a:r>
              <a:rPr lang="en-US" sz="1600" kern="0" dirty="0" err="1">
                <a:latin typeface="Trebuchet MS"/>
                <a:ea typeface="돋움체"/>
                <a:cs typeface="Trebuchet MS"/>
              </a:rPr>
              <a:t>i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++)</a:t>
            </a:r>
            <a:endParaRPr lang="ko-KR" sz="1600" kern="100" dirty="0">
              <a:latin typeface="맑은 고딕"/>
              <a:ea typeface="맑은 고딕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/>
                <a:ea typeface="돋움체"/>
                <a:cs typeface="Trebuchet MS"/>
              </a:rPr>
              <a:t>             </a:t>
            </a:r>
            <a:r>
              <a:rPr lang="en-US" sz="1600" kern="0" dirty="0" err="1">
                <a:latin typeface="Trebuchet MS"/>
                <a:ea typeface="돋움체"/>
                <a:cs typeface="Trebuchet MS"/>
              </a:rPr>
              <a:t>scanf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(</a:t>
            </a:r>
            <a:r>
              <a:rPr lang="en-US" sz="1600" kern="0" dirty="0">
                <a:solidFill>
                  <a:srgbClr val="A31515"/>
                </a:solidFill>
                <a:latin typeface="Trebuchet MS"/>
                <a:ea typeface="돋움체"/>
                <a:cs typeface="Trebuchet MS"/>
              </a:rPr>
              <a:t>"%d"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, &amp;grade[</a:t>
            </a:r>
            <a:r>
              <a:rPr lang="en-US" sz="1600" kern="0" dirty="0" err="1">
                <a:latin typeface="Trebuchet MS"/>
                <a:ea typeface="돋움체"/>
                <a:cs typeface="Trebuchet MS"/>
              </a:rPr>
              <a:t>i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]);</a:t>
            </a:r>
            <a:endParaRPr lang="ko-KR" sz="1600" kern="100" dirty="0">
              <a:latin typeface="맑은 고딕"/>
              <a:ea typeface="맑은 고딕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/>
                <a:ea typeface="돋움체"/>
                <a:cs typeface="Trebuchet MS"/>
              </a:rPr>
              <a:t> </a:t>
            </a:r>
            <a:endParaRPr lang="ko-KR" sz="1600" kern="100" dirty="0">
              <a:latin typeface="맑은 고딕"/>
              <a:ea typeface="맑은 고딕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/>
                <a:ea typeface="돋움체"/>
                <a:cs typeface="Trebuchet MS"/>
              </a:rPr>
              <a:t>       </a:t>
            </a:r>
            <a:r>
              <a:rPr lang="en-US" sz="1600" kern="0" dirty="0">
                <a:solidFill>
                  <a:srgbClr val="0000FF"/>
                </a:solidFill>
                <a:latin typeface="Trebuchet MS"/>
                <a:ea typeface="돋움체"/>
                <a:cs typeface="Trebuchet MS"/>
              </a:rPr>
              <a:t>for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(</a:t>
            </a:r>
            <a:r>
              <a:rPr lang="en-US" sz="1600" kern="0" dirty="0" err="1">
                <a:latin typeface="Trebuchet MS"/>
                <a:ea typeface="돋움체"/>
                <a:cs typeface="Trebuchet MS"/>
              </a:rPr>
              <a:t>i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 = 0; </a:t>
            </a:r>
            <a:r>
              <a:rPr lang="en-US" sz="1600" kern="0" dirty="0" err="1">
                <a:latin typeface="Trebuchet MS"/>
                <a:ea typeface="돋움체"/>
                <a:cs typeface="Trebuchet MS"/>
              </a:rPr>
              <a:t>i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 &lt; SIZE; </a:t>
            </a:r>
            <a:r>
              <a:rPr lang="en-US" sz="1600" kern="0" dirty="0" err="1">
                <a:latin typeface="Trebuchet MS"/>
                <a:ea typeface="돋움체"/>
                <a:cs typeface="Trebuchet MS"/>
              </a:rPr>
              <a:t>i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++)</a:t>
            </a:r>
            <a:endParaRPr lang="ko-KR" sz="1600" kern="100" dirty="0">
              <a:latin typeface="맑은 고딕"/>
              <a:ea typeface="맑은 고딕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/>
                <a:ea typeface="돋움체"/>
                <a:cs typeface="Trebuchet MS"/>
              </a:rPr>
              <a:t>             </a:t>
            </a:r>
            <a:r>
              <a:rPr lang="en-US" sz="1600" kern="0" dirty="0" err="1">
                <a:latin typeface="Trebuchet MS"/>
                <a:ea typeface="돋움체"/>
                <a:cs typeface="Trebuchet MS"/>
              </a:rPr>
              <a:t>printf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(</a:t>
            </a:r>
            <a:r>
              <a:rPr lang="en-US" sz="1600" kern="0" dirty="0">
                <a:solidFill>
                  <a:srgbClr val="A31515"/>
                </a:solidFill>
                <a:latin typeface="Trebuchet MS"/>
                <a:ea typeface="돋움체"/>
                <a:cs typeface="Trebuchet MS"/>
              </a:rPr>
              <a:t>"grade[%d]=%d\n"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, </a:t>
            </a:r>
            <a:r>
              <a:rPr lang="en-US" sz="1600" kern="0" dirty="0" err="1">
                <a:latin typeface="Trebuchet MS"/>
                <a:ea typeface="돋움체"/>
                <a:cs typeface="Trebuchet MS"/>
              </a:rPr>
              <a:t>i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, grade[</a:t>
            </a:r>
            <a:r>
              <a:rPr lang="en-US" sz="1600" kern="0" dirty="0" err="1">
                <a:latin typeface="Trebuchet MS"/>
                <a:ea typeface="돋움체"/>
                <a:cs typeface="Trebuchet MS"/>
              </a:rPr>
              <a:t>i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]);</a:t>
            </a:r>
            <a:endParaRPr lang="ko-KR" sz="1600" kern="100" dirty="0">
              <a:latin typeface="맑은 고딕"/>
              <a:ea typeface="맑은 고딕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/>
                <a:ea typeface="돋움체"/>
                <a:cs typeface="Trebuchet MS"/>
              </a:rPr>
              <a:t>       </a:t>
            </a:r>
            <a:r>
              <a:rPr lang="en-US" sz="1600" kern="0" dirty="0">
                <a:solidFill>
                  <a:srgbClr val="0000FF"/>
                </a:solidFill>
                <a:latin typeface="Trebuchet MS"/>
                <a:ea typeface="돋움체"/>
                <a:cs typeface="Trebuchet MS"/>
              </a:rPr>
              <a:t>return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 0;</a:t>
            </a:r>
            <a:endParaRPr lang="ko-KR" sz="1600" kern="100" dirty="0">
              <a:latin typeface="맑은 고딕"/>
              <a:ea typeface="맑은 고딕"/>
              <a:cs typeface="Times New Roman"/>
            </a:endParaRPr>
          </a:p>
          <a:p>
            <a:pPr algn="just" latinLnBrk="1">
              <a:lnSpc>
                <a:spcPct val="115000"/>
              </a:lnSpc>
              <a:spcAft>
                <a:spcPts val="1000"/>
              </a:spcAft>
              <a:defRPr/>
            </a:pPr>
            <a:r>
              <a:rPr lang="en-US" sz="1600" kern="0" dirty="0">
                <a:latin typeface="Trebuchet MS"/>
                <a:ea typeface="돋움체"/>
                <a:cs typeface="Trebuchet MS"/>
              </a:rPr>
              <a:t>}</a:t>
            </a:r>
            <a:endParaRPr lang="ko-KR" sz="1600" kern="100" dirty="0"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>
                <a:latin typeface="새굴림" pitchFamily="18" charset="-127"/>
                <a:ea typeface="새굴림" pitchFamily="18" charset="-127"/>
              </a:rPr>
              <a:t>배열 선언 예제 </a:t>
            </a:r>
          </a:p>
        </p:txBody>
      </p:sp>
      <p:sp>
        <p:nvSpPr>
          <p:cNvPr id="815108" name="Rectangle 4"/>
          <p:cNvSpPr>
            <a:spLocks noChangeArrowheads="1"/>
          </p:cNvSpPr>
          <p:nvPr/>
        </p:nvSpPr>
        <p:spPr bwMode="auto">
          <a:xfrm>
            <a:off x="6603999" y="1123949"/>
            <a:ext cx="2401977" cy="3016729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latinLnBrk="1"/>
            <a:r>
              <a:rPr lang="en-US" altLang="ko-KR" sz="1600" i="1" dirty="0"/>
              <a:t>5</a:t>
            </a:r>
            <a:r>
              <a:rPr lang="ko-KR" altLang="en-US" sz="1600" i="1" dirty="0"/>
              <a:t>명의 점수를 입력하시오</a:t>
            </a:r>
            <a:endParaRPr lang="ko-KR" altLang="en-US" sz="1600" dirty="0"/>
          </a:p>
          <a:p>
            <a:pPr latinLnBrk="1"/>
            <a:r>
              <a:rPr lang="en-US" altLang="ko-KR" sz="1600" i="1" dirty="0"/>
              <a:t>23</a:t>
            </a:r>
            <a:endParaRPr lang="ko-KR" altLang="en-US" sz="1600" dirty="0"/>
          </a:p>
          <a:p>
            <a:pPr latinLnBrk="1"/>
            <a:r>
              <a:rPr lang="en-US" altLang="ko-KR" sz="1600" i="1" dirty="0"/>
              <a:t>35</a:t>
            </a:r>
            <a:endParaRPr lang="ko-KR" altLang="en-US" sz="1600" dirty="0"/>
          </a:p>
          <a:p>
            <a:pPr latinLnBrk="1"/>
            <a:r>
              <a:rPr lang="en-US" altLang="ko-KR" sz="1600" i="1" dirty="0"/>
              <a:t>67</a:t>
            </a:r>
            <a:endParaRPr lang="ko-KR" altLang="en-US" sz="1600" dirty="0"/>
          </a:p>
          <a:p>
            <a:pPr latinLnBrk="1"/>
            <a:r>
              <a:rPr lang="en-US" altLang="ko-KR" sz="1600" i="1" dirty="0"/>
              <a:t>45</a:t>
            </a:r>
            <a:endParaRPr lang="ko-KR" altLang="en-US" sz="1600" dirty="0"/>
          </a:p>
          <a:p>
            <a:pPr latinLnBrk="1"/>
            <a:r>
              <a:rPr lang="en-US" altLang="ko-KR" sz="1600" i="1" dirty="0"/>
              <a:t>21</a:t>
            </a:r>
            <a:endParaRPr lang="ko-KR" altLang="en-US" sz="1600" dirty="0"/>
          </a:p>
          <a:p>
            <a:pPr latinLnBrk="1"/>
            <a:r>
              <a:rPr lang="en-US" altLang="ko-KR" sz="1600" i="1" dirty="0"/>
              <a:t>grade[0]=23</a:t>
            </a:r>
            <a:endParaRPr lang="en-US" altLang="ko-KR" sz="1600" dirty="0"/>
          </a:p>
          <a:p>
            <a:pPr latinLnBrk="1"/>
            <a:r>
              <a:rPr lang="en-US" altLang="ko-KR" sz="1600" i="1" dirty="0"/>
              <a:t>grade[1]=35</a:t>
            </a:r>
            <a:endParaRPr lang="en-US" altLang="ko-KR" sz="1600" dirty="0"/>
          </a:p>
          <a:p>
            <a:pPr latinLnBrk="1"/>
            <a:r>
              <a:rPr lang="en-US" altLang="ko-KR" sz="1600" i="1" dirty="0"/>
              <a:t>grade[2]=67</a:t>
            </a:r>
            <a:endParaRPr lang="en-US" altLang="ko-KR" sz="1600" dirty="0"/>
          </a:p>
          <a:p>
            <a:pPr latinLnBrk="1"/>
            <a:r>
              <a:rPr lang="en-US" altLang="ko-KR" sz="1600" i="1" dirty="0"/>
              <a:t>grade[3]=45</a:t>
            </a:r>
            <a:endParaRPr lang="en-US" altLang="ko-KR" sz="1600" dirty="0"/>
          </a:p>
          <a:p>
            <a:pPr latinLnBrk="1"/>
            <a:r>
              <a:rPr lang="en-US" altLang="ko-KR" sz="1600" i="1" dirty="0"/>
              <a:t>grade[4]=21</a:t>
            </a:r>
            <a:endParaRPr lang="en-US" altLang="ko-KR" sz="1600" dirty="0"/>
          </a:p>
        </p:txBody>
      </p:sp>
      <p:grpSp>
        <p:nvGrpSpPr>
          <p:cNvPr id="11270" name="Group 13"/>
          <p:cNvGrpSpPr>
            <a:grpSpLocks/>
          </p:cNvGrpSpPr>
          <p:nvPr/>
        </p:nvGrpSpPr>
        <p:grpSpPr bwMode="auto">
          <a:xfrm>
            <a:off x="6045200" y="1054100"/>
            <a:ext cx="487363" cy="1012825"/>
            <a:chOff x="-91" y="1749"/>
            <a:chExt cx="552" cy="832"/>
          </a:xfrm>
        </p:grpSpPr>
        <p:sp>
          <p:nvSpPr>
            <p:cNvPr id="11272" name="Freeform 14"/>
            <p:cNvSpPr>
              <a:spLocks/>
            </p:cNvSpPr>
            <p:nvPr/>
          </p:nvSpPr>
          <p:spPr bwMode="auto">
            <a:xfrm>
              <a:off x="-91" y="1749"/>
              <a:ext cx="552" cy="832"/>
            </a:xfrm>
            <a:custGeom>
              <a:avLst/>
              <a:gdLst>
                <a:gd name="T0" fmla="*/ 10 w 1103"/>
                <a:gd name="T1" fmla="*/ 227 h 1663"/>
                <a:gd name="T2" fmla="*/ 43 w 1103"/>
                <a:gd name="T3" fmla="*/ 153 h 1663"/>
                <a:gd name="T4" fmla="*/ 88 w 1103"/>
                <a:gd name="T5" fmla="*/ 88 h 1663"/>
                <a:gd name="T6" fmla="*/ 131 w 1103"/>
                <a:gd name="T7" fmla="*/ 37 h 1663"/>
                <a:gd name="T8" fmla="*/ 161 w 1103"/>
                <a:gd name="T9" fmla="*/ 7 h 1663"/>
                <a:gd name="T10" fmla="*/ 169 w 1103"/>
                <a:gd name="T11" fmla="*/ 1 h 1663"/>
                <a:gd name="T12" fmla="*/ 179 w 1103"/>
                <a:gd name="T13" fmla="*/ 3 h 1663"/>
                <a:gd name="T14" fmla="*/ 197 w 1103"/>
                <a:gd name="T15" fmla="*/ 6 h 1663"/>
                <a:gd name="T16" fmla="*/ 220 w 1103"/>
                <a:gd name="T17" fmla="*/ 10 h 1663"/>
                <a:gd name="T18" fmla="*/ 244 w 1103"/>
                <a:gd name="T19" fmla="*/ 14 h 1663"/>
                <a:gd name="T20" fmla="*/ 265 w 1103"/>
                <a:gd name="T21" fmla="*/ 19 h 1663"/>
                <a:gd name="T22" fmla="*/ 291 w 1103"/>
                <a:gd name="T23" fmla="*/ 22 h 1663"/>
                <a:gd name="T24" fmla="*/ 314 w 1103"/>
                <a:gd name="T25" fmla="*/ 18 h 1663"/>
                <a:gd name="T26" fmla="*/ 335 w 1103"/>
                <a:gd name="T27" fmla="*/ 11 h 1663"/>
                <a:gd name="T28" fmla="*/ 358 w 1103"/>
                <a:gd name="T29" fmla="*/ 4 h 1663"/>
                <a:gd name="T30" fmla="*/ 383 w 1103"/>
                <a:gd name="T31" fmla="*/ 0 h 1663"/>
                <a:gd name="T32" fmla="*/ 415 w 1103"/>
                <a:gd name="T33" fmla="*/ 34 h 1663"/>
                <a:gd name="T34" fmla="*/ 444 w 1103"/>
                <a:gd name="T35" fmla="*/ 90 h 1663"/>
                <a:gd name="T36" fmla="*/ 466 w 1103"/>
                <a:gd name="T37" fmla="*/ 151 h 1663"/>
                <a:gd name="T38" fmla="*/ 482 w 1103"/>
                <a:gd name="T39" fmla="*/ 215 h 1663"/>
                <a:gd name="T40" fmla="*/ 493 w 1103"/>
                <a:gd name="T41" fmla="*/ 278 h 1663"/>
                <a:gd name="T42" fmla="*/ 497 w 1103"/>
                <a:gd name="T43" fmla="*/ 324 h 1663"/>
                <a:gd name="T44" fmla="*/ 519 w 1103"/>
                <a:gd name="T45" fmla="*/ 344 h 1663"/>
                <a:gd name="T46" fmla="*/ 544 w 1103"/>
                <a:gd name="T47" fmla="*/ 366 h 1663"/>
                <a:gd name="T48" fmla="*/ 552 w 1103"/>
                <a:gd name="T49" fmla="*/ 389 h 1663"/>
                <a:gd name="T50" fmla="*/ 541 w 1103"/>
                <a:gd name="T51" fmla="*/ 431 h 1663"/>
                <a:gd name="T52" fmla="*/ 519 w 1103"/>
                <a:gd name="T53" fmla="*/ 484 h 1663"/>
                <a:gd name="T54" fmla="*/ 491 w 1103"/>
                <a:gd name="T55" fmla="*/ 540 h 1663"/>
                <a:gd name="T56" fmla="*/ 464 w 1103"/>
                <a:gd name="T57" fmla="*/ 590 h 1663"/>
                <a:gd name="T58" fmla="*/ 447 w 1103"/>
                <a:gd name="T59" fmla="*/ 616 h 1663"/>
                <a:gd name="T60" fmla="*/ 433 w 1103"/>
                <a:gd name="T61" fmla="*/ 615 h 1663"/>
                <a:gd name="T62" fmla="*/ 419 w 1103"/>
                <a:gd name="T63" fmla="*/ 616 h 1663"/>
                <a:gd name="T64" fmla="*/ 403 w 1103"/>
                <a:gd name="T65" fmla="*/ 643 h 1663"/>
                <a:gd name="T66" fmla="*/ 404 w 1103"/>
                <a:gd name="T67" fmla="*/ 685 h 1663"/>
                <a:gd name="T68" fmla="*/ 417 w 1103"/>
                <a:gd name="T69" fmla="*/ 725 h 1663"/>
                <a:gd name="T70" fmla="*/ 413 w 1103"/>
                <a:gd name="T71" fmla="*/ 764 h 1663"/>
                <a:gd name="T72" fmla="*/ 390 w 1103"/>
                <a:gd name="T73" fmla="*/ 810 h 1663"/>
                <a:gd name="T74" fmla="*/ 361 w 1103"/>
                <a:gd name="T75" fmla="*/ 831 h 1663"/>
                <a:gd name="T76" fmla="*/ 328 w 1103"/>
                <a:gd name="T77" fmla="*/ 827 h 1663"/>
                <a:gd name="T78" fmla="*/ 294 w 1103"/>
                <a:gd name="T79" fmla="*/ 808 h 1663"/>
                <a:gd name="T80" fmla="*/ 266 w 1103"/>
                <a:gd name="T81" fmla="*/ 779 h 1663"/>
                <a:gd name="T82" fmla="*/ 246 w 1103"/>
                <a:gd name="T83" fmla="*/ 748 h 1663"/>
                <a:gd name="T84" fmla="*/ 242 w 1103"/>
                <a:gd name="T85" fmla="*/ 721 h 1663"/>
                <a:gd name="T86" fmla="*/ 246 w 1103"/>
                <a:gd name="T87" fmla="*/ 685 h 1663"/>
                <a:gd name="T88" fmla="*/ 225 w 1103"/>
                <a:gd name="T89" fmla="*/ 671 h 1663"/>
                <a:gd name="T90" fmla="*/ 196 w 1103"/>
                <a:gd name="T91" fmla="*/ 665 h 1663"/>
                <a:gd name="T92" fmla="*/ 173 w 1103"/>
                <a:gd name="T93" fmla="*/ 651 h 1663"/>
                <a:gd name="T94" fmla="*/ 168 w 1103"/>
                <a:gd name="T95" fmla="*/ 624 h 1663"/>
                <a:gd name="T96" fmla="*/ 169 w 1103"/>
                <a:gd name="T97" fmla="*/ 593 h 1663"/>
                <a:gd name="T98" fmla="*/ 158 w 1103"/>
                <a:gd name="T99" fmla="*/ 572 h 1663"/>
                <a:gd name="T100" fmla="*/ 138 w 1103"/>
                <a:gd name="T101" fmla="*/ 557 h 1663"/>
                <a:gd name="T102" fmla="*/ 115 w 1103"/>
                <a:gd name="T103" fmla="*/ 545 h 1663"/>
                <a:gd name="T104" fmla="*/ 89 w 1103"/>
                <a:gd name="T105" fmla="*/ 535 h 1663"/>
                <a:gd name="T106" fmla="*/ 64 w 1103"/>
                <a:gd name="T107" fmla="*/ 525 h 1663"/>
                <a:gd name="T108" fmla="*/ 39 w 1103"/>
                <a:gd name="T109" fmla="*/ 513 h 1663"/>
                <a:gd name="T110" fmla="*/ 18 w 1103"/>
                <a:gd name="T111" fmla="*/ 384 h 1663"/>
                <a:gd name="T112" fmla="*/ 4 w 1103"/>
                <a:gd name="T113" fmla="*/ 293 h 166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103"/>
                <a:gd name="T172" fmla="*/ 0 h 1663"/>
                <a:gd name="T173" fmla="*/ 1103 w 1103"/>
                <a:gd name="T174" fmla="*/ 1663 h 166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103" h="1663">
                  <a:moveTo>
                    <a:pt x="0" y="557"/>
                  </a:moveTo>
                  <a:lnTo>
                    <a:pt x="7" y="505"/>
                  </a:lnTo>
                  <a:lnTo>
                    <a:pt x="19" y="453"/>
                  </a:lnTo>
                  <a:lnTo>
                    <a:pt x="38" y="402"/>
                  </a:lnTo>
                  <a:lnTo>
                    <a:pt x="60" y="353"/>
                  </a:lnTo>
                  <a:lnTo>
                    <a:pt x="86" y="306"/>
                  </a:lnTo>
                  <a:lnTo>
                    <a:pt x="114" y="260"/>
                  </a:lnTo>
                  <a:lnTo>
                    <a:pt x="144" y="216"/>
                  </a:lnTo>
                  <a:lnTo>
                    <a:pt x="175" y="175"/>
                  </a:lnTo>
                  <a:lnTo>
                    <a:pt x="205" y="139"/>
                  </a:lnTo>
                  <a:lnTo>
                    <a:pt x="235" y="104"/>
                  </a:lnTo>
                  <a:lnTo>
                    <a:pt x="261" y="74"/>
                  </a:lnTo>
                  <a:lnTo>
                    <a:pt x="287" y="50"/>
                  </a:lnTo>
                  <a:lnTo>
                    <a:pt x="306" y="29"/>
                  </a:lnTo>
                  <a:lnTo>
                    <a:pt x="322" y="14"/>
                  </a:lnTo>
                  <a:lnTo>
                    <a:pt x="333" y="5"/>
                  </a:lnTo>
                  <a:lnTo>
                    <a:pt x="336" y="1"/>
                  </a:lnTo>
                  <a:lnTo>
                    <a:pt x="337" y="1"/>
                  </a:lnTo>
                  <a:lnTo>
                    <a:pt x="342" y="3"/>
                  </a:lnTo>
                  <a:lnTo>
                    <a:pt x="349" y="4"/>
                  </a:lnTo>
                  <a:lnTo>
                    <a:pt x="357" y="5"/>
                  </a:lnTo>
                  <a:lnTo>
                    <a:pt x="368" y="6"/>
                  </a:lnTo>
                  <a:lnTo>
                    <a:pt x="380" y="8"/>
                  </a:lnTo>
                  <a:lnTo>
                    <a:pt x="394" y="11"/>
                  </a:lnTo>
                  <a:lnTo>
                    <a:pt x="409" y="13"/>
                  </a:lnTo>
                  <a:lnTo>
                    <a:pt x="424" y="15"/>
                  </a:lnTo>
                  <a:lnTo>
                    <a:pt x="440" y="19"/>
                  </a:lnTo>
                  <a:lnTo>
                    <a:pt x="456" y="21"/>
                  </a:lnTo>
                  <a:lnTo>
                    <a:pt x="472" y="24"/>
                  </a:lnTo>
                  <a:lnTo>
                    <a:pt x="488" y="28"/>
                  </a:lnTo>
                  <a:lnTo>
                    <a:pt x="503" y="31"/>
                  </a:lnTo>
                  <a:lnTo>
                    <a:pt x="517" y="35"/>
                  </a:lnTo>
                  <a:lnTo>
                    <a:pt x="530" y="38"/>
                  </a:lnTo>
                  <a:lnTo>
                    <a:pt x="548" y="43"/>
                  </a:lnTo>
                  <a:lnTo>
                    <a:pt x="565" y="44"/>
                  </a:lnTo>
                  <a:lnTo>
                    <a:pt x="582" y="44"/>
                  </a:lnTo>
                  <a:lnTo>
                    <a:pt x="598" y="43"/>
                  </a:lnTo>
                  <a:lnTo>
                    <a:pt x="613" y="41"/>
                  </a:lnTo>
                  <a:lnTo>
                    <a:pt x="628" y="36"/>
                  </a:lnTo>
                  <a:lnTo>
                    <a:pt x="643" y="31"/>
                  </a:lnTo>
                  <a:lnTo>
                    <a:pt x="656" y="27"/>
                  </a:lnTo>
                  <a:lnTo>
                    <a:pt x="670" y="21"/>
                  </a:lnTo>
                  <a:lnTo>
                    <a:pt x="685" y="16"/>
                  </a:lnTo>
                  <a:lnTo>
                    <a:pt x="700" y="12"/>
                  </a:lnTo>
                  <a:lnTo>
                    <a:pt x="715" y="7"/>
                  </a:lnTo>
                  <a:lnTo>
                    <a:pt x="731" y="4"/>
                  </a:lnTo>
                  <a:lnTo>
                    <a:pt x="747" y="1"/>
                  </a:lnTo>
                  <a:lnTo>
                    <a:pt x="765" y="0"/>
                  </a:lnTo>
                  <a:lnTo>
                    <a:pt x="783" y="1"/>
                  </a:lnTo>
                  <a:lnTo>
                    <a:pt x="806" y="34"/>
                  </a:lnTo>
                  <a:lnTo>
                    <a:pt x="829" y="68"/>
                  </a:lnTo>
                  <a:lnTo>
                    <a:pt x="850" y="104"/>
                  </a:lnTo>
                  <a:lnTo>
                    <a:pt x="868" y="141"/>
                  </a:lnTo>
                  <a:lnTo>
                    <a:pt x="887" y="180"/>
                  </a:lnTo>
                  <a:lnTo>
                    <a:pt x="903" y="219"/>
                  </a:lnTo>
                  <a:lnTo>
                    <a:pt x="918" y="261"/>
                  </a:lnTo>
                  <a:lnTo>
                    <a:pt x="932" y="302"/>
                  </a:lnTo>
                  <a:lnTo>
                    <a:pt x="944" y="345"/>
                  </a:lnTo>
                  <a:lnTo>
                    <a:pt x="955" y="386"/>
                  </a:lnTo>
                  <a:lnTo>
                    <a:pt x="964" y="429"/>
                  </a:lnTo>
                  <a:lnTo>
                    <a:pt x="972" y="472"/>
                  </a:lnTo>
                  <a:lnTo>
                    <a:pt x="979" y="514"/>
                  </a:lnTo>
                  <a:lnTo>
                    <a:pt x="985" y="556"/>
                  </a:lnTo>
                  <a:lnTo>
                    <a:pt x="988" y="597"/>
                  </a:lnTo>
                  <a:lnTo>
                    <a:pt x="991" y="638"/>
                  </a:lnTo>
                  <a:lnTo>
                    <a:pt x="994" y="647"/>
                  </a:lnTo>
                  <a:lnTo>
                    <a:pt x="1004" y="658"/>
                  </a:lnTo>
                  <a:lnTo>
                    <a:pt x="1020" y="672"/>
                  </a:lnTo>
                  <a:lnTo>
                    <a:pt x="1038" y="687"/>
                  </a:lnTo>
                  <a:lnTo>
                    <a:pt x="1056" y="703"/>
                  </a:lnTo>
                  <a:lnTo>
                    <a:pt x="1075" y="718"/>
                  </a:lnTo>
                  <a:lnTo>
                    <a:pt x="1088" y="732"/>
                  </a:lnTo>
                  <a:lnTo>
                    <a:pt x="1099" y="744"/>
                  </a:lnTo>
                  <a:lnTo>
                    <a:pt x="1103" y="759"/>
                  </a:lnTo>
                  <a:lnTo>
                    <a:pt x="1103" y="778"/>
                  </a:lnTo>
                  <a:lnTo>
                    <a:pt x="1100" y="802"/>
                  </a:lnTo>
                  <a:lnTo>
                    <a:pt x="1092" y="831"/>
                  </a:lnTo>
                  <a:lnTo>
                    <a:pt x="1082" y="862"/>
                  </a:lnTo>
                  <a:lnTo>
                    <a:pt x="1069" y="897"/>
                  </a:lnTo>
                  <a:lnTo>
                    <a:pt x="1054" y="931"/>
                  </a:lnTo>
                  <a:lnTo>
                    <a:pt x="1037" y="968"/>
                  </a:lnTo>
                  <a:lnTo>
                    <a:pt x="1018" y="1006"/>
                  </a:lnTo>
                  <a:lnTo>
                    <a:pt x="1000" y="1043"/>
                  </a:lnTo>
                  <a:lnTo>
                    <a:pt x="981" y="1080"/>
                  </a:lnTo>
                  <a:lnTo>
                    <a:pt x="962" y="1116"/>
                  </a:lnTo>
                  <a:lnTo>
                    <a:pt x="944" y="1148"/>
                  </a:lnTo>
                  <a:lnTo>
                    <a:pt x="927" y="1179"/>
                  </a:lnTo>
                  <a:lnTo>
                    <a:pt x="912" y="1206"/>
                  </a:lnTo>
                  <a:lnTo>
                    <a:pt x="898" y="1229"/>
                  </a:lnTo>
                  <a:lnTo>
                    <a:pt x="894" y="1231"/>
                  </a:lnTo>
                  <a:lnTo>
                    <a:pt x="886" y="1231"/>
                  </a:lnTo>
                  <a:lnTo>
                    <a:pt x="876" y="1231"/>
                  </a:lnTo>
                  <a:lnTo>
                    <a:pt x="866" y="1230"/>
                  </a:lnTo>
                  <a:lnTo>
                    <a:pt x="856" y="1230"/>
                  </a:lnTo>
                  <a:lnTo>
                    <a:pt x="847" y="1230"/>
                  </a:lnTo>
                  <a:lnTo>
                    <a:pt x="838" y="1232"/>
                  </a:lnTo>
                  <a:lnTo>
                    <a:pt x="834" y="1238"/>
                  </a:lnTo>
                  <a:lnTo>
                    <a:pt x="817" y="1260"/>
                  </a:lnTo>
                  <a:lnTo>
                    <a:pt x="806" y="1285"/>
                  </a:lnTo>
                  <a:lnTo>
                    <a:pt x="803" y="1313"/>
                  </a:lnTo>
                  <a:lnTo>
                    <a:pt x="803" y="1341"/>
                  </a:lnTo>
                  <a:lnTo>
                    <a:pt x="807" y="1369"/>
                  </a:lnTo>
                  <a:lnTo>
                    <a:pt x="814" y="1397"/>
                  </a:lnTo>
                  <a:lnTo>
                    <a:pt x="824" y="1425"/>
                  </a:lnTo>
                  <a:lnTo>
                    <a:pt x="834" y="1450"/>
                  </a:lnTo>
                  <a:lnTo>
                    <a:pt x="837" y="1471"/>
                  </a:lnTo>
                  <a:lnTo>
                    <a:pt x="834" y="1498"/>
                  </a:lnTo>
                  <a:lnTo>
                    <a:pt x="826" y="1528"/>
                  </a:lnTo>
                  <a:lnTo>
                    <a:pt x="814" y="1561"/>
                  </a:lnTo>
                  <a:lnTo>
                    <a:pt x="798" y="1592"/>
                  </a:lnTo>
                  <a:lnTo>
                    <a:pt x="780" y="1619"/>
                  </a:lnTo>
                  <a:lnTo>
                    <a:pt x="761" y="1641"/>
                  </a:lnTo>
                  <a:lnTo>
                    <a:pt x="742" y="1655"/>
                  </a:lnTo>
                  <a:lnTo>
                    <a:pt x="722" y="1662"/>
                  </a:lnTo>
                  <a:lnTo>
                    <a:pt x="700" y="1663"/>
                  </a:lnTo>
                  <a:lnTo>
                    <a:pt x="678" y="1661"/>
                  </a:lnTo>
                  <a:lnTo>
                    <a:pt x="656" y="1654"/>
                  </a:lnTo>
                  <a:lnTo>
                    <a:pt x="633" y="1644"/>
                  </a:lnTo>
                  <a:lnTo>
                    <a:pt x="610" y="1631"/>
                  </a:lnTo>
                  <a:lnTo>
                    <a:pt x="588" y="1615"/>
                  </a:lnTo>
                  <a:lnTo>
                    <a:pt x="568" y="1597"/>
                  </a:lnTo>
                  <a:lnTo>
                    <a:pt x="548" y="1578"/>
                  </a:lnTo>
                  <a:lnTo>
                    <a:pt x="531" y="1558"/>
                  </a:lnTo>
                  <a:lnTo>
                    <a:pt x="515" y="1538"/>
                  </a:lnTo>
                  <a:lnTo>
                    <a:pt x="502" y="1516"/>
                  </a:lnTo>
                  <a:lnTo>
                    <a:pt x="492" y="1496"/>
                  </a:lnTo>
                  <a:lnTo>
                    <a:pt x="485" y="1475"/>
                  </a:lnTo>
                  <a:lnTo>
                    <a:pt x="483" y="1457"/>
                  </a:lnTo>
                  <a:lnTo>
                    <a:pt x="484" y="1441"/>
                  </a:lnTo>
                  <a:lnTo>
                    <a:pt x="486" y="1418"/>
                  </a:lnTo>
                  <a:lnTo>
                    <a:pt x="491" y="1392"/>
                  </a:lnTo>
                  <a:lnTo>
                    <a:pt x="492" y="1370"/>
                  </a:lnTo>
                  <a:lnTo>
                    <a:pt x="484" y="1358"/>
                  </a:lnTo>
                  <a:lnTo>
                    <a:pt x="469" y="1346"/>
                  </a:lnTo>
                  <a:lnTo>
                    <a:pt x="450" y="1341"/>
                  </a:lnTo>
                  <a:lnTo>
                    <a:pt x="431" y="1336"/>
                  </a:lnTo>
                  <a:lnTo>
                    <a:pt x="411" y="1334"/>
                  </a:lnTo>
                  <a:lnTo>
                    <a:pt x="392" y="1330"/>
                  </a:lnTo>
                  <a:lnTo>
                    <a:pt x="373" y="1326"/>
                  </a:lnTo>
                  <a:lnTo>
                    <a:pt x="358" y="1316"/>
                  </a:lnTo>
                  <a:lnTo>
                    <a:pt x="345" y="1302"/>
                  </a:lnTo>
                  <a:lnTo>
                    <a:pt x="337" y="1286"/>
                  </a:lnTo>
                  <a:lnTo>
                    <a:pt x="335" y="1268"/>
                  </a:lnTo>
                  <a:lnTo>
                    <a:pt x="335" y="1247"/>
                  </a:lnTo>
                  <a:lnTo>
                    <a:pt x="336" y="1225"/>
                  </a:lnTo>
                  <a:lnTo>
                    <a:pt x="337" y="1205"/>
                  </a:lnTo>
                  <a:lnTo>
                    <a:pt x="337" y="1185"/>
                  </a:lnTo>
                  <a:lnTo>
                    <a:pt x="335" y="1168"/>
                  </a:lnTo>
                  <a:lnTo>
                    <a:pt x="327" y="1155"/>
                  </a:lnTo>
                  <a:lnTo>
                    <a:pt x="315" y="1143"/>
                  </a:lnTo>
                  <a:lnTo>
                    <a:pt x="304" y="1133"/>
                  </a:lnTo>
                  <a:lnTo>
                    <a:pt x="290" y="1123"/>
                  </a:lnTo>
                  <a:lnTo>
                    <a:pt x="276" y="1113"/>
                  </a:lnTo>
                  <a:lnTo>
                    <a:pt x="261" y="1105"/>
                  </a:lnTo>
                  <a:lnTo>
                    <a:pt x="246" y="1097"/>
                  </a:lnTo>
                  <a:lnTo>
                    <a:pt x="229" y="1090"/>
                  </a:lnTo>
                  <a:lnTo>
                    <a:pt x="213" y="1084"/>
                  </a:lnTo>
                  <a:lnTo>
                    <a:pt x="196" y="1077"/>
                  </a:lnTo>
                  <a:lnTo>
                    <a:pt x="178" y="1070"/>
                  </a:lnTo>
                  <a:lnTo>
                    <a:pt x="161" y="1063"/>
                  </a:lnTo>
                  <a:lnTo>
                    <a:pt x="144" y="1056"/>
                  </a:lnTo>
                  <a:lnTo>
                    <a:pt x="128" y="1049"/>
                  </a:lnTo>
                  <a:lnTo>
                    <a:pt x="110" y="1042"/>
                  </a:lnTo>
                  <a:lnTo>
                    <a:pt x="94" y="1034"/>
                  </a:lnTo>
                  <a:lnTo>
                    <a:pt x="78" y="1026"/>
                  </a:lnTo>
                  <a:lnTo>
                    <a:pt x="63" y="937"/>
                  </a:lnTo>
                  <a:lnTo>
                    <a:pt x="49" y="850"/>
                  </a:lnTo>
                  <a:lnTo>
                    <a:pt x="36" y="767"/>
                  </a:lnTo>
                  <a:lnTo>
                    <a:pt x="24" y="693"/>
                  </a:lnTo>
                  <a:lnTo>
                    <a:pt x="14" y="631"/>
                  </a:lnTo>
                  <a:lnTo>
                    <a:pt x="7" y="585"/>
                  </a:lnTo>
                  <a:lnTo>
                    <a:pt x="1" y="558"/>
                  </a:lnTo>
                  <a:lnTo>
                    <a:pt x="0" y="557"/>
                  </a:lnTo>
                  <a:close/>
                </a:path>
              </a:pathLst>
            </a:custGeom>
            <a:solidFill>
              <a:srgbClr val="FFFF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73" name="Freeform 15"/>
            <p:cNvSpPr>
              <a:spLocks/>
            </p:cNvSpPr>
            <p:nvPr/>
          </p:nvSpPr>
          <p:spPr bwMode="auto">
            <a:xfrm>
              <a:off x="-77" y="1804"/>
              <a:ext cx="523" cy="721"/>
            </a:xfrm>
            <a:custGeom>
              <a:avLst/>
              <a:gdLst>
                <a:gd name="T0" fmla="*/ 480 w 1044"/>
                <a:gd name="T1" fmla="*/ 299 h 1440"/>
                <a:gd name="T2" fmla="*/ 445 w 1044"/>
                <a:gd name="T3" fmla="*/ 275 h 1440"/>
                <a:gd name="T4" fmla="*/ 427 w 1044"/>
                <a:gd name="T5" fmla="*/ 144 h 1440"/>
                <a:gd name="T6" fmla="*/ 406 w 1044"/>
                <a:gd name="T7" fmla="*/ 93 h 1440"/>
                <a:gd name="T8" fmla="*/ 407 w 1044"/>
                <a:gd name="T9" fmla="*/ 67 h 1440"/>
                <a:gd name="T10" fmla="*/ 420 w 1044"/>
                <a:gd name="T11" fmla="*/ 58 h 1440"/>
                <a:gd name="T12" fmla="*/ 386 w 1044"/>
                <a:gd name="T13" fmla="*/ 26 h 1440"/>
                <a:gd name="T14" fmla="*/ 359 w 1044"/>
                <a:gd name="T15" fmla="*/ 14 h 1440"/>
                <a:gd name="T16" fmla="*/ 340 w 1044"/>
                <a:gd name="T17" fmla="*/ 16 h 1440"/>
                <a:gd name="T18" fmla="*/ 311 w 1044"/>
                <a:gd name="T19" fmla="*/ 27 h 1440"/>
                <a:gd name="T20" fmla="*/ 302 w 1044"/>
                <a:gd name="T21" fmla="*/ 24 h 1440"/>
                <a:gd name="T22" fmla="*/ 262 w 1044"/>
                <a:gd name="T23" fmla="*/ 14 h 1440"/>
                <a:gd name="T24" fmla="*/ 220 w 1044"/>
                <a:gd name="T25" fmla="*/ 7 h 1440"/>
                <a:gd name="T26" fmla="*/ 178 w 1044"/>
                <a:gd name="T27" fmla="*/ 0 h 1440"/>
                <a:gd name="T28" fmla="*/ 174 w 1044"/>
                <a:gd name="T29" fmla="*/ 2 h 1440"/>
                <a:gd name="T30" fmla="*/ 171 w 1044"/>
                <a:gd name="T31" fmla="*/ 7 h 1440"/>
                <a:gd name="T32" fmla="*/ 172 w 1044"/>
                <a:gd name="T33" fmla="*/ 8 h 1440"/>
                <a:gd name="T34" fmla="*/ 169 w 1044"/>
                <a:gd name="T35" fmla="*/ 8 h 1440"/>
                <a:gd name="T36" fmla="*/ 143 w 1044"/>
                <a:gd name="T37" fmla="*/ 25 h 1440"/>
                <a:gd name="T38" fmla="*/ 114 w 1044"/>
                <a:gd name="T39" fmla="*/ 45 h 1440"/>
                <a:gd name="T40" fmla="*/ 86 w 1044"/>
                <a:gd name="T41" fmla="*/ 68 h 1440"/>
                <a:gd name="T42" fmla="*/ 58 w 1044"/>
                <a:gd name="T43" fmla="*/ 98 h 1440"/>
                <a:gd name="T44" fmla="*/ 36 w 1044"/>
                <a:gd name="T45" fmla="*/ 137 h 1440"/>
                <a:gd name="T46" fmla="*/ 8 w 1044"/>
                <a:gd name="T47" fmla="*/ 192 h 1440"/>
                <a:gd name="T48" fmla="*/ 1 w 1044"/>
                <a:gd name="T49" fmla="*/ 231 h 1440"/>
                <a:gd name="T50" fmla="*/ 5 w 1044"/>
                <a:gd name="T51" fmla="*/ 243 h 1440"/>
                <a:gd name="T52" fmla="*/ 27 w 1044"/>
                <a:gd name="T53" fmla="*/ 322 h 1440"/>
                <a:gd name="T54" fmla="*/ 48 w 1044"/>
                <a:gd name="T55" fmla="*/ 402 h 1440"/>
                <a:gd name="T56" fmla="*/ 57 w 1044"/>
                <a:gd name="T57" fmla="*/ 413 h 1440"/>
                <a:gd name="T58" fmla="*/ 98 w 1044"/>
                <a:gd name="T59" fmla="*/ 437 h 1440"/>
                <a:gd name="T60" fmla="*/ 146 w 1044"/>
                <a:gd name="T61" fmla="*/ 465 h 1440"/>
                <a:gd name="T62" fmla="*/ 166 w 1044"/>
                <a:gd name="T63" fmla="*/ 475 h 1440"/>
                <a:gd name="T64" fmla="*/ 187 w 1044"/>
                <a:gd name="T65" fmla="*/ 482 h 1440"/>
                <a:gd name="T66" fmla="*/ 200 w 1044"/>
                <a:gd name="T67" fmla="*/ 527 h 1440"/>
                <a:gd name="T68" fmla="*/ 227 w 1044"/>
                <a:gd name="T69" fmla="*/ 556 h 1440"/>
                <a:gd name="T70" fmla="*/ 257 w 1044"/>
                <a:gd name="T71" fmla="*/ 556 h 1440"/>
                <a:gd name="T72" fmla="*/ 289 w 1044"/>
                <a:gd name="T73" fmla="*/ 551 h 1440"/>
                <a:gd name="T74" fmla="*/ 308 w 1044"/>
                <a:gd name="T75" fmla="*/ 553 h 1440"/>
                <a:gd name="T76" fmla="*/ 312 w 1044"/>
                <a:gd name="T77" fmla="*/ 606 h 1440"/>
                <a:gd name="T78" fmla="*/ 308 w 1044"/>
                <a:gd name="T79" fmla="*/ 617 h 1440"/>
                <a:gd name="T80" fmla="*/ 288 w 1044"/>
                <a:gd name="T81" fmla="*/ 632 h 1440"/>
                <a:gd name="T82" fmla="*/ 280 w 1044"/>
                <a:gd name="T83" fmla="*/ 659 h 1440"/>
                <a:gd name="T84" fmla="*/ 286 w 1044"/>
                <a:gd name="T85" fmla="*/ 690 h 1440"/>
                <a:gd name="T86" fmla="*/ 305 w 1044"/>
                <a:gd name="T87" fmla="*/ 718 h 1440"/>
                <a:gd name="T88" fmla="*/ 336 w 1044"/>
                <a:gd name="T89" fmla="*/ 719 h 1440"/>
                <a:gd name="T90" fmla="*/ 362 w 1044"/>
                <a:gd name="T91" fmla="*/ 688 h 1440"/>
                <a:gd name="T92" fmla="*/ 355 w 1044"/>
                <a:gd name="T93" fmla="*/ 641 h 1440"/>
                <a:gd name="T94" fmla="*/ 339 w 1044"/>
                <a:gd name="T95" fmla="*/ 624 h 1440"/>
                <a:gd name="T96" fmla="*/ 327 w 1044"/>
                <a:gd name="T97" fmla="*/ 614 h 1440"/>
                <a:gd name="T98" fmla="*/ 327 w 1044"/>
                <a:gd name="T99" fmla="*/ 577 h 1440"/>
                <a:gd name="T100" fmla="*/ 301 w 1044"/>
                <a:gd name="T101" fmla="*/ 538 h 1440"/>
                <a:gd name="T102" fmla="*/ 254 w 1044"/>
                <a:gd name="T103" fmla="*/ 542 h 1440"/>
                <a:gd name="T104" fmla="*/ 219 w 1044"/>
                <a:gd name="T105" fmla="*/ 528 h 1440"/>
                <a:gd name="T106" fmla="*/ 206 w 1044"/>
                <a:gd name="T107" fmla="*/ 490 h 1440"/>
                <a:gd name="T108" fmla="*/ 229 w 1044"/>
                <a:gd name="T109" fmla="*/ 489 h 1440"/>
                <a:gd name="T110" fmla="*/ 260 w 1044"/>
                <a:gd name="T111" fmla="*/ 498 h 1440"/>
                <a:gd name="T112" fmla="*/ 292 w 1044"/>
                <a:gd name="T113" fmla="*/ 505 h 1440"/>
                <a:gd name="T114" fmla="*/ 327 w 1044"/>
                <a:gd name="T115" fmla="*/ 512 h 1440"/>
                <a:gd name="T116" fmla="*/ 371 w 1044"/>
                <a:gd name="T117" fmla="*/ 522 h 1440"/>
                <a:gd name="T118" fmla="*/ 405 w 1044"/>
                <a:gd name="T119" fmla="*/ 529 h 1440"/>
                <a:gd name="T120" fmla="*/ 424 w 1044"/>
                <a:gd name="T121" fmla="*/ 512 h 1440"/>
                <a:gd name="T122" fmla="*/ 468 w 1044"/>
                <a:gd name="T123" fmla="*/ 440 h 1440"/>
                <a:gd name="T124" fmla="*/ 509 w 1044"/>
                <a:gd name="T125" fmla="*/ 369 h 1440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044"/>
                <a:gd name="T190" fmla="*/ 0 h 1440"/>
                <a:gd name="T191" fmla="*/ 1044 w 1044"/>
                <a:gd name="T192" fmla="*/ 1440 h 1440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044" h="1440">
                  <a:moveTo>
                    <a:pt x="1044" y="688"/>
                  </a:moveTo>
                  <a:lnTo>
                    <a:pt x="1032" y="665"/>
                  </a:lnTo>
                  <a:lnTo>
                    <a:pt x="1011" y="641"/>
                  </a:lnTo>
                  <a:lnTo>
                    <a:pt x="986" y="618"/>
                  </a:lnTo>
                  <a:lnTo>
                    <a:pt x="959" y="597"/>
                  </a:lnTo>
                  <a:lnTo>
                    <a:pt x="934" y="580"/>
                  </a:lnTo>
                  <a:lnTo>
                    <a:pt x="912" y="565"/>
                  </a:lnTo>
                  <a:lnTo>
                    <a:pt x="897" y="555"/>
                  </a:lnTo>
                  <a:lnTo>
                    <a:pt x="891" y="551"/>
                  </a:lnTo>
                  <a:lnTo>
                    <a:pt x="888" y="550"/>
                  </a:lnTo>
                  <a:lnTo>
                    <a:pt x="888" y="516"/>
                  </a:lnTo>
                  <a:lnTo>
                    <a:pt x="882" y="449"/>
                  </a:lnTo>
                  <a:lnTo>
                    <a:pt x="872" y="373"/>
                  </a:lnTo>
                  <a:lnTo>
                    <a:pt x="859" y="309"/>
                  </a:lnTo>
                  <a:lnTo>
                    <a:pt x="853" y="288"/>
                  </a:lnTo>
                  <a:lnTo>
                    <a:pt x="846" y="267"/>
                  </a:lnTo>
                  <a:lnTo>
                    <a:pt x="838" y="246"/>
                  </a:lnTo>
                  <a:lnTo>
                    <a:pt x="829" y="226"/>
                  </a:lnTo>
                  <a:lnTo>
                    <a:pt x="820" y="206"/>
                  </a:lnTo>
                  <a:lnTo>
                    <a:pt x="811" y="185"/>
                  </a:lnTo>
                  <a:lnTo>
                    <a:pt x="800" y="166"/>
                  </a:lnTo>
                  <a:lnTo>
                    <a:pt x="789" y="146"/>
                  </a:lnTo>
                  <a:lnTo>
                    <a:pt x="796" y="143"/>
                  </a:lnTo>
                  <a:lnTo>
                    <a:pt x="804" y="138"/>
                  </a:lnTo>
                  <a:lnTo>
                    <a:pt x="813" y="134"/>
                  </a:lnTo>
                  <a:lnTo>
                    <a:pt x="821" y="129"/>
                  </a:lnTo>
                  <a:lnTo>
                    <a:pt x="829" y="124"/>
                  </a:lnTo>
                  <a:lnTo>
                    <a:pt x="835" y="121"/>
                  </a:lnTo>
                  <a:lnTo>
                    <a:pt x="838" y="117"/>
                  </a:lnTo>
                  <a:lnTo>
                    <a:pt x="839" y="116"/>
                  </a:lnTo>
                  <a:lnTo>
                    <a:pt x="829" y="106"/>
                  </a:lnTo>
                  <a:lnTo>
                    <a:pt x="816" y="92"/>
                  </a:lnTo>
                  <a:lnTo>
                    <a:pt x="803" y="78"/>
                  </a:lnTo>
                  <a:lnTo>
                    <a:pt x="786" y="64"/>
                  </a:lnTo>
                  <a:lnTo>
                    <a:pt x="770" y="52"/>
                  </a:lnTo>
                  <a:lnTo>
                    <a:pt x="753" y="40"/>
                  </a:lnTo>
                  <a:lnTo>
                    <a:pt x="735" y="33"/>
                  </a:lnTo>
                  <a:lnTo>
                    <a:pt x="716" y="29"/>
                  </a:lnTo>
                  <a:lnTo>
                    <a:pt x="716" y="28"/>
                  </a:lnTo>
                  <a:lnTo>
                    <a:pt x="703" y="28"/>
                  </a:lnTo>
                  <a:lnTo>
                    <a:pt x="691" y="30"/>
                  </a:lnTo>
                  <a:lnTo>
                    <a:pt x="678" y="32"/>
                  </a:lnTo>
                  <a:lnTo>
                    <a:pt x="667" y="34"/>
                  </a:lnTo>
                  <a:lnTo>
                    <a:pt x="655" y="39"/>
                  </a:lnTo>
                  <a:lnTo>
                    <a:pt x="644" y="43"/>
                  </a:lnTo>
                  <a:lnTo>
                    <a:pt x="632" y="48"/>
                  </a:lnTo>
                  <a:lnTo>
                    <a:pt x="621" y="54"/>
                  </a:lnTo>
                  <a:lnTo>
                    <a:pt x="619" y="54"/>
                  </a:lnTo>
                  <a:lnTo>
                    <a:pt x="619" y="53"/>
                  </a:lnTo>
                  <a:lnTo>
                    <a:pt x="603" y="48"/>
                  </a:lnTo>
                  <a:lnTo>
                    <a:pt x="587" y="44"/>
                  </a:lnTo>
                  <a:lnTo>
                    <a:pt x="571" y="39"/>
                  </a:lnTo>
                  <a:lnTo>
                    <a:pt x="555" y="34"/>
                  </a:lnTo>
                  <a:lnTo>
                    <a:pt x="539" y="31"/>
                  </a:lnTo>
                  <a:lnTo>
                    <a:pt x="523" y="28"/>
                  </a:lnTo>
                  <a:lnTo>
                    <a:pt x="507" y="24"/>
                  </a:lnTo>
                  <a:lnTo>
                    <a:pt x="489" y="21"/>
                  </a:lnTo>
                  <a:lnTo>
                    <a:pt x="473" y="18"/>
                  </a:lnTo>
                  <a:lnTo>
                    <a:pt x="457" y="15"/>
                  </a:lnTo>
                  <a:lnTo>
                    <a:pt x="440" y="13"/>
                  </a:lnTo>
                  <a:lnTo>
                    <a:pt x="424" y="10"/>
                  </a:lnTo>
                  <a:lnTo>
                    <a:pt x="406" y="8"/>
                  </a:lnTo>
                  <a:lnTo>
                    <a:pt x="389" y="4"/>
                  </a:lnTo>
                  <a:lnTo>
                    <a:pt x="373" y="2"/>
                  </a:lnTo>
                  <a:lnTo>
                    <a:pt x="356" y="0"/>
                  </a:lnTo>
                  <a:lnTo>
                    <a:pt x="354" y="0"/>
                  </a:lnTo>
                  <a:lnTo>
                    <a:pt x="353" y="1"/>
                  </a:lnTo>
                  <a:lnTo>
                    <a:pt x="351" y="2"/>
                  </a:lnTo>
                  <a:lnTo>
                    <a:pt x="350" y="3"/>
                  </a:lnTo>
                  <a:lnTo>
                    <a:pt x="348" y="4"/>
                  </a:lnTo>
                  <a:lnTo>
                    <a:pt x="345" y="7"/>
                  </a:lnTo>
                  <a:lnTo>
                    <a:pt x="344" y="9"/>
                  </a:lnTo>
                  <a:lnTo>
                    <a:pt x="343" y="13"/>
                  </a:lnTo>
                  <a:lnTo>
                    <a:pt x="342" y="13"/>
                  </a:lnTo>
                  <a:lnTo>
                    <a:pt x="341" y="13"/>
                  </a:lnTo>
                  <a:lnTo>
                    <a:pt x="339" y="14"/>
                  </a:lnTo>
                  <a:lnTo>
                    <a:pt x="343" y="15"/>
                  </a:lnTo>
                  <a:lnTo>
                    <a:pt x="342" y="15"/>
                  </a:lnTo>
                  <a:lnTo>
                    <a:pt x="339" y="15"/>
                  </a:lnTo>
                  <a:lnTo>
                    <a:pt x="338" y="15"/>
                  </a:lnTo>
                  <a:lnTo>
                    <a:pt x="336" y="16"/>
                  </a:lnTo>
                  <a:lnTo>
                    <a:pt x="323" y="24"/>
                  </a:lnTo>
                  <a:lnTo>
                    <a:pt x="311" y="33"/>
                  </a:lnTo>
                  <a:lnTo>
                    <a:pt x="299" y="41"/>
                  </a:lnTo>
                  <a:lnTo>
                    <a:pt x="286" y="49"/>
                  </a:lnTo>
                  <a:lnTo>
                    <a:pt x="275" y="57"/>
                  </a:lnTo>
                  <a:lnTo>
                    <a:pt x="262" y="66"/>
                  </a:lnTo>
                  <a:lnTo>
                    <a:pt x="251" y="74"/>
                  </a:lnTo>
                  <a:lnTo>
                    <a:pt x="239" y="82"/>
                  </a:lnTo>
                  <a:lnTo>
                    <a:pt x="228" y="90"/>
                  </a:lnTo>
                  <a:lnTo>
                    <a:pt x="215" y="99"/>
                  </a:lnTo>
                  <a:lnTo>
                    <a:pt x="205" y="107"/>
                  </a:lnTo>
                  <a:lnTo>
                    <a:pt x="193" y="116"/>
                  </a:lnTo>
                  <a:lnTo>
                    <a:pt x="182" y="125"/>
                  </a:lnTo>
                  <a:lnTo>
                    <a:pt x="171" y="135"/>
                  </a:lnTo>
                  <a:lnTo>
                    <a:pt x="160" y="145"/>
                  </a:lnTo>
                  <a:lnTo>
                    <a:pt x="149" y="155"/>
                  </a:lnTo>
                  <a:lnTo>
                    <a:pt x="137" y="168"/>
                  </a:lnTo>
                  <a:lnTo>
                    <a:pt x="125" y="182"/>
                  </a:lnTo>
                  <a:lnTo>
                    <a:pt x="115" y="196"/>
                  </a:lnTo>
                  <a:lnTo>
                    <a:pt x="106" y="211"/>
                  </a:lnTo>
                  <a:lnTo>
                    <a:pt x="96" y="226"/>
                  </a:lnTo>
                  <a:lnTo>
                    <a:pt x="87" y="242"/>
                  </a:lnTo>
                  <a:lnTo>
                    <a:pt x="79" y="257"/>
                  </a:lnTo>
                  <a:lnTo>
                    <a:pt x="71" y="273"/>
                  </a:lnTo>
                  <a:lnTo>
                    <a:pt x="60" y="295"/>
                  </a:lnTo>
                  <a:lnTo>
                    <a:pt x="47" y="317"/>
                  </a:lnTo>
                  <a:lnTo>
                    <a:pt x="35" y="339"/>
                  </a:lnTo>
                  <a:lnTo>
                    <a:pt x="25" y="361"/>
                  </a:lnTo>
                  <a:lnTo>
                    <a:pt x="15" y="384"/>
                  </a:lnTo>
                  <a:lnTo>
                    <a:pt x="8" y="407"/>
                  </a:lnTo>
                  <a:lnTo>
                    <a:pt x="2" y="431"/>
                  </a:lnTo>
                  <a:lnTo>
                    <a:pt x="0" y="455"/>
                  </a:lnTo>
                  <a:lnTo>
                    <a:pt x="0" y="459"/>
                  </a:lnTo>
                  <a:lnTo>
                    <a:pt x="1" y="462"/>
                  </a:lnTo>
                  <a:lnTo>
                    <a:pt x="3" y="465"/>
                  </a:lnTo>
                  <a:lnTo>
                    <a:pt x="5" y="468"/>
                  </a:lnTo>
                  <a:lnTo>
                    <a:pt x="7" y="474"/>
                  </a:lnTo>
                  <a:lnTo>
                    <a:pt x="8" y="479"/>
                  </a:lnTo>
                  <a:lnTo>
                    <a:pt x="10" y="485"/>
                  </a:lnTo>
                  <a:lnTo>
                    <a:pt x="11" y="491"/>
                  </a:lnTo>
                  <a:lnTo>
                    <a:pt x="22" y="530"/>
                  </a:lnTo>
                  <a:lnTo>
                    <a:pt x="32" y="568"/>
                  </a:lnTo>
                  <a:lnTo>
                    <a:pt x="42" y="606"/>
                  </a:lnTo>
                  <a:lnTo>
                    <a:pt x="54" y="644"/>
                  </a:lnTo>
                  <a:lnTo>
                    <a:pt x="64" y="682"/>
                  </a:lnTo>
                  <a:lnTo>
                    <a:pt x="75" y="720"/>
                  </a:lnTo>
                  <a:lnTo>
                    <a:pt x="85" y="759"/>
                  </a:lnTo>
                  <a:lnTo>
                    <a:pt x="94" y="798"/>
                  </a:lnTo>
                  <a:lnTo>
                    <a:pt x="95" y="803"/>
                  </a:lnTo>
                  <a:lnTo>
                    <a:pt x="96" y="809"/>
                  </a:lnTo>
                  <a:lnTo>
                    <a:pt x="99" y="812"/>
                  </a:lnTo>
                  <a:lnTo>
                    <a:pt x="103" y="816"/>
                  </a:lnTo>
                  <a:lnTo>
                    <a:pt x="107" y="818"/>
                  </a:lnTo>
                  <a:lnTo>
                    <a:pt x="114" y="824"/>
                  </a:lnTo>
                  <a:lnTo>
                    <a:pt x="125" y="831"/>
                  </a:lnTo>
                  <a:lnTo>
                    <a:pt x="139" y="840"/>
                  </a:lnTo>
                  <a:lnTo>
                    <a:pt x="156" y="850"/>
                  </a:lnTo>
                  <a:lnTo>
                    <a:pt x="175" y="862"/>
                  </a:lnTo>
                  <a:lnTo>
                    <a:pt x="195" y="873"/>
                  </a:lnTo>
                  <a:lnTo>
                    <a:pt x="216" y="885"/>
                  </a:lnTo>
                  <a:lnTo>
                    <a:pt x="237" y="898"/>
                  </a:lnTo>
                  <a:lnTo>
                    <a:pt x="257" y="909"/>
                  </a:lnTo>
                  <a:lnTo>
                    <a:pt x="275" y="919"/>
                  </a:lnTo>
                  <a:lnTo>
                    <a:pt x="292" y="929"/>
                  </a:lnTo>
                  <a:lnTo>
                    <a:pt x="307" y="937"/>
                  </a:lnTo>
                  <a:lnTo>
                    <a:pt x="318" y="944"/>
                  </a:lnTo>
                  <a:lnTo>
                    <a:pt x="326" y="947"/>
                  </a:lnTo>
                  <a:lnTo>
                    <a:pt x="328" y="948"/>
                  </a:lnTo>
                  <a:lnTo>
                    <a:pt x="331" y="949"/>
                  </a:lnTo>
                  <a:lnTo>
                    <a:pt x="337" y="952"/>
                  </a:lnTo>
                  <a:lnTo>
                    <a:pt x="345" y="954"/>
                  </a:lnTo>
                  <a:lnTo>
                    <a:pt x="356" y="956"/>
                  </a:lnTo>
                  <a:lnTo>
                    <a:pt x="365" y="960"/>
                  </a:lnTo>
                  <a:lnTo>
                    <a:pt x="373" y="962"/>
                  </a:lnTo>
                  <a:lnTo>
                    <a:pt x="379" y="963"/>
                  </a:lnTo>
                  <a:lnTo>
                    <a:pt x="382" y="964"/>
                  </a:lnTo>
                  <a:lnTo>
                    <a:pt x="384" y="994"/>
                  </a:lnTo>
                  <a:lnTo>
                    <a:pt x="390" y="1023"/>
                  </a:lnTo>
                  <a:lnTo>
                    <a:pt x="399" y="1052"/>
                  </a:lnTo>
                  <a:lnTo>
                    <a:pt x="414" y="1080"/>
                  </a:lnTo>
                  <a:lnTo>
                    <a:pt x="424" y="1090"/>
                  </a:lnTo>
                  <a:lnTo>
                    <a:pt x="433" y="1099"/>
                  </a:lnTo>
                  <a:lnTo>
                    <a:pt x="443" y="1105"/>
                  </a:lnTo>
                  <a:lnTo>
                    <a:pt x="454" y="1110"/>
                  </a:lnTo>
                  <a:lnTo>
                    <a:pt x="465" y="1112"/>
                  </a:lnTo>
                  <a:lnTo>
                    <a:pt x="477" y="1113"/>
                  </a:lnTo>
                  <a:lnTo>
                    <a:pt x="488" y="1113"/>
                  </a:lnTo>
                  <a:lnTo>
                    <a:pt x="501" y="1112"/>
                  </a:lnTo>
                  <a:lnTo>
                    <a:pt x="513" y="1111"/>
                  </a:lnTo>
                  <a:lnTo>
                    <a:pt x="526" y="1108"/>
                  </a:lnTo>
                  <a:lnTo>
                    <a:pt x="539" y="1106"/>
                  </a:lnTo>
                  <a:lnTo>
                    <a:pt x="551" y="1104"/>
                  </a:lnTo>
                  <a:lnTo>
                    <a:pt x="563" y="1102"/>
                  </a:lnTo>
                  <a:lnTo>
                    <a:pt x="576" y="1100"/>
                  </a:lnTo>
                  <a:lnTo>
                    <a:pt x="588" y="1100"/>
                  </a:lnTo>
                  <a:lnTo>
                    <a:pt x="600" y="1100"/>
                  </a:lnTo>
                  <a:lnTo>
                    <a:pt x="604" y="1100"/>
                  </a:lnTo>
                  <a:lnTo>
                    <a:pt x="610" y="1102"/>
                  </a:lnTo>
                  <a:lnTo>
                    <a:pt x="615" y="1104"/>
                  </a:lnTo>
                  <a:lnTo>
                    <a:pt x="617" y="1107"/>
                  </a:lnTo>
                  <a:lnTo>
                    <a:pt x="625" y="1133"/>
                  </a:lnTo>
                  <a:lnTo>
                    <a:pt x="626" y="1158"/>
                  </a:lnTo>
                  <a:lnTo>
                    <a:pt x="624" y="1185"/>
                  </a:lnTo>
                  <a:lnTo>
                    <a:pt x="622" y="1211"/>
                  </a:lnTo>
                  <a:lnTo>
                    <a:pt x="622" y="1216"/>
                  </a:lnTo>
                  <a:lnTo>
                    <a:pt x="622" y="1221"/>
                  </a:lnTo>
                  <a:lnTo>
                    <a:pt x="623" y="1226"/>
                  </a:lnTo>
                  <a:lnTo>
                    <a:pt x="625" y="1231"/>
                  </a:lnTo>
                  <a:lnTo>
                    <a:pt x="615" y="1233"/>
                  </a:lnTo>
                  <a:lnTo>
                    <a:pt x="606" y="1236"/>
                  </a:lnTo>
                  <a:lnTo>
                    <a:pt x="598" y="1242"/>
                  </a:lnTo>
                  <a:lnTo>
                    <a:pt x="588" y="1248"/>
                  </a:lnTo>
                  <a:lnTo>
                    <a:pt x="581" y="1255"/>
                  </a:lnTo>
                  <a:lnTo>
                    <a:pt x="574" y="1263"/>
                  </a:lnTo>
                  <a:lnTo>
                    <a:pt x="570" y="1271"/>
                  </a:lnTo>
                  <a:lnTo>
                    <a:pt x="565" y="1280"/>
                  </a:lnTo>
                  <a:lnTo>
                    <a:pt x="562" y="1292"/>
                  </a:lnTo>
                  <a:lnTo>
                    <a:pt x="559" y="1303"/>
                  </a:lnTo>
                  <a:lnTo>
                    <a:pt x="559" y="1316"/>
                  </a:lnTo>
                  <a:lnTo>
                    <a:pt x="561" y="1327"/>
                  </a:lnTo>
                  <a:lnTo>
                    <a:pt x="561" y="1336"/>
                  </a:lnTo>
                  <a:lnTo>
                    <a:pt x="563" y="1347"/>
                  </a:lnTo>
                  <a:lnTo>
                    <a:pt x="566" y="1362"/>
                  </a:lnTo>
                  <a:lnTo>
                    <a:pt x="571" y="1378"/>
                  </a:lnTo>
                  <a:lnTo>
                    <a:pt x="576" y="1395"/>
                  </a:lnTo>
                  <a:lnTo>
                    <a:pt x="583" y="1410"/>
                  </a:lnTo>
                  <a:lnTo>
                    <a:pt x="589" y="1422"/>
                  </a:lnTo>
                  <a:lnTo>
                    <a:pt x="598" y="1430"/>
                  </a:lnTo>
                  <a:lnTo>
                    <a:pt x="608" y="1435"/>
                  </a:lnTo>
                  <a:lnTo>
                    <a:pt x="621" y="1438"/>
                  </a:lnTo>
                  <a:lnTo>
                    <a:pt x="632" y="1440"/>
                  </a:lnTo>
                  <a:lnTo>
                    <a:pt x="645" y="1440"/>
                  </a:lnTo>
                  <a:lnTo>
                    <a:pt x="657" y="1439"/>
                  </a:lnTo>
                  <a:lnTo>
                    <a:pt x="670" y="1436"/>
                  </a:lnTo>
                  <a:lnTo>
                    <a:pt x="682" y="1430"/>
                  </a:lnTo>
                  <a:lnTo>
                    <a:pt x="692" y="1423"/>
                  </a:lnTo>
                  <a:lnTo>
                    <a:pt x="707" y="1408"/>
                  </a:lnTo>
                  <a:lnTo>
                    <a:pt x="717" y="1392"/>
                  </a:lnTo>
                  <a:lnTo>
                    <a:pt x="723" y="1375"/>
                  </a:lnTo>
                  <a:lnTo>
                    <a:pt x="727" y="1355"/>
                  </a:lnTo>
                  <a:lnTo>
                    <a:pt x="725" y="1337"/>
                  </a:lnTo>
                  <a:lnTo>
                    <a:pt x="722" y="1317"/>
                  </a:lnTo>
                  <a:lnTo>
                    <a:pt x="716" y="1299"/>
                  </a:lnTo>
                  <a:lnTo>
                    <a:pt x="709" y="1280"/>
                  </a:lnTo>
                  <a:lnTo>
                    <a:pt x="705" y="1272"/>
                  </a:lnTo>
                  <a:lnTo>
                    <a:pt x="699" y="1265"/>
                  </a:lnTo>
                  <a:lnTo>
                    <a:pt x="692" y="1258"/>
                  </a:lnTo>
                  <a:lnTo>
                    <a:pt x="685" y="1251"/>
                  </a:lnTo>
                  <a:lnTo>
                    <a:pt x="676" y="1247"/>
                  </a:lnTo>
                  <a:lnTo>
                    <a:pt x="668" y="1242"/>
                  </a:lnTo>
                  <a:lnTo>
                    <a:pt x="659" y="1238"/>
                  </a:lnTo>
                  <a:lnTo>
                    <a:pt x="651" y="1234"/>
                  </a:lnTo>
                  <a:lnTo>
                    <a:pt x="652" y="1231"/>
                  </a:lnTo>
                  <a:lnTo>
                    <a:pt x="652" y="1226"/>
                  </a:lnTo>
                  <a:lnTo>
                    <a:pt x="649" y="1223"/>
                  </a:lnTo>
                  <a:lnTo>
                    <a:pt x="648" y="1219"/>
                  </a:lnTo>
                  <a:lnTo>
                    <a:pt x="649" y="1198"/>
                  </a:lnTo>
                  <a:lnTo>
                    <a:pt x="651" y="1175"/>
                  </a:lnTo>
                  <a:lnTo>
                    <a:pt x="653" y="1153"/>
                  </a:lnTo>
                  <a:lnTo>
                    <a:pt x="652" y="1130"/>
                  </a:lnTo>
                  <a:lnTo>
                    <a:pt x="648" y="1111"/>
                  </a:lnTo>
                  <a:lnTo>
                    <a:pt x="639" y="1094"/>
                  </a:lnTo>
                  <a:lnTo>
                    <a:pt x="624" y="1081"/>
                  </a:lnTo>
                  <a:lnTo>
                    <a:pt x="601" y="1074"/>
                  </a:lnTo>
                  <a:lnTo>
                    <a:pt x="581" y="1073"/>
                  </a:lnTo>
                  <a:lnTo>
                    <a:pt x="563" y="1074"/>
                  </a:lnTo>
                  <a:lnTo>
                    <a:pt x="545" y="1076"/>
                  </a:lnTo>
                  <a:lnTo>
                    <a:pt x="526" y="1080"/>
                  </a:lnTo>
                  <a:lnTo>
                    <a:pt x="508" y="1083"/>
                  </a:lnTo>
                  <a:lnTo>
                    <a:pt x="489" y="1084"/>
                  </a:lnTo>
                  <a:lnTo>
                    <a:pt x="471" y="1083"/>
                  </a:lnTo>
                  <a:lnTo>
                    <a:pt x="452" y="1079"/>
                  </a:lnTo>
                  <a:lnTo>
                    <a:pt x="444" y="1068"/>
                  </a:lnTo>
                  <a:lnTo>
                    <a:pt x="437" y="1055"/>
                  </a:lnTo>
                  <a:lnTo>
                    <a:pt x="432" y="1042"/>
                  </a:lnTo>
                  <a:lnTo>
                    <a:pt x="426" y="1027"/>
                  </a:lnTo>
                  <a:lnTo>
                    <a:pt x="420" y="1011"/>
                  </a:lnTo>
                  <a:lnTo>
                    <a:pt x="415" y="994"/>
                  </a:lnTo>
                  <a:lnTo>
                    <a:pt x="412" y="979"/>
                  </a:lnTo>
                  <a:lnTo>
                    <a:pt x="410" y="966"/>
                  </a:lnTo>
                  <a:lnTo>
                    <a:pt x="422" y="968"/>
                  </a:lnTo>
                  <a:lnTo>
                    <a:pt x="434" y="971"/>
                  </a:lnTo>
                  <a:lnTo>
                    <a:pt x="447" y="975"/>
                  </a:lnTo>
                  <a:lnTo>
                    <a:pt x="458" y="977"/>
                  </a:lnTo>
                  <a:lnTo>
                    <a:pt x="471" y="981"/>
                  </a:lnTo>
                  <a:lnTo>
                    <a:pt x="483" y="984"/>
                  </a:lnTo>
                  <a:lnTo>
                    <a:pt x="495" y="987"/>
                  </a:lnTo>
                  <a:lnTo>
                    <a:pt x="508" y="991"/>
                  </a:lnTo>
                  <a:lnTo>
                    <a:pt x="520" y="994"/>
                  </a:lnTo>
                  <a:lnTo>
                    <a:pt x="533" y="997"/>
                  </a:lnTo>
                  <a:lnTo>
                    <a:pt x="546" y="1000"/>
                  </a:lnTo>
                  <a:lnTo>
                    <a:pt x="558" y="1004"/>
                  </a:lnTo>
                  <a:lnTo>
                    <a:pt x="570" y="1006"/>
                  </a:lnTo>
                  <a:lnTo>
                    <a:pt x="583" y="1009"/>
                  </a:lnTo>
                  <a:lnTo>
                    <a:pt x="595" y="1012"/>
                  </a:lnTo>
                  <a:lnTo>
                    <a:pt x="608" y="1014"/>
                  </a:lnTo>
                  <a:lnTo>
                    <a:pt x="622" y="1016"/>
                  </a:lnTo>
                  <a:lnTo>
                    <a:pt x="637" y="1020"/>
                  </a:lnTo>
                  <a:lnTo>
                    <a:pt x="653" y="1023"/>
                  </a:lnTo>
                  <a:lnTo>
                    <a:pt x="670" y="1027"/>
                  </a:lnTo>
                  <a:lnTo>
                    <a:pt x="689" y="1030"/>
                  </a:lnTo>
                  <a:lnTo>
                    <a:pt x="706" y="1035"/>
                  </a:lnTo>
                  <a:lnTo>
                    <a:pt x="723" y="1038"/>
                  </a:lnTo>
                  <a:lnTo>
                    <a:pt x="740" y="1043"/>
                  </a:lnTo>
                  <a:lnTo>
                    <a:pt x="758" y="1046"/>
                  </a:lnTo>
                  <a:lnTo>
                    <a:pt x="773" y="1050"/>
                  </a:lnTo>
                  <a:lnTo>
                    <a:pt x="786" y="1052"/>
                  </a:lnTo>
                  <a:lnTo>
                    <a:pt x="799" y="1055"/>
                  </a:lnTo>
                  <a:lnTo>
                    <a:pt x="809" y="1057"/>
                  </a:lnTo>
                  <a:lnTo>
                    <a:pt x="818" y="1058"/>
                  </a:lnTo>
                  <a:lnTo>
                    <a:pt x="822" y="1059"/>
                  </a:lnTo>
                  <a:lnTo>
                    <a:pt x="824" y="1058"/>
                  </a:lnTo>
                  <a:lnTo>
                    <a:pt x="835" y="1042"/>
                  </a:lnTo>
                  <a:lnTo>
                    <a:pt x="846" y="1022"/>
                  </a:lnTo>
                  <a:lnTo>
                    <a:pt x="861" y="998"/>
                  </a:lnTo>
                  <a:lnTo>
                    <a:pt x="879" y="970"/>
                  </a:lnTo>
                  <a:lnTo>
                    <a:pt x="896" y="941"/>
                  </a:lnTo>
                  <a:lnTo>
                    <a:pt x="914" y="910"/>
                  </a:lnTo>
                  <a:lnTo>
                    <a:pt x="934" y="879"/>
                  </a:lnTo>
                  <a:lnTo>
                    <a:pt x="952" y="847"/>
                  </a:lnTo>
                  <a:lnTo>
                    <a:pt x="971" y="817"/>
                  </a:lnTo>
                  <a:lnTo>
                    <a:pt x="988" y="788"/>
                  </a:lnTo>
                  <a:lnTo>
                    <a:pt x="1003" y="760"/>
                  </a:lnTo>
                  <a:lnTo>
                    <a:pt x="1017" y="737"/>
                  </a:lnTo>
                  <a:lnTo>
                    <a:pt x="1028" y="717"/>
                  </a:lnTo>
                  <a:lnTo>
                    <a:pt x="1038" y="702"/>
                  </a:lnTo>
                  <a:lnTo>
                    <a:pt x="1043" y="691"/>
                  </a:lnTo>
                  <a:lnTo>
                    <a:pt x="1044" y="6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74" name="Freeform 16"/>
            <p:cNvSpPr>
              <a:spLocks/>
            </p:cNvSpPr>
            <p:nvPr/>
          </p:nvSpPr>
          <p:spPr bwMode="auto">
            <a:xfrm>
              <a:off x="219" y="2467"/>
              <a:ext cx="54" cy="46"/>
            </a:xfrm>
            <a:custGeom>
              <a:avLst/>
              <a:gdLst>
                <a:gd name="T0" fmla="*/ 40 w 108"/>
                <a:gd name="T1" fmla="*/ 43 h 92"/>
                <a:gd name="T2" fmla="*/ 36 w 108"/>
                <a:gd name="T3" fmla="*/ 45 h 92"/>
                <a:gd name="T4" fmla="*/ 31 w 108"/>
                <a:gd name="T5" fmla="*/ 46 h 92"/>
                <a:gd name="T6" fmla="*/ 27 w 108"/>
                <a:gd name="T7" fmla="*/ 46 h 92"/>
                <a:gd name="T8" fmla="*/ 21 w 108"/>
                <a:gd name="T9" fmla="*/ 46 h 92"/>
                <a:gd name="T10" fmla="*/ 17 w 108"/>
                <a:gd name="T11" fmla="*/ 44 h 92"/>
                <a:gd name="T12" fmla="*/ 13 w 108"/>
                <a:gd name="T13" fmla="*/ 42 h 92"/>
                <a:gd name="T14" fmla="*/ 9 w 108"/>
                <a:gd name="T15" fmla="*/ 39 h 92"/>
                <a:gd name="T16" fmla="*/ 5 w 108"/>
                <a:gd name="T17" fmla="*/ 35 h 92"/>
                <a:gd name="T18" fmla="*/ 4 w 108"/>
                <a:gd name="T19" fmla="*/ 31 h 92"/>
                <a:gd name="T20" fmla="*/ 2 w 108"/>
                <a:gd name="T21" fmla="*/ 26 h 92"/>
                <a:gd name="T22" fmla="*/ 1 w 108"/>
                <a:gd name="T23" fmla="*/ 20 h 92"/>
                <a:gd name="T24" fmla="*/ 0 w 108"/>
                <a:gd name="T25" fmla="*/ 18 h 92"/>
                <a:gd name="T26" fmla="*/ 52 w 108"/>
                <a:gd name="T27" fmla="*/ 0 h 92"/>
                <a:gd name="T28" fmla="*/ 54 w 108"/>
                <a:gd name="T29" fmla="*/ 13 h 92"/>
                <a:gd name="T30" fmla="*/ 54 w 108"/>
                <a:gd name="T31" fmla="*/ 24 h 92"/>
                <a:gd name="T32" fmla="*/ 50 w 108"/>
                <a:gd name="T33" fmla="*/ 35 h 92"/>
                <a:gd name="T34" fmla="*/ 40 w 108"/>
                <a:gd name="T35" fmla="*/ 43 h 9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8"/>
                <a:gd name="T55" fmla="*/ 0 h 92"/>
                <a:gd name="T56" fmla="*/ 108 w 108"/>
                <a:gd name="T57" fmla="*/ 92 h 9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8" h="92">
                  <a:moveTo>
                    <a:pt x="80" y="85"/>
                  </a:moveTo>
                  <a:lnTo>
                    <a:pt x="71" y="90"/>
                  </a:lnTo>
                  <a:lnTo>
                    <a:pt x="62" y="92"/>
                  </a:lnTo>
                  <a:lnTo>
                    <a:pt x="53" y="92"/>
                  </a:lnTo>
                  <a:lnTo>
                    <a:pt x="42" y="91"/>
                  </a:lnTo>
                  <a:lnTo>
                    <a:pt x="33" y="88"/>
                  </a:lnTo>
                  <a:lnTo>
                    <a:pt x="25" y="83"/>
                  </a:lnTo>
                  <a:lnTo>
                    <a:pt x="17" y="77"/>
                  </a:lnTo>
                  <a:lnTo>
                    <a:pt x="10" y="69"/>
                  </a:lnTo>
                  <a:lnTo>
                    <a:pt x="8" y="62"/>
                  </a:lnTo>
                  <a:lnTo>
                    <a:pt x="4" y="51"/>
                  </a:lnTo>
                  <a:lnTo>
                    <a:pt x="1" y="39"/>
                  </a:lnTo>
                  <a:lnTo>
                    <a:pt x="0" y="35"/>
                  </a:lnTo>
                  <a:lnTo>
                    <a:pt x="104" y="0"/>
                  </a:lnTo>
                  <a:lnTo>
                    <a:pt x="108" y="25"/>
                  </a:lnTo>
                  <a:lnTo>
                    <a:pt x="107" y="48"/>
                  </a:lnTo>
                  <a:lnTo>
                    <a:pt x="99" y="69"/>
                  </a:lnTo>
                  <a:lnTo>
                    <a:pt x="80" y="85"/>
                  </a:lnTo>
                  <a:close/>
                </a:path>
              </a:pathLst>
            </a:custGeom>
            <a:solidFill>
              <a:srgbClr val="93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75" name="Freeform 17"/>
            <p:cNvSpPr>
              <a:spLocks/>
            </p:cNvSpPr>
            <p:nvPr/>
          </p:nvSpPr>
          <p:spPr bwMode="auto">
            <a:xfrm>
              <a:off x="212" y="2427"/>
              <a:ext cx="59" cy="46"/>
            </a:xfrm>
            <a:custGeom>
              <a:avLst/>
              <a:gdLst>
                <a:gd name="T0" fmla="*/ 57 w 116"/>
                <a:gd name="T1" fmla="*/ 23 h 92"/>
                <a:gd name="T2" fmla="*/ 57 w 116"/>
                <a:gd name="T3" fmla="*/ 25 h 92"/>
                <a:gd name="T4" fmla="*/ 58 w 116"/>
                <a:gd name="T5" fmla="*/ 27 h 92"/>
                <a:gd name="T6" fmla="*/ 58 w 116"/>
                <a:gd name="T7" fmla="*/ 29 h 92"/>
                <a:gd name="T8" fmla="*/ 59 w 116"/>
                <a:gd name="T9" fmla="*/ 32 h 92"/>
                <a:gd name="T10" fmla="*/ 53 w 116"/>
                <a:gd name="T11" fmla="*/ 32 h 92"/>
                <a:gd name="T12" fmla="*/ 46 w 116"/>
                <a:gd name="T13" fmla="*/ 33 h 92"/>
                <a:gd name="T14" fmla="*/ 39 w 116"/>
                <a:gd name="T15" fmla="*/ 35 h 92"/>
                <a:gd name="T16" fmla="*/ 32 w 116"/>
                <a:gd name="T17" fmla="*/ 37 h 92"/>
                <a:gd name="T18" fmla="*/ 24 w 116"/>
                <a:gd name="T19" fmla="*/ 39 h 92"/>
                <a:gd name="T20" fmla="*/ 17 w 116"/>
                <a:gd name="T21" fmla="*/ 42 h 92"/>
                <a:gd name="T22" fmla="*/ 11 w 116"/>
                <a:gd name="T23" fmla="*/ 44 h 92"/>
                <a:gd name="T24" fmla="*/ 4 w 116"/>
                <a:gd name="T25" fmla="*/ 46 h 92"/>
                <a:gd name="T26" fmla="*/ 4 w 116"/>
                <a:gd name="T27" fmla="*/ 40 h 92"/>
                <a:gd name="T28" fmla="*/ 3 w 116"/>
                <a:gd name="T29" fmla="*/ 33 h 92"/>
                <a:gd name="T30" fmla="*/ 1 w 116"/>
                <a:gd name="T31" fmla="*/ 27 h 92"/>
                <a:gd name="T32" fmla="*/ 0 w 116"/>
                <a:gd name="T33" fmla="*/ 24 h 92"/>
                <a:gd name="T34" fmla="*/ 2 w 116"/>
                <a:gd name="T35" fmla="*/ 20 h 92"/>
                <a:gd name="T36" fmla="*/ 5 w 116"/>
                <a:gd name="T37" fmla="*/ 15 h 92"/>
                <a:gd name="T38" fmla="*/ 8 w 116"/>
                <a:gd name="T39" fmla="*/ 11 h 92"/>
                <a:gd name="T40" fmla="*/ 11 w 116"/>
                <a:gd name="T41" fmla="*/ 7 h 92"/>
                <a:gd name="T42" fmla="*/ 15 w 116"/>
                <a:gd name="T43" fmla="*/ 4 h 92"/>
                <a:gd name="T44" fmla="*/ 20 w 116"/>
                <a:gd name="T45" fmla="*/ 2 h 92"/>
                <a:gd name="T46" fmla="*/ 25 w 116"/>
                <a:gd name="T47" fmla="*/ 1 h 92"/>
                <a:gd name="T48" fmla="*/ 31 w 116"/>
                <a:gd name="T49" fmla="*/ 0 h 92"/>
                <a:gd name="T50" fmla="*/ 36 w 116"/>
                <a:gd name="T51" fmla="*/ 1 h 92"/>
                <a:gd name="T52" fmla="*/ 40 w 116"/>
                <a:gd name="T53" fmla="*/ 2 h 92"/>
                <a:gd name="T54" fmla="*/ 44 w 116"/>
                <a:gd name="T55" fmla="*/ 4 h 92"/>
                <a:gd name="T56" fmla="*/ 47 w 116"/>
                <a:gd name="T57" fmla="*/ 7 h 92"/>
                <a:gd name="T58" fmla="*/ 50 w 116"/>
                <a:gd name="T59" fmla="*/ 10 h 92"/>
                <a:gd name="T60" fmla="*/ 53 w 116"/>
                <a:gd name="T61" fmla="*/ 14 h 92"/>
                <a:gd name="T62" fmla="*/ 55 w 116"/>
                <a:gd name="T63" fmla="*/ 18 h 92"/>
                <a:gd name="T64" fmla="*/ 57 w 116"/>
                <a:gd name="T65" fmla="*/ 23 h 9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16"/>
                <a:gd name="T100" fmla="*/ 0 h 92"/>
                <a:gd name="T101" fmla="*/ 116 w 116"/>
                <a:gd name="T102" fmla="*/ 92 h 9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16" h="92">
                  <a:moveTo>
                    <a:pt x="112" y="45"/>
                  </a:moveTo>
                  <a:lnTo>
                    <a:pt x="113" y="49"/>
                  </a:lnTo>
                  <a:lnTo>
                    <a:pt x="114" y="54"/>
                  </a:lnTo>
                  <a:lnTo>
                    <a:pt x="115" y="58"/>
                  </a:lnTo>
                  <a:lnTo>
                    <a:pt x="116" y="63"/>
                  </a:lnTo>
                  <a:lnTo>
                    <a:pt x="104" y="63"/>
                  </a:lnTo>
                  <a:lnTo>
                    <a:pt x="90" y="65"/>
                  </a:lnTo>
                  <a:lnTo>
                    <a:pt x="76" y="69"/>
                  </a:lnTo>
                  <a:lnTo>
                    <a:pt x="62" y="73"/>
                  </a:lnTo>
                  <a:lnTo>
                    <a:pt x="48" y="78"/>
                  </a:lnTo>
                  <a:lnTo>
                    <a:pt x="34" y="83"/>
                  </a:lnTo>
                  <a:lnTo>
                    <a:pt x="21" y="87"/>
                  </a:lnTo>
                  <a:lnTo>
                    <a:pt x="8" y="92"/>
                  </a:lnTo>
                  <a:lnTo>
                    <a:pt x="7" y="80"/>
                  </a:lnTo>
                  <a:lnTo>
                    <a:pt x="5" y="66"/>
                  </a:lnTo>
                  <a:lnTo>
                    <a:pt x="2" y="54"/>
                  </a:lnTo>
                  <a:lnTo>
                    <a:pt x="0" y="48"/>
                  </a:lnTo>
                  <a:lnTo>
                    <a:pt x="3" y="39"/>
                  </a:lnTo>
                  <a:lnTo>
                    <a:pt x="9" y="30"/>
                  </a:lnTo>
                  <a:lnTo>
                    <a:pt x="15" y="22"/>
                  </a:lnTo>
                  <a:lnTo>
                    <a:pt x="22" y="13"/>
                  </a:lnTo>
                  <a:lnTo>
                    <a:pt x="30" y="8"/>
                  </a:lnTo>
                  <a:lnTo>
                    <a:pt x="39" y="3"/>
                  </a:lnTo>
                  <a:lnTo>
                    <a:pt x="49" y="1"/>
                  </a:lnTo>
                  <a:lnTo>
                    <a:pt x="61" y="0"/>
                  </a:lnTo>
                  <a:lnTo>
                    <a:pt x="70" y="1"/>
                  </a:lnTo>
                  <a:lnTo>
                    <a:pt x="78" y="4"/>
                  </a:lnTo>
                  <a:lnTo>
                    <a:pt x="86" y="8"/>
                  </a:lnTo>
                  <a:lnTo>
                    <a:pt x="93" y="13"/>
                  </a:lnTo>
                  <a:lnTo>
                    <a:pt x="99" y="20"/>
                  </a:lnTo>
                  <a:lnTo>
                    <a:pt x="105" y="27"/>
                  </a:lnTo>
                  <a:lnTo>
                    <a:pt x="108" y="35"/>
                  </a:lnTo>
                  <a:lnTo>
                    <a:pt x="112" y="45"/>
                  </a:lnTo>
                  <a:close/>
                </a:path>
              </a:pathLst>
            </a:custGeom>
            <a:solidFill>
              <a:srgbClr val="DBB7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76" name="Freeform 18"/>
            <p:cNvSpPr>
              <a:spLocks/>
            </p:cNvSpPr>
            <p:nvPr/>
          </p:nvSpPr>
          <p:spPr bwMode="auto">
            <a:xfrm>
              <a:off x="105" y="1879"/>
              <a:ext cx="249" cy="356"/>
            </a:xfrm>
            <a:custGeom>
              <a:avLst/>
              <a:gdLst>
                <a:gd name="T0" fmla="*/ 248 w 498"/>
                <a:gd name="T1" fmla="*/ 205 h 711"/>
                <a:gd name="T2" fmla="*/ 239 w 498"/>
                <a:gd name="T3" fmla="*/ 231 h 711"/>
                <a:gd name="T4" fmla="*/ 230 w 498"/>
                <a:gd name="T5" fmla="*/ 247 h 711"/>
                <a:gd name="T6" fmla="*/ 223 w 498"/>
                <a:gd name="T7" fmla="*/ 257 h 711"/>
                <a:gd name="T8" fmla="*/ 216 w 498"/>
                <a:gd name="T9" fmla="*/ 266 h 711"/>
                <a:gd name="T10" fmla="*/ 208 w 498"/>
                <a:gd name="T11" fmla="*/ 275 h 711"/>
                <a:gd name="T12" fmla="*/ 202 w 498"/>
                <a:gd name="T13" fmla="*/ 281 h 711"/>
                <a:gd name="T14" fmla="*/ 195 w 498"/>
                <a:gd name="T15" fmla="*/ 288 h 711"/>
                <a:gd name="T16" fmla="*/ 183 w 498"/>
                <a:gd name="T17" fmla="*/ 296 h 711"/>
                <a:gd name="T18" fmla="*/ 168 w 498"/>
                <a:gd name="T19" fmla="*/ 307 h 711"/>
                <a:gd name="T20" fmla="*/ 150 w 498"/>
                <a:gd name="T21" fmla="*/ 319 h 711"/>
                <a:gd name="T22" fmla="*/ 133 w 498"/>
                <a:gd name="T23" fmla="*/ 330 h 711"/>
                <a:gd name="T24" fmla="*/ 116 w 498"/>
                <a:gd name="T25" fmla="*/ 341 h 711"/>
                <a:gd name="T26" fmla="*/ 101 w 498"/>
                <a:gd name="T27" fmla="*/ 349 h 711"/>
                <a:gd name="T28" fmla="*/ 92 w 498"/>
                <a:gd name="T29" fmla="*/ 353 h 711"/>
                <a:gd name="T30" fmla="*/ 86 w 498"/>
                <a:gd name="T31" fmla="*/ 355 h 711"/>
                <a:gd name="T32" fmla="*/ 80 w 498"/>
                <a:gd name="T33" fmla="*/ 356 h 711"/>
                <a:gd name="T34" fmla="*/ 74 w 498"/>
                <a:gd name="T35" fmla="*/ 355 h 711"/>
                <a:gd name="T36" fmla="*/ 65 w 498"/>
                <a:gd name="T37" fmla="*/ 352 h 711"/>
                <a:gd name="T38" fmla="*/ 54 w 498"/>
                <a:gd name="T39" fmla="*/ 345 h 711"/>
                <a:gd name="T40" fmla="*/ 44 w 498"/>
                <a:gd name="T41" fmla="*/ 335 h 711"/>
                <a:gd name="T42" fmla="*/ 36 w 498"/>
                <a:gd name="T43" fmla="*/ 324 h 711"/>
                <a:gd name="T44" fmla="*/ 29 w 498"/>
                <a:gd name="T45" fmla="*/ 311 h 711"/>
                <a:gd name="T46" fmla="*/ 22 w 498"/>
                <a:gd name="T47" fmla="*/ 297 h 711"/>
                <a:gd name="T48" fmla="*/ 17 w 498"/>
                <a:gd name="T49" fmla="*/ 283 h 711"/>
                <a:gd name="T50" fmla="*/ 13 w 498"/>
                <a:gd name="T51" fmla="*/ 269 h 711"/>
                <a:gd name="T52" fmla="*/ 8 w 498"/>
                <a:gd name="T53" fmla="*/ 237 h 711"/>
                <a:gd name="T54" fmla="*/ 1 w 498"/>
                <a:gd name="T55" fmla="*/ 190 h 711"/>
                <a:gd name="T56" fmla="*/ 5 w 498"/>
                <a:gd name="T57" fmla="*/ 157 h 711"/>
                <a:gd name="T58" fmla="*/ 16 w 498"/>
                <a:gd name="T59" fmla="*/ 140 h 711"/>
                <a:gd name="T60" fmla="*/ 29 w 498"/>
                <a:gd name="T61" fmla="*/ 125 h 711"/>
                <a:gd name="T62" fmla="*/ 43 w 498"/>
                <a:gd name="T63" fmla="*/ 110 h 711"/>
                <a:gd name="T64" fmla="*/ 55 w 498"/>
                <a:gd name="T65" fmla="*/ 97 h 711"/>
                <a:gd name="T66" fmla="*/ 67 w 498"/>
                <a:gd name="T67" fmla="*/ 86 h 711"/>
                <a:gd name="T68" fmla="*/ 81 w 498"/>
                <a:gd name="T69" fmla="*/ 74 h 711"/>
                <a:gd name="T70" fmla="*/ 97 w 498"/>
                <a:gd name="T71" fmla="*/ 62 h 711"/>
                <a:gd name="T72" fmla="*/ 112 w 498"/>
                <a:gd name="T73" fmla="*/ 51 h 711"/>
                <a:gd name="T74" fmla="*/ 125 w 498"/>
                <a:gd name="T75" fmla="*/ 42 h 711"/>
                <a:gd name="T76" fmla="*/ 136 w 498"/>
                <a:gd name="T77" fmla="*/ 34 h 711"/>
                <a:gd name="T78" fmla="*/ 143 w 498"/>
                <a:gd name="T79" fmla="*/ 29 h 711"/>
                <a:gd name="T80" fmla="*/ 153 w 498"/>
                <a:gd name="T81" fmla="*/ 24 h 711"/>
                <a:gd name="T82" fmla="*/ 172 w 498"/>
                <a:gd name="T83" fmla="*/ 14 h 711"/>
                <a:gd name="T84" fmla="*/ 191 w 498"/>
                <a:gd name="T85" fmla="*/ 6 h 711"/>
                <a:gd name="T86" fmla="*/ 203 w 498"/>
                <a:gd name="T87" fmla="*/ 1 h 711"/>
                <a:gd name="T88" fmla="*/ 215 w 498"/>
                <a:gd name="T89" fmla="*/ 24 h 711"/>
                <a:gd name="T90" fmla="*/ 230 w 498"/>
                <a:gd name="T91" fmla="*/ 70 h 711"/>
                <a:gd name="T92" fmla="*/ 242 w 498"/>
                <a:gd name="T93" fmla="*/ 117 h 711"/>
                <a:gd name="T94" fmla="*/ 248 w 498"/>
                <a:gd name="T95" fmla="*/ 170 h 711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498"/>
                <a:gd name="T145" fmla="*/ 0 h 711"/>
                <a:gd name="T146" fmla="*/ 498 w 498"/>
                <a:gd name="T147" fmla="*/ 711 h 711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498" h="711">
                  <a:moveTo>
                    <a:pt x="498" y="400"/>
                  </a:moveTo>
                  <a:lnTo>
                    <a:pt x="495" y="410"/>
                  </a:lnTo>
                  <a:lnTo>
                    <a:pt x="487" y="433"/>
                  </a:lnTo>
                  <a:lnTo>
                    <a:pt x="478" y="461"/>
                  </a:lnTo>
                  <a:lnTo>
                    <a:pt x="466" y="484"/>
                  </a:lnTo>
                  <a:lnTo>
                    <a:pt x="459" y="494"/>
                  </a:lnTo>
                  <a:lnTo>
                    <a:pt x="452" y="503"/>
                  </a:lnTo>
                  <a:lnTo>
                    <a:pt x="445" y="514"/>
                  </a:lnTo>
                  <a:lnTo>
                    <a:pt x="438" y="523"/>
                  </a:lnTo>
                  <a:lnTo>
                    <a:pt x="432" y="532"/>
                  </a:lnTo>
                  <a:lnTo>
                    <a:pt x="423" y="540"/>
                  </a:lnTo>
                  <a:lnTo>
                    <a:pt x="415" y="549"/>
                  </a:lnTo>
                  <a:lnTo>
                    <a:pt x="407" y="559"/>
                  </a:lnTo>
                  <a:lnTo>
                    <a:pt x="404" y="562"/>
                  </a:lnTo>
                  <a:lnTo>
                    <a:pt x="397" y="568"/>
                  </a:lnTo>
                  <a:lnTo>
                    <a:pt x="389" y="575"/>
                  </a:lnTo>
                  <a:lnTo>
                    <a:pt x="377" y="583"/>
                  </a:lnTo>
                  <a:lnTo>
                    <a:pt x="365" y="592"/>
                  </a:lnTo>
                  <a:lnTo>
                    <a:pt x="350" y="602"/>
                  </a:lnTo>
                  <a:lnTo>
                    <a:pt x="335" y="614"/>
                  </a:lnTo>
                  <a:lnTo>
                    <a:pt x="317" y="625"/>
                  </a:lnTo>
                  <a:lnTo>
                    <a:pt x="300" y="637"/>
                  </a:lnTo>
                  <a:lnTo>
                    <a:pt x="283" y="648"/>
                  </a:lnTo>
                  <a:lnTo>
                    <a:pt x="266" y="660"/>
                  </a:lnTo>
                  <a:lnTo>
                    <a:pt x="248" y="670"/>
                  </a:lnTo>
                  <a:lnTo>
                    <a:pt x="231" y="681"/>
                  </a:lnTo>
                  <a:lnTo>
                    <a:pt x="216" y="690"/>
                  </a:lnTo>
                  <a:lnTo>
                    <a:pt x="201" y="698"/>
                  </a:lnTo>
                  <a:lnTo>
                    <a:pt x="188" y="704"/>
                  </a:lnTo>
                  <a:lnTo>
                    <a:pt x="183" y="706"/>
                  </a:lnTo>
                  <a:lnTo>
                    <a:pt x="177" y="708"/>
                  </a:lnTo>
                  <a:lnTo>
                    <a:pt x="171" y="710"/>
                  </a:lnTo>
                  <a:lnTo>
                    <a:pt x="165" y="710"/>
                  </a:lnTo>
                  <a:lnTo>
                    <a:pt x="160" y="711"/>
                  </a:lnTo>
                  <a:lnTo>
                    <a:pt x="153" y="710"/>
                  </a:lnTo>
                  <a:lnTo>
                    <a:pt x="147" y="710"/>
                  </a:lnTo>
                  <a:lnTo>
                    <a:pt x="141" y="708"/>
                  </a:lnTo>
                  <a:lnTo>
                    <a:pt x="129" y="704"/>
                  </a:lnTo>
                  <a:lnTo>
                    <a:pt x="117" y="698"/>
                  </a:lnTo>
                  <a:lnTo>
                    <a:pt x="107" y="690"/>
                  </a:lnTo>
                  <a:lnTo>
                    <a:pt x="96" y="680"/>
                  </a:lnTo>
                  <a:lnTo>
                    <a:pt x="88" y="669"/>
                  </a:lnTo>
                  <a:lnTo>
                    <a:pt x="80" y="658"/>
                  </a:lnTo>
                  <a:lnTo>
                    <a:pt x="72" y="647"/>
                  </a:lnTo>
                  <a:lnTo>
                    <a:pt x="65" y="636"/>
                  </a:lnTo>
                  <a:lnTo>
                    <a:pt x="57" y="622"/>
                  </a:lnTo>
                  <a:lnTo>
                    <a:pt x="50" y="608"/>
                  </a:lnTo>
                  <a:lnTo>
                    <a:pt x="43" y="594"/>
                  </a:lnTo>
                  <a:lnTo>
                    <a:pt x="39" y="581"/>
                  </a:lnTo>
                  <a:lnTo>
                    <a:pt x="34" y="566"/>
                  </a:lnTo>
                  <a:lnTo>
                    <a:pt x="29" y="552"/>
                  </a:lnTo>
                  <a:lnTo>
                    <a:pt x="25" y="537"/>
                  </a:lnTo>
                  <a:lnTo>
                    <a:pt x="20" y="523"/>
                  </a:lnTo>
                  <a:lnTo>
                    <a:pt x="16" y="474"/>
                  </a:lnTo>
                  <a:lnTo>
                    <a:pt x="8" y="427"/>
                  </a:lnTo>
                  <a:lnTo>
                    <a:pt x="1" y="380"/>
                  </a:lnTo>
                  <a:lnTo>
                    <a:pt x="0" y="332"/>
                  </a:lnTo>
                  <a:lnTo>
                    <a:pt x="9" y="313"/>
                  </a:lnTo>
                  <a:lnTo>
                    <a:pt x="19" y="296"/>
                  </a:lnTo>
                  <a:lnTo>
                    <a:pt x="32" y="280"/>
                  </a:lnTo>
                  <a:lnTo>
                    <a:pt x="44" y="265"/>
                  </a:lnTo>
                  <a:lnTo>
                    <a:pt x="58" y="250"/>
                  </a:lnTo>
                  <a:lnTo>
                    <a:pt x="72" y="235"/>
                  </a:lnTo>
                  <a:lnTo>
                    <a:pt x="86" y="220"/>
                  </a:lnTo>
                  <a:lnTo>
                    <a:pt x="100" y="205"/>
                  </a:lnTo>
                  <a:lnTo>
                    <a:pt x="109" y="194"/>
                  </a:lnTo>
                  <a:lnTo>
                    <a:pt x="120" y="183"/>
                  </a:lnTo>
                  <a:lnTo>
                    <a:pt x="133" y="171"/>
                  </a:lnTo>
                  <a:lnTo>
                    <a:pt x="147" y="160"/>
                  </a:lnTo>
                  <a:lnTo>
                    <a:pt x="162" y="147"/>
                  </a:lnTo>
                  <a:lnTo>
                    <a:pt x="177" y="136"/>
                  </a:lnTo>
                  <a:lnTo>
                    <a:pt x="193" y="124"/>
                  </a:lnTo>
                  <a:lnTo>
                    <a:pt x="208" y="113"/>
                  </a:lnTo>
                  <a:lnTo>
                    <a:pt x="223" y="101"/>
                  </a:lnTo>
                  <a:lnTo>
                    <a:pt x="237" y="92"/>
                  </a:lnTo>
                  <a:lnTo>
                    <a:pt x="249" y="83"/>
                  </a:lnTo>
                  <a:lnTo>
                    <a:pt x="262" y="75"/>
                  </a:lnTo>
                  <a:lnTo>
                    <a:pt x="271" y="68"/>
                  </a:lnTo>
                  <a:lnTo>
                    <a:pt x="279" y="62"/>
                  </a:lnTo>
                  <a:lnTo>
                    <a:pt x="285" y="58"/>
                  </a:lnTo>
                  <a:lnTo>
                    <a:pt x="289" y="56"/>
                  </a:lnTo>
                  <a:lnTo>
                    <a:pt x="305" y="47"/>
                  </a:lnTo>
                  <a:lnTo>
                    <a:pt x="323" y="38"/>
                  </a:lnTo>
                  <a:lnTo>
                    <a:pt x="343" y="28"/>
                  </a:lnTo>
                  <a:lnTo>
                    <a:pt x="362" y="19"/>
                  </a:lnTo>
                  <a:lnTo>
                    <a:pt x="381" y="12"/>
                  </a:lnTo>
                  <a:lnTo>
                    <a:pt x="396" y="5"/>
                  </a:lnTo>
                  <a:lnTo>
                    <a:pt x="406" y="2"/>
                  </a:lnTo>
                  <a:lnTo>
                    <a:pt x="411" y="0"/>
                  </a:lnTo>
                  <a:lnTo>
                    <a:pt x="429" y="47"/>
                  </a:lnTo>
                  <a:lnTo>
                    <a:pt x="445" y="93"/>
                  </a:lnTo>
                  <a:lnTo>
                    <a:pt x="460" y="139"/>
                  </a:lnTo>
                  <a:lnTo>
                    <a:pt x="473" y="185"/>
                  </a:lnTo>
                  <a:lnTo>
                    <a:pt x="483" y="234"/>
                  </a:lnTo>
                  <a:lnTo>
                    <a:pt x="490" y="284"/>
                  </a:lnTo>
                  <a:lnTo>
                    <a:pt x="496" y="340"/>
                  </a:lnTo>
                  <a:lnTo>
                    <a:pt x="498" y="400"/>
                  </a:lnTo>
                  <a:close/>
                </a:path>
              </a:pathLst>
            </a:custGeom>
            <a:solidFill>
              <a:srgbClr val="FFF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77" name="Freeform 19"/>
            <p:cNvSpPr>
              <a:spLocks/>
            </p:cNvSpPr>
            <p:nvPr/>
          </p:nvSpPr>
          <p:spPr bwMode="auto">
            <a:xfrm>
              <a:off x="-61" y="1815"/>
              <a:ext cx="283" cy="442"/>
            </a:xfrm>
            <a:custGeom>
              <a:avLst/>
              <a:gdLst>
                <a:gd name="T0" fmla="*/ 46 w 567"/>
                <a:gd name="T1" fmla="*/ 385 h 884"/>
                <a:gd name="T2" fmla="*/ 33 w 567"/>
                <a:gd name="T3" fmla="*/ 337 h 884"/>
                <a:gd name="T4" fmla="*/ 15 w 567"/>
                <a:gd name="T5" fmla="*/ 274 h 884"/>
                <a:gd name="T6" fmla="*/ 2 w 567"/>
                <a:gd name="T7" fmla="*/ 226 h 884"/>
                <a:gd name="T8" fmla="*/ 5 w 567"/>
                <a:gd name="T9" fmla="*/ 199 h 884"/>
                <a:gd name="T10" fmla="*/ 19 w 567"/>
                <a:gd name="T11" fmla="*/ 163 h 884"/>
                <a:gd name="T12" fmla="*/ 37 w 567"/>
                <a:gd name="T13" fmla="*/ 128 h 884"/>
                <a:gd name="T14" fmla="*/ 60 w 567"/>
                <a:gd name="T15" fmla="*/ 96 h 884"/>
                <a:gd name="T16" fmla="*/ 77 w 567"/>
                <a:gd name="T17" fmla="*/ 75 h 884"/>
                <a:gd name="T18" fmla="*/ 91 w 567"/>
                <a:gd name="T19" fmla="*/ 62 h 884"/>
                <a:gd name="T20" fmla="*/ 106 w 567"/>
                <a:gd name="T21" fmla="*/ 49 h 884"/>
                <a:gd name="T22" fmla="*/ 121 w 567"/>
                <a:gd name="T23" fmla="*/ 36 h 884"/>
                <a:gd name="T24" fmla="*/ 136 w 567"/>
                <a:gd name="T25" fmla="*/ 24 h 884"/>
                <a:gd name="T26" fmla="*/ 148 w 567"/>
                <a:gd name="T27" fmla="*/ 13 h 884"/>
                <a:gd name="T28" fmla="*/ 159 w 567"/>
                <a:gd name="T29" fmla="*/ 5 h 884"/>
                <a:gd name="T30" fmla="*/ 164 w 567"/>
                <a:gd name="T31" fmla="*/ 1 h 884"/>
                <a:gd name="T32" fmla="*/ 172 w 567"/>
                <a:gd name="T33" fmla="*/ 2 h 884"/>
                <a:gd name="T34" fmla="*/ 189 w 567"/>
                <a:gd name="T35" fmla="*/ 5 h 884"/>
                <a:gd name="T36" fmla="*/ 206 w 567"/>
                <a:gd name="T37" fmla="*/ 9 h 884"/>
                <a:gd name="T38" fmla="*/ 225 w 567"/>
                <a:gd name="T39" fmla="*/ 13 h 884"/>
                <a:gd name="T40" fmla="*/ 243 w 567"/>
                <a:gd name="T41" fmla="*/ 16 h 884"/>
                <a:gd name="T42" fmla="*/ 259 w 567"/>
                <a:gd name="T43" fmla="*/ 20 h 884"/>
                <a:gd name="T44" fmla="*/ 273 w 567"/>
                <a:gd name="T45" fmla="*/ 21 h 884"/>
                <a:gd name="T46" fmla="*/ 281 w 567"/>
                <a:gd name="T47" fmla="*/ 23 h 884"/>
                <a:gd name="T48" fmla="*/ 277 w 567"/>
                <a:gd name="T49" fmla="*/ 26 h 884"/>
                <a:gd name="T50" fmla="*/ 256 w 567"/>
                <a:gd name="T51" fmla="*/ 38 h 884"/>
                <a:gd name="T52" fmla="*/ 229 w 567"/>
                <a:gd name="T53" fmla="*/ 54 h 884"/>
                <a:gd name="T54" fmla="*/ 205 w 567"/>
                <a:gd name="T55" fmla="*/ 69 h 884"/>
                <a:gd name="T56" fmla="*/ 186 w 567"/>
                <a:gd name="T57" fmla="*/ 82 h 884"/>
                <a:gd name="T58" fmla="*/ 170 w 567"/>
                <a:gd name="T59" fmla="*/ 96 h 884"/>
                <a:gd name="T60" fmla="*/ 153 w 567"/>
                <a:gd name="T61" fmla="*/ 110 h 884"/>
                <a:gd name="T62" fmla="*/ 138 w 567"/>
                <a:gd name="T63" fmla="*/ 125 h 884"/>
                <a:gd name="T64" fmla="*/ 125 w 567"/>
                <a:gd name="T65" fmla="*/ 141 h 884"/>
                <a:gd name="T66" fmla="*/ 113 w 567"/>
                <a:gd name="T67" fmla="*/ 155 h 884"/>
                <a:gd name="T68" fmla="*/ 102 w 567"/>
                <a:gd name="T69" fmla="*/ 170 h 884"/>
                <a:gd name="T70" fmla="*/ 93 w 567"/>
                <a:gd name="T71" fmla="*/ 186 h 884"/>
                <a:gd name="T72" fmla="*/ 89 w 567"/>
                <a:gd name="T73" fmla="*/ 194 h 884"/>
                <a:gd name="T74" fmla="*/ 89 w 567"/>
                <a:gd name="T75" fmla="*/ 194 h 884"/>
                <a:gd name="T76" fmla="*/ 89 w 567"/>
                <a:gd name="T77" fmla="*/ 194 h 884"/>
                <a:gd name="T78" fmla="*/ 89 w 567"/>
                <a:gd name="T79" fmla="*/ 194 h 884"/>
                <a:gd name="T80" fmla="*/ 88 w 567"/>
                <a:gd name="T81" fmla="*/ 194 h 884"/>
                <a:gd name="T82" fmla="*/ 88 w 567"/>
                <a:gd name="T83" fmla="*/ 195 h 884"/>
                <a:gd name="T84" fmla="*/ 85 w 567"/>
                <a:gd name="T85" fmla="*/ 213 h 884"/>
                <a:gd name="T86" fmla="*/ 85 w 567"/>
                <a:gd name="T87" fmla="*/ 250 h 884"/>
                <a:gd name="T88" fmla="*/ 92 w 567"/>
                <a:gd name="T89" fmla="*/ 285 h 884"/>
                <a:gd name="T90" fmla="*/ 102 w 567"/>
                <a:gd name="T91" fmla="*/ 321 h 884"/>
                <a:gd name="T92" fmla="*/ 110 w 567"/>
                <a:gd name="T93" fmla="*/ 352 h 884"/>
                <a:gd name="T94" fmla="*/ 118 w 567"/>
                <a:gd name="T95" fmla="*/ 379 h 884"/>
                <a:gd name="T96" fmla="*/ 126 w 567"/>
                <a:gd name="T97" fmla="*/ 404 h 884"/>
                <a:gd name="T98" fmla="*/ 134 w 567"/>
                <a:gd name="T99" fmla="*/ 429 h 884"/>
                <a:gd name="T100" fmla="*/ 132 w 567"/>
                <a:gd name="T101" fmla="*/ 439 h 884"/>
                <a:gd name="T102" fmla="*/ 109 w 567"/>
                <a:gd name="T103" fmla="*/ 426 h 884"/>
                <a:gd name="T104" fmla="*/ 80 w 567"/>
                <a:gd name="T105" fmla="*/ 410 h 884"/>
                <a:gd name="T106" fmla="*/ 55 w 567"/>
                <a:gd name="T107" fmla="*/ 397 h 884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567"/>
                <a:gd name="T163" fmla="*/ 0 h 884"/>
                <a:gd name="T164" fmla="*/ 567 w 567"/>
                <a:gd name="T165" fmla="*/ 884 h 884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567" h="884">
                  <a:moveTo>
                    <a:pt x="94" y="786"/>
                  </a:moveTo>
                  <a:lnTo>
                    <a:pt x="92" y="769"/>
                  </a:lnTo>
                  <a:lnTo>
                    <a:pt x="82" y="729"/>
                  </a:lnTo>
                  <a:lnTo>
                    <a:pt x="67" y="674"/>
                  </a:lnTo>
                  <a:lnTo>
                    <a:pt x="49" y="610"/>
                  </a:lnTo>
                  <a:lnTo>
                    <a:pt x="31" y="547"/>
                  </a:lnTo>
                  <a:lnTo>
                    <a:pt x="15" y="492"/>
                  </a:lnTo>
                  <a:lnTo>
                    <a:pt x="4" y="451"/>
                  </a:lnTo>
                  <a:lnTo>
                    <a:pt x="0" y="435"/>
                  </a:lnTo>
                  <a:lnTo>
                    <a:pt x="10" y="397"/>
                  </a:lnTo>
                  <a:lnTo>
                    <a:pt x="23" y="360"/>
                  </a:lnTo>
                  <a:lnTo>
                    <a:pt x="38" y="325"/>
                  </a:lnTo>
                  <a:lnTo>
                    <a:pt x="55" y="289"/>
                  </a:lnTo>
                  <a:lnTo>
                    <a:pt x="75" y="255"/>
                  </a:lnTo>
                  <a:lnTo>
                    <a:pt x="95" y="222"/>
                  </a:lnTo>
                  <a:lnTo>
                    <a:pt x="120" y="191"/>
                  </a:lnTo>
                  <a:lnTo>
                    <a:pt x="145" y="161"/>
                  </a:lnTo>
                  <a:lnTo>
                    <a:pt x="155" y="149"/>
                  </a:lnTo>
                  <a:lnTo>
                    <a:pt x="168" y="137"/>
                  </a:lnTo>
                  <a:lnTo>
                    <a:pt x="182" y="124"/>
                  </a:lnTo>
                  <a:lnTo>
                    <a:pt x="196" y="110"/>
                  </a:lnTo>
                  <a:lnTo>
                    <a:pt x="212" y="98"/>
                  </a:lnTo>
                  <a:lnTo>
                    <a:pt x="227" y="84"/>
                  </a:lnTo>
                  <a:lnTo>
                    <a:pt x="242" y="71"/>
                  </a:lnTo>
                  <a:lnTo>
                    <a:pt x="257" y="58"/>
                  </a:lnTo>
                  <a:lnTo>
                    <a:pt x="272" y="47"/>
                  </a:lnTo>
                  <a:lnTo>
                    <a:pt x="285" y="35"/>
                  </a:lnTo>
                  <a:lnTo>
                    <a:pt x="297" y="25"/>
                  </a:lnTo>
                  <a:lnTo>
                    <a:pt x="308" y="17"/>
                  </a:lnTo>
                  <a:lnTo>
                    <a:pt x="318" y="10"/>
                  </a:lnTo>
                  <a:lnTo>
                    <a:pt x="325" y="4"/>
                  </a:lnTo>
                  <a:lnTo>
                    <a:pt x="329" y="1"/>
                  </a:lnTo>
                  <a:lnTo>
                    <a:pt x="330" y="0"/>
                  </a:lnTo>
                  <a:lnTo>
                    <a:pt x="344" y="3"/>
                  </a:lnTo>
                  <a:lnTo>
                    <a:pt x="360" y="7"/>
                  </a:lnTo>
                  <a:lnTo>
                    <a:pt x="378" y="10"/>
                  </a:lnTo>
                  <a:lnTo>
                    <a:pt x="395" y="13"/>
                  </a:lnTo>
                  <a:lnTo>
                    <a:pt x="413" y="18"/>
                  </a:lnTo>
                  <a:lnTo>
                    <a:pt x="433" y="22"/>
                  </a:lnTo>
                  <a:lnTo>
                    <a:pt x="451" y="25"/>
                  </a:lnTo>
                  <a:lnTo>
                    <a:pt x="470" y="28"/>
                  </a:lnTo>
                  <a:lnTo>
                    <a:pt x="487" y="32"/>
                  </a:lnTo>
                  <a:lnTo>
                    <a:pt x="504" y="35"/>
                  </a:lnTo>
                  <a:lnTo>
                    <a:pt x="519" y="39"/>
                  </a:lnTo>
                  <a:lnTo>
                    <a:pt x="533" y="41"/>
                  </a:lnTo>
                  <a:lnTo>
                    <a:pt x="546" y="42"/>
                  </a:lnTo>
                  <a:lnTo>
                    <a:pt x="555" y="43"/>
                  </a:lnTo>
                  <a:lnTo>
                    <a:pt x="562" y="45"/>
                  </a:lnTo>
                  <a:lnTo>
                    <a:pt x="567" y="45"/>
                  </a:lnTo>
                  <a:lnTo>
                    <a:pt x="554" y="51"/>
                  </a:lnTo>
                  <a:lnTo>
                    <a:pt x="535" y="62"/>
                  </a:lnTo>
                  <a:lnTo>
                    <a:pt x="512" y="76"/>
                  </a:lnTo>
                  <a:lnTo>
                    <a:pt x="486" y="91"/>
                  </a:lnTo>
                  <a:lnTo>
                    <a:pt x="458" y="107"/>
                  </a:lnTo>
                  <a:lnTo>
                    <a:pt x="432" y="123"/>
                  </a:lnTo>
                  <a:lnTo>
                    <a:pt x="410" y="137"/>
                  </a:lnTo>
                  <a:lnTo>
                    <a:pt x="391" y="149"/>
                  </a:lnTo>
                  <a:lnTo>
                    <a:pt x="373" y="163"/>
                  </a:lnTo>
                  <a:lnTo>
                    <a:pt x="356" y="177"/>
                  </a:lnTo>
                  <a:lnTo>
                    <a:pt x="340" y="191"/>
                  </a:lnTo>
                  <a:lnTo>
                    <a:pt x="323" y="205"/>
                  </a:lnTo>
                  <a:lnTo>
                    <a:pt x="307" y="220"/>
                  </a:lnTo>
                  <a:lnTo>
                    <a:pt x="292" y="235"/>
                  </a:lnTo>
                  <a:lnTo>
                    <a:pt x="277" y="250"/>
                  </a:lnTo>
                  <a:lnTo>
                    <a:pt x="262" y="267"/>
                  </a:lnTo>
                  <a:lnTo>
                    <a:pt x="251" y="282"/>
                  </a:lnTo>
                  <a:lnTo>
                    <a:pt x="238" y="296"/>
                  </a:lnTo>
                  <a:lnTo>
                    <a:pt x="227" y="310"/>
                  </a:lnTo>
                  <a:lnTo>
                    <a:pt x="215" y="325"/>
                  </a:lnTo>
                  <a:lnTo>
                    <a:pt x="205" y="340"/>
                  </a:lnTo>
                  <a:lnTo>
                    <a:pt x="194" y="355"/>
                  </a:lnTo>
                  <a:lnTo>
                    <a:pt x="186" y="371"/>
                  </a:lnTo>
                  <a:lnTo>
                    <a:pt x="179" y="388"/>
                  </a:lnTo>
                  <a:lnTo>
                    <a:pt x="178" y="388"/>
                  </a:lnTo>
                  <a:lnTo>
                    <a:pt x="177" y="388"/>
                  </a:lnTo>
                  <a:lnTo>
                    <a:pt x="176" y="389"/>
                  </a:lnTo>
                  <a:lnTo>
                    <a:pt x="170" y="426"/>
                  </a:lnTo>
                  <a:lnTo>
                    <a:pt x="169" y="462"/>
                  </a:lnTo>
                  <a:lnTo>
                    <a:pt x="171" y="499"/>
                  </a:lnTo>
                  <a:lnTo>
                    <a:pt x="177" y="534"/>
                  </a:lnTo>
                  <a:lnTo>
                    <a:pt x="185" y="570"/>
                  </a:lnTo>
                  <a:lnTo>
                    <a:pt x="194" y="606"/>
                  </a:lnTo>
                  <a:lnTo>
                    <a:pt x="204" y="642"/>
                  </a:lnTo>
                  <a:lnTo>
                    <a:pt x="214" y="677"/>
                  </a:lnTo>
                  <a:lnTo>
                    <a:pt x="221" y="704"/>
                  </a:lnTo>
                  <a:lnTo>
                    <a:pt x="228" y="730"/>
                  </a:lnTo>
                  <a:lnTo>
                    <a:pt x="236" y="757"/>
                  </a:lnTo>
                  <a:lnTo>
                    <a:pt x="244" y="782"/>
                  </a:lnTo>
                  <a:lnTo>
                    <a:pt x="252" y="807"/>
                  </a:lnTo>
                  <a:lnTo>
                    <a:pt x="260" y="833"/>
                  </a:lnTo>
                  <a:lnTo>
                    <a:pt x="268" y="858"/>
                  </a:lnTo>
                  <a:lnTo>
                    <a:pt x="277" y="884"/>
                  </a:lnTo>
                  <a:lnTo>
                    <a:pt x="265" y="877"/>
                  </a:lnTo>
                  <a:lnTo>
                    <a:pt x="244" y="866"/>
                  </a:lnTo>
                  <a:lnTo>
                    <a:pt x="219" y="851"/>
                  </a:lnTo>
                  <a:lnTo>
                    <a:pt x="190" y="836"/>
                  </a:lnTo>
                  <a:lnTo>
                    <a:pt x="161" y="820"/>
                  </a:lnTo>
                  <a:lnTo>
                    <a:pt x="135" y="805"/>
                  </a:lnTo>
                  <a:lnTo>
                    <a:pt x="111" y="794"/>
                  </a:lnTo>
                  <a:lnTo>
                    <a:pt x="94" y="786"/>
                  </a:lnTo>
                  <a:close/>
                </a:path>
              </a:pathLst>
            </a:custGeom>
            <a:solidFill>
              <a:srgbClr val="93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78" name="Freeform 20"/>
            <p:cNvSpPr>
              <a:spLocks/>
            </p:cNvSpPr>
            <p:nvPr/>
          </p:nvSpPr>
          <p:spPr bwMode="auto">
            <a:xfrm>
              <a:off x="38" y="1827"/>
              <a:ext cx="393" cy="495"/>
            </a:xfrm>
            <a:custGeom>
              <a:avLst/>
              <a:gdLst>
                <a:gd name="T0" fmla="*/ 270 w 787"/>
                <a:gd name="T1" fmla="*/ 489 h 991"/>
                <a:gd name="T2" fmla="*/ 220 w 787"/>
                <a:gd name="T3" fmla="*/ 477 h 991"/>
                <a:gd name="T4" fmla="*/ 159 w 787"/>
                <a:gd name="T5" fmla="*/ 462 h 991"/>
                <a:gd name="T6" fmla="*/ 103 w 787"/>
                <a:gd name="T7" fmla="*/ 448 h 991"/>
                <a:gd name="T8" fmla="*/ 65 w 787"/>
                <a:gd name="T9" fmla="*/ 439 h 991"/>
                <a:gd name="T10" fmla="*/ 38 w 787"/>
                <a:gd name="T11" fmla="*/ 390 h 991"/>
                <a:gd name="T12" fmla="*/ 7 w 787"/>
                <a:gd name="T13" fmla="*/ 266 h 991"/>
                <a:gd name="T14" fmla="*/ 0 w 787"/>
                <a:gd name="T15" fmla="*/ 193 h 991"/>
                <a:gd name="T16" fmla="*/ 14 w 787"/>
                <a:gd name="T17" fmla="*/ 164 h 991"/>
                <a:gd name="T18" fmla="*/ 38 w 787"/>
                <a:gd name="T19" fmla="*/ 133 h 991"/>
                <a:gd name="T20" fmla="*/ 66 w 787"/>
                <a:gd name="T21" fmla="*/ 105 h 991"/>
                <a:gd name="T22" fmla="*/ 80 w 787"/>
                <a:gd name="T23" fmla="*/ 92 h 991"/>
                <a:gd name="T24" fmla="*/ 95 w 787"/>
                <a:gd name="T25" fmla="*/ 79 h 991"/>
                <a:gd name="T26" fmla="*/ 115 w 787"/>
                <a:gd name="T27" fmla="*/ 65 h 991"/>
                <a:gd name="T28" fmla="*/ 154 w 787"/>
                <a:gd name="T29" fmla="*/ 42 h 991"/>
                <a:gd name="T30" fmla="*/ 189 w 787"/>
                <a:gd name="T31" fmla="*/ 21 h 991"/>
                <a:gd name="T32" fmla="*/ 206 w 787"/>
                <a:gd name="T33" fmla="*/ 11 h 991"/>
                <a:gd name="T34" fmla="*/ 224 w 787"/>
                <a:gd name="T35" fmla="*/ 5 h 991"/>
                <a:gd name="T36" fmla="*/ 243 w 787"/>
                <a:gd name="T37" fmla="*/ 0 h 991"/>
                <a:gd name="T38" fmla="*/ 259 w 787"/>
                <a:gd name="T39" fmla="*/ 10 h 991"/>
                <a:gd name="T40" fmla="*/ 286 w 787"/>
                <a:gd name="T41" fmla="*/ 28 h 991"/>
                <a:gd name="T42" fmla="*/ 283 w 787"/>
                <a:gd name="T43" fmla="*/ 37 h 991"/>
                <a:gd name="T44" fmla="*/ 250 w 787"/>
                <a:gd name="T45" fmla="*/ 49 h 991"/>
                <a:gd name="T46" fmla="*/ 219 w 787"/>
                <a:gd name="T47" fmla="*/ 64 h 991"/>
                <a:gd name="T48" fmla="*/ 198 w 787"/>
                <a:gd name="T49" fmla="*/ 75 h 991"/>
                <a:gd name="T50" fmla="*/ 184 w 787"/>
                <a:gd name="T51" fmla="*/ 84 h 991"/>
                <a:gd name="T52" fmla="*/ 170 w 787"/>
                <a:gd name="T53" fmla="*/ 94 h 991"/>
                <a:gd name="T54" fmla="*/ 145 w 787"/>
                <a:gd name="T55" fmla="*/ 111 h 991"/>
                <a:gd name="T56" fmla="*/ 122 w 787"/>
                <a:gd name="T57" fmla="*/ 130 h 991"/>
                <a:gd name="T58" fmla="*/ 102 w 787"/>
                <a:gd name="T59" fmla="*/ 154 h 991"/>
                <a:gd name="T60" fmla="*/ 79 w 787"/>
                <a:gd name="T61" fmla="*/ 178 h 991"/>
                <a:gd name="T62" fmla="*/ 60 w 787"/>
                <a:gd name="T63" fmla="*/ 204 h 991"/>
                <a:gd name="T64" fmla="*/ 57 w 787"/>
                <a:gd name="T65" fmla="*/ 268 h 991"/>
                <a:gd name="T66" fmla="*/ 69 w 787"/>
                <a:gd name="T67" fmla="*/ 334 h 991"/>
                <a:gd name="T68" fmla="*/ 75 w 787"/>
                <a:gd name="T69" fmla="*/ 353 h 991"/>
                <a:gd name="T70" fmla="*/ 83 w 787"/>
                <a:gd name="T71" fmla="*/ 372 h 991"/>
                <a:gd name="T72" fmla="*/ 96 w 787"/>
                <a:gd name="T73" fmla="*/ 391 h 991"/>
                <a:gd name="T74" fmla="*/ 113 w 787"/>
                <a:gd name="T75" fmla="*/ 409 h 991"/>
                <a:gd name="T76" fmla="*/ 134 w 787"/>
                <a:gd name="T77" fmla="*/ 419 h 991"/>
                <a:gd name="T78" fmla="*/ 145 w 787"/>
                <a:gd name="T79" fmla="*/ 420 h 991"/>
                <a:gd name="T80" fmla="*/ 156 w 787"/>
                <a:gd name="T81" fmla="*/ 418 h 991"/>
                <a:gd name="T82" fmla="*/ 168 w 787"/>
                <a:gd name="T83" fmla="*/ 413 h 991"/>
                <a:gd name="T84" fmla="*/ 187 w 787"/>
                <a:gd name="T85" fmla="*/ 404 h 991"/>
                <a:gd name="T86" fmla="*/ 205 w 787"/>
                <a:gd name="T87" fmla="*/ 393 h 991"/>
                <a:gd name="T88" fmla="*/ 229 w 787"/>
                <a:gd name="T89" fmla="*/ 376 h 991"/>
                <a:gd name="T90" fmla="*/ 256 w 787"/>
                <a:gd name="T91" fmla="*/ 358 h 991"/>
                <a:gd name="T92" fmla="*/ 281 w 787"/>
                <a:gd name="T93" fmla="*/ 337 h 991"/>
                <a:gd name="T94" fmla="*/ 300 w 787"/>
                <a:gd name="T95" fmla="*/ 310 h 991"/>
                <a:gd name="T96" fmla="*/ 319 w 787"/>
                <a:gd name="T97" fmla="*/ 274 h 991"/>
                <a:gd name="T98" fmla="*/ 325 w 787"/>
                <a:gd name="T99" fmla="*/ 261 h 991"/>
                <a:gd name="T100" fmla="*/ 326 w 787"/>
                <a:gd name="T101" fmla="*/ 261 h 991"/>
                <a:gd name="T102" fmla="*/ 326 w 787"/>
                <a:gd name="T103" fmla="*/ 261 h 991"/>
                <a:gd name="T104" fmla="*/ 336 w 787"/>
                <a:gd name="T105" fmla="*/ 268 h 991"/>
                <a:gd name="T106" fmla="*/ 368 w 787"/>
                <a:gd name="T107" fmla="*/ 292 h 991"/>
                <a:gd name="T108" fmla="*/ 393 w 787"/>
                <a:gd name="T109" fmla="*/ 321 h 991"/>
                <a:gd name="T110" fmla="*/ 379 w 787"/>
                <a:gd name="T111" fmla="*/ 344 h 991"/>
                <a:gd name="T112" fmla="*/ 359 w 787"/>
                <a:gd name="T113" fmla="*/ 380 h 991"/>
                <a:gd name="T114" fmla="*/ 336 w 787"/>
                <a:gd name="T115" fmla="*/ 421 h 991"/>
                <a:gd name="T116" fmla="*/ 314 w 787"/>
                <a:gd name="T117" fmla="*/ 459 h 991"/>
                <a:gd name="T118" fmla="*/ 296 w 787"/>
                <a:gd name="T119" fmla="*/ 489 h 991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787"/>
                <a:gd name="T181" fmla="*/ 0 h 991"/>
                <a:gd name="T182" fmla="*/ 787 w 787"/>
                <a:gd name="T183" fmla="*/ 991 h 991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787" h="991">
                  <a:moveTo>
                    <a:pt x="584" y="991"/>
                  </a:moveTo>
                  <a:lnTo>
                    <a:pt x="566" y="986"/>
                  </a:lnTo>
                  <a:lnTo>
                    <a:pt x="541" y="979"/>
                  </a:lnTo>
                  <a:lnTo>
                    <a:pt x="511" y="972"/>
                  </a:lnTo>
                  <a:lnTo>
                    <a:pt x="477" y="963"/>
                  </a:lnTo>
                  <a:lnTo>
                    <a:pt x="440" y="954"/>
                  </a:lnTo>
                  <a:lnTo>
                    <a:pt x="400" y="944"/>
                  </a:lnTo>
                  <a:lnTo>
                    <a:pt x="359" y="934"/>
                  </a:lnTo>
                  <a:lnTo>
                    <a:pt x="319" y="924"/>
                  </a:lnTo>
                  <a:lnTo>
                    <a:pt x="279" y="914"/>
                  </a:lnTo>
                  <a:lnTo>
                    <a:pt x="241" y="904"/>
                  </a:lnTo>
                  <a:lnTo>
                    <a:pt x="206" y="896"/>
                  </a:lnTo>
                  <a:lnTo>
                    <a:pt x="175" y="888"/>
                  </a:lnTo>
                  <a:lnTo>
                    <a:pt x="150" y="883"/>
                  </a:lnTo>
                  <a:lnTo>
                    <a:pt x="130" y="878"/>
                  </a:lnTo>
                  <a:lnTo>
                    <a:pt x="117" y="874"/>
                  </a:lnTo>
                  <a:lnTo>
                    <a:pt x="113" y="873"/>
                  </a:lnTo>
                  <a:lnTo>
                    <a:pt x="76" y="781"/>
                  </a:lnTo>
                  <a:lnTo>
                    <a:pt x="48" y="691"/>
                  </a:lnTo>
                  <a:lnTo>
                    <a:pt x="28" y="607"/>
                  </a:lnTo>
                  <a:lnTo>
                    <a:pt x="14" y="532"/>
                  </a:lnTo>
                  <a:lnTo>
                    <a:pt x="6" y="469"/>
                  </a:lnTo>
                  <a:lnTo>
                    <a:pt x="1" y="419"/>
                  </a:lnTo>
                  <a:lnTo>
                    <a:pt x="0" y="387"/>
                  </a:lnTo>
                  <a:lnTo>
                    <a:pt x="0" y="374"/>
                  </a:lnTo>
                  <a:lnTo>
                    <a:pt x="14" y="351"/>
                  </a:lnTo>
                  <a:lnTo>
                    <a:pt x="29" y="329"/>
                  </a:lnTo>
                  <a:lnTo>
                    <a:pt x="44" y="309"/>
                  </a:lnTo>
                  <a:lnTo>
                    <a:pt x="60" y="288"/>
                  </a:lnTo>
                  <a:lnTo>
                    <a:pt x="76" y="267"/>
                  </a:lnTo>
                  <a:lnTo>
                    <a:pt x="94" y="248"/>
                  </a:lnTo>
                  <a:lnTo>
                    <a:pt x="113" y="229"/>
                  </a:lnTo>
                  <a:lnTo>
                    <a:pt x="132" y="211"/>
                  </a:lnTo>
                  <a:lnTo>
                    <a:pt x="143" y="201"/>
                  </a:lnTo>
                  <a:lnTo>
                    <a:pt x="152" y="193"/>
                  </a:lnTo>
                  <a:lnTo>
                    <a:pt x="161" y="184"/>
                  </a:lnTo>
                  <a:lnTo>
                    <a:pt x="172" y="176"/>
                  </a:lnTo>
                  <a:lnTo>
                    <a:pt x="181" y="167"/>
                  </a:lnTo>
                  <a:lnTo>
                    <a:pt x="191" y="159"/>
                  </a:lnTo>
                  <a:lnTo>
                    <a:pt x="201" y="151"/>
                  </a:lnTo>
                  <a:lnTo>
                    <a:pt x="213" y="143"/>
                  </a:lnTo>
                  <a:lnTo>
                    <a:pt x="231" y="131"/>
                  </a:lnTo>
                  <a:lnTo>
                    <a:pt x="254" y="117"/>
                  </a:lnTo>
                  <a:lnTo>
                    <a:pt x="281" y="101"/>
                  </a:lnTo>
                  <a:lnTo>
                    <a:pt x="309" y="84"/>
                  </a:lnTo>
                  <a:lnTo>
                    <a:pt x="335" y="68"/>
                  </a:lnTo>
                  <a:lnTo>
                    <a:pt x="358" y="54"/>
                  </a:lnTo>
                  <a:lnTo>
                    <a:pt x="378" y="42"/>
                  </a:lnTo>
                  <a:lnTo>
                    <a:pt x="389" y="34"/>
                  </a:lnTo>
                  <a:lnTo>
                    <a:pt x="401" y="27"/>
                  </a:lnTo>
                  <a:lnTo>
                    <a:pt x="412" y="22"/>
                  </a:lnTo>
                  <a:lnTo>
                    <a:pt x="425" y="17"/>
                  </a:lnTo>
                  <a:lnTo>
                    <a:pt x="436" y="14"/>
                  </a:lnTo>
                  <a:lnTo>
                    <a:pt x="449" y="11"/>
                  </a:lnTo>
                  <a:lnTo>
                    <a:pt x="462" y="8"/>
                  </a:lnTo>
                  <a:lnTo>
                    <a:pt x="474" y="4"/>
                  </a:lnTo>
                  <a:lnTo>
                    <a:pt x="487" y="0"/>
                  </a:lnTo>
                  <a:lnTo>
                    <a:pt x="492" y="2"/>
                  </a:lnTo>
                  <a:lnTo>
                    <a:pt x="503" y="10"/>
                  </a:lnTo>
                  <a:lnTo>
                    <a:pt x="519" y="21"/>
                  </a:lnTo>
                  <a:lnTo>
                    <a:pt x="538" y="33"/>
                  </a:lnTo>
                  <a:lnTo>
                    <a:pt x="556" y="45"/>
                  </a:lnTo>
                  <a:lnTo>
                    <a:pt x="572" y="56"/>
                  </a:lnTo>
                  <a:lnTo>
                    <a:pt x="584" y="63"/>
                  </a:lnTo>
                  <a:lnTo>
                    <a:pt x="587" y="67"/>
                  </a:lnTo>
                  <a:lnTo>
                    <a:pt x="566" y="75"/>
                  </a:lnTo>
                  <a:lnTo>
                    <a:pt x="545" y="83"/>
                  </a:lnTo>
                  <a:lnTo>
                    <a:pt x="523" y="91"/>
                  </a:lnTo>
                  <a:lnTo>
                    <a:pt x="501" y="99"/>
                  </a:lnTo>
                  <a:lnTo>
                    <a:pt x="480" y="108"/>
                  </a:lnTo>
                  <a:lnTo>
                    <a:pt x="458" y="117"/>
                  </a:lnTo>
                  <a:lnTo>
                    <a:pt x="438" y="128"/>
                  </a:lnTo>
                  <a:lnTo>
                    <a:pt x="417" y="139"/>
                  </a:lnTo>
                  <a:lnTo>
                    <a:pt x="407" y="145"/>
                  </a:lnTo>
                  <a:lnTo>
                    <a:pt x="397" y="151"/>
                  </a:lnTo>
                  <a:lnTo>
                    <a:pt x="388" y="158"/>
                  </a:lnTo>
                  <a:lnTo>
                    <a:pt x="379" y="163"/>
                  </a:lnTo>
                  <a:lnTo>
                    <a:pt x="369" y="169"/>
                  </a:lnTo>
                  <a:lnTo>
                    <a:pt x="359" y="175"/>
                  </a:lnTo>
                  <a:lnTo>
                    <a:pt x="350" y="182"/>
                  </a:lnTo>
                  <a:lnTo>
                    <a:pt x="340" y="188"/>
                  </a:lnTo>
                  <a:lnTo>
                    <a:pt x="322" y="199"/>
                  </a:lnTo>
                  <a:lnTo>
                    <a:pt x="306" y="211"/>
                  </a:lnTo>
                  <a:lnTo>
                    <a:pt x="290" y="222"/>
                  </a:lnTo>
                  <a:lnTo>
                    <a:pt x="274" y="235"/>
                  </a:lnTo>
                  <a:lnTo>
                    <a:pt x="260" y="248"/>
                  </a:lnTo>
                  <a:lnTo>
                    <a:pt x="245" y="261"/>
                  </a:lnTo>
                  <a:lnTo>
                    <a:pt x="231" y="276"/>
                  </a:lnTo>
                  <a:lnTo>
                    <a:pt x="219" y="291"/>
                  </a:lnTo>
                  <a:lnTo>
                    <a:pt x="204" y="309"/>
                  </a:lnTo>
                  <a:lnTo>
                    <a:pt x="189" y="325"/>
                  </a:lnTo>
                  <a:lnTo>
                    <a:pt x="173" y="341"/>
                  </a:lnTo>
                  <a:lnTo>
                    <a:pt x="158" y="357"/>
                  </a:lnTo>
                  <a:lnTo>
                    <a:pt x="144" y="373"/>
                  </a:lnTo>
                  <a:lnTo>
                    <a:pt x="131" y="390"/>
                  </a:lnTo>
                  <a:lnTo>
                    <a:pt x="121" y="409"/>
                  </a:lnTo>
                  <a:lnTo>
                    <a:pt x="113" y="430"/>
                  </a:lnTo>
                  <a:lnTo>
                    <a:pt x="110" y="470"/>
                  </a:lnTo>
                  <a:lnTo>
                    <a:pt x="114" y="536"/>
                  </a:lnTo>
                  <a:lnTo>
                    <a:pt x="123" y="605"/>
                  </a:lnTo>
                  <a:lnTo>
                    <a:pt x="135" y="657"/>
                  </a:lnTo>
                  <a:lnTo>
                    <a:pt x="139" y="669"/>
                  </a:lnTo>
                  <a:lnTo>
                    <a:pt x="143" y="682"/>
                  </a:lnTo>
                  <a:lnTo>
                    <a:pt x="146" y="695"/>
                  </a:lnTo>
                  <a:lnTo>
                    <a:pt x="151" y="707"/>
                  </a:lnTo>
                  <a:lnTo>
                    <a:pt x="154" y="720"/>
                  </a:lnTo>
                  <a:lnTo>
                    <a:pt x="160" y="732"/>
                  </a:lnTo>
                  <a:lnTo>
                    <a:pt x="166" y="744"/>
                  </a:lnTo>
                  <a:lnTo>
                    <a:pt x="173" y="756"/>
                  </a:lnTo>
                  <a:lnTo>
                    <a:pt x="182" y="770"/>
                  </a:lnTo>
                  <a:lnTo>
                    <a:pt x="192" y="782"/>
                  </a:lnTo>
                  <a:lnTo>
                    <a:pt x="203" y="795"/>
                  </a:lnTo>
                  <a:lnTo>
                    <a:pt x="214" y="808"/>
                  </a:lnTo>
                  <a:lnTo>
                    <a:pt x="226" y="818"/>
                  </a:lnTo>
                  <a:lnTo>
                    <a:pt x="239" y="826"/>
                  </a:lnTo>
                  <a:lnTo>
                    <a:pt x="253" y="834"/>
                  </a:lnTo>
                  <a:lnTo>
                    <a:pt x="269" y="839"/>
                  </a:lnTo>
                  <a:lnTo>
                    <a:pt x="276" y="840"/>
                  </a:lnTo>
                  <a:lnTo>
                    <a:pt x="284" y="841"/>
                  </a:lnTo>
                  <a:lnTo>
                    <a:pt x="291" y="841"/>
                  </a:lnTo>
                  <a:lnTo>
                    <a:pt x="298" y="840"/>
                  </a:lnTo>
                  <a:lnTo>
                    <a:pt x="305" y="839"/>
                  </a:lnTo>
                  <a:lnTo>
                    <a:pt x="312" y="836"/>
                  </a:lnTo>
                  <a:lnTo>
                    <a:pt x="318" y="834"/>
                  </a:lnTo>
                  <a:lnTo>
                    <a:pt x="325" y="832"/>
                  </a:lnTo>
                  <a:lnTo>
                    <a:pt x="337" y="826"/>
                  </a:lnTo>
                  <a:lnTo>
                    <a:pt x="350" y="821"/>
                  </a:lnTo>
                  <a:lnTo>
                    <a:pt x="363" y="815"/>
                  </a:lnTo>
                  <a:lnTo>
                    <a:pt x="375" y="809"/>
                  </a:lnTo>
                  <a:lnTo>
                    <a:pt x="387" y="802"/>
                  </a:lnTo>
                  <a:lnTo>
                    <a:pt x="400" y="795"/>
                  </a:lnTo>
                  <a:lnTo>
                    <a:pt x="411" y="787"/>
                  </a:lnTo>
                  <a:lnTo>
                    <a:pt x="423" y="778"/>
                  </a:lnTo>
                  <a:lnTo>
                    <a:pt x="441" y="765"/>
                  </a:lnTo>
                  <a:lnTo>
                    <a:pt x="458" y="752"/>
                  </a:lnTo>
                  <a:lnTo>
                    <a:pt x="477" y="741"/>
                  </a:lnTo>
                  <a:lnTo>
                    <a:pt x="495" y="728"/>
                  </a:lnTo>
                  <a:lnTo>
                    <a:pt x="513" y="717"/>
                  </a:lnTo>
                  <a:lnTo>
                    <a:pt x="531" y="704"/>
                  </a:lnTo>
                  <a:lnTo>
                    <a:pt x="547" y="690"/>
                  </a:lnTo>
                  <a:lnTo>
                    <a:pt x="563" y="675"/>
                  </a:lnTo>
                  <a:lnTo>
                    <a:pt x="574" y="662"/>
                  </a:lnTo>
                  <a:lnTo>
                    <a:pt x="585" y="643"/>
                  </a:lnTo>
                  <a:lnTo>
                    <a:pt x="600" y="620"/>
                  </a:lnTo>
                  <a:lnTo>
                    <a:pt x="614" y="594"/>
                  </a:lnTo>
                  <a:lnTo>
                    <a:pt x="627" y="570"/>
                  </a:lnTo>
                  <a:lnTo>
                    <a:pt x="638" y="548"/>
                  </a:lnTo>
                  <a:lnTo>
                    <a:pt x="645" y="532"/>
                  </a:lnTo>
                  <a:lnTo>
                    <a:pt x="648" y="523"/>
                  </a:lnTo>
                  <a:lnTo>
                    <a:pt x="650" y="523"/>
                  </a:lnTo>
                  <a:lnTo>
                    <a:pt x="651" y="523"/>
                  </a:lnTo>
                  <a:lnTo>
                    <a:pt x="652" y="523"/>
                  </a:lnTo>
                  <a:lnTo>
                    <a:pt x="653" y="522"/>
                  </a:lnTo>
                  <a:lnTo>
                    <a:pt x="659" y="526"/>
                  </a:lnTo>
                  <a:lnTo>
                    <a:pt x="673" y="537"/>
                  </a:lnTo>
                  <a:lnTo>
                    <a:pt x="691" y="551"/>
                  </a:lnTo>
                  <a:lnTo>
                    <a:pt x="713" y="567"/>
                  </a:lnTo>
                  <a:lnTo>
                    <a:pt x="736" y="585"/>
                  </a:lnTo>
                  <a:lnTo>
                    <a:pt x="757" y="605"/>
                  </a:lnTo>
                  <a:lnTo>
                    <a:pt x="774" y="624"/>
                  </a:lnTo>
                  <a:lnTo>
                    <a:pt x="787" y="642"/>
                  </a:lnTo>
                  <a:lnTo>
                    <a:pt x="779" y="653"/>
                  </a:lnTo>
                  <a:lnTo>
                    <a:pt x="769" y="669"/>
                  </a:lnTo>
                  <a:lnTo>
                    <a:pt x="758" y="689"/>
                  </a:lnTo>
                  <a:lnTo>
                    <a:pt x="745" y="711"/>
                  </a:lnTo>
                  <a:lnTo>
                    <a:pt x="733" y="735"/>
                  </a:lnTo>
                  <a:lnTo>
                    <a:pt x="718" y="760"/>
                  </a:lnTo>
                  <a:lnTo>
                    <a:pt x="703" y="788"/>
                  </a:lnTo>
                  <a:lnTo>
                    <a:pt x="688" y="815"/>
                  </a:lnTo>
                  <a:lnTo>
                    <a:pt x="673" y="842"/>
                  </a:lnTo>
                  <a:lnTo>
                    <a:pt x="657" y="870"/>
                  </a:lnTo>
                  <a:lnTo>
                    <a:pt x="643" y="895"/>
                  </a:lnTo>
                  <a:lnTo>
                    <a:pt x="628" y="919"/>
                  </a:lnTo>
                  <a:lnTo>
                    <a:pt x="615" y="942"/>
                  </a:lnTo>
                  <a:lnTo>
                    <a:pt x="604" y="962"/>
                  </a:lnTo>
                  <a:lnTo>
                    <a:pt x="593" y="978"/>
                  </a:lnTo>
                  <a:lnTo>
                    <a:pt x="584" y="991"/>
                  </a:lnTo>
                  <a:close/>
                </a:path>
              </a:pathLst>
            </a:custGeom>
            <a:solidFill>
              <a:srgbClr val="7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79" name="Freeform 21"/>
            <p:cNvSpPr>
              <a:spLocks/>
            </p:cNvSpPr>
            <p:nvPr/>
          </p:nvSpPr>
          <p:spPr bwMode="auto">
            <a:xfrm>
              <a:off x="370" y="2168"/>
              <a:ext cx="23" cy="29"/>
            </a:xfrm>
            <a:custGeom>
              <a:avLst/>
              <a:gdLst>
                <a:gd name="T0" fmla="*/ 11 w 47"/>
                <a:gd name="T1" fmla="*/ 29 h 58"/>
                <a:gd name="T2" fmla="*/ 7 w 47"/>
                <a:gd name="T3" fmla="*/ 28 h 58"/>
                <a:gd name="T4" fmla="*/ 3 w 47"/>
                <a:gd name="T5" fmla="*/ 25 h 58"/>
                <a:gd name="T6" fmla="*/ 1 w 47"/>
                <a:gd name="T7" fmla="*/ 20 h 58"/>
                <a:gd name="T8" fmla="*/ 0 w 47"/>
                <a:gd name="T9" fmla="*/ 15 h 58"/>
                <a:gd name="T10" fmla="*/ 1 w 47"/>
                <a:gd name="T11" fmla="*/ 9 h 58"/>
                <a:gd name="T12" fmla="*/ 3 w 47"/>
                <a:gd name="T13" fmla="*/ 4 h 58"/>
                <a:gd name="T14" fmla="*/ 6 w 47"/>
                <a:gd name="T15" fmla="*/ 1 h 58"/>
                <a:gd name="T16" fmla="*/ 11 w 47"/>
                <a:gd name="T17" fmla="*/ 0 h 58"/>
                <a:gd name="T18" fmla="*/ 16 w 47"/>
                <a:gd name="T19" fmla="*/ 1 h 58"/>
                <a:gd name="T20" fmla="*/ 19 w 47"/>
                <a:gd name="T21" fmla="*/ 4 h 58"/>
                <a:gd name="T22" fmla="*/ 22 w 47"/>
                <a:gd name="T23" fmla="*/ 9 h 58"/>
                <a:gd name="T24" fmla="*/ 23 w 47"/>
                <a:gd name="T25" fmla="*/ 15 h 58"/>
                <a:gd name="T26" fmla="*/ 22 w 47"/>
                <a:gd name="T27" fmla="*/ 20 h 58"/>
                <a:gd name="T28" fmla="*/ 20 w 47"/>
                <a:gd name="T29" fmla="*/ 24 h 58"/>
                <a:gd name="T30" fmla="*/ 16 w 47"/>
                <a:gd name="T31" fmla="*/ 28 h 58"/>
                <a:gd name="T32" fmla="*/ 11 w 47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7"/>
                <a:gd name="T52" fmla="*/ 0 h 58"/>
                <a:gd name="T53" fmla="*/ 47 w 47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29"/>
                  </a:lnTo>
                  <a:lnTo>
                    <a:pt x="2" y="17"/>
                  </a:lnTo>
                  <a:lnTo>
                    <a:pt x="6" y="8"/>
                  </a:lnTo>
                  <a:lnTo>
                    <a:pt x="13" y="2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38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80" name="Freeform 22"/>
            <p:cNvSpPr>
              <a:spLocks/>
            </p:cNvSpPr>
            <p:nvPr/>
          </p:nvSpPr>
          <p:spPr bwMode="auto">
            <a:xfrm>
              <a:off x="348" y="2200"/>
              <a:ext cx="23" cy="29"/>
            </a:xfrm>
            <a:custGeom>
              <a:avLst/>
              <a:gdLst>
                <a:gd name="T0" fmla="*/ 12 w 46"/>
                <a:gd name="T1" fmla="*/ 29 h 58"/>
                <a:gd name="T2" fmla="*/ 7 w 46"/>
                <a:gd name="T3" fmla="*/ 28 h 58"/>
                <a:gd name="T4" fmla="*/ 4 w 46"/>
                <a:gd name="T5" fmla="*/ 25 h 58"/>
                <a:gd name="T6" fmla="*/ 1 w 46"/>
                <a:gd name="T7" fmla="*/ 21 h 58"/>
                <a:gd name="T8" fmla="*/ 0 w 46"/>
                <a:gd name="T9" fmla="*/ 15 h 58"/>
                <a:gd name="T10" fmla="*/ 1 w 46"/>
                <a:gd name="T11" fmla="*/ 9 h 58"/>
                <a:gd name="T12" fmla="*/ 4 w 46"/>
                <a:gd name="T13" fmla="*/ 4 h 58"/>
                <a:gd name="T14" fmla="*/ 7 w 46"/>
                <a:gd name="T15" fmla="*/ 2 h 58"/>
                <a:gd name="T16" fmla="*/ 12 w 46"/>
                <a:gd name="T17" fmla="*/ 0 h 58"/>
                <a:gd name="T18" fmla="*/ 16 w 46"/>
                <a:gd name="T19" fmla="*/ 2 h 58"/>
                <a:gd name="T20" fmla="*/ 20 w 46"/>
                <a:gd name="T21" fmla="*/ 4 h 58"/>
                <a:gd name="T22" fmla="*/ 22 w 46"/>
                <a:gd name="T23" fmla="*/ 9 h 58"/>
                <a:gd name="T24" fmla="*/ 23 w 46"/>
                <a:gd name="T25" fmla="*/ 15 h 58"/>
                <a:gd name="T26" fmla="*/ 22 w 46"/>
                <a:gd name="T27" fmla="*/ 20 h 58"/>
                <a:gd name="T28" fmla="*/ 20 w 46"/>
                <a:gd name="T29" fmla="*/ 25 h 58"/>
                <a:gd name="T30" fmla="*/ 16 w 46"/>
                <a:gd name="T31" fmla="*/ 28 h 58"/>
                <a:gd name="T32" fmla="*/ 12 w 46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3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8"/>
                  </a:lnTo>
                  <a:lnTo>
                    <a:pt x="13" y="3"/>
                  </a:lnTo>
                  <a:lnTo>
                    <a:pt x="23" y="0"/>
                  </a:lnTo>
                  <a:lnTo>
                    <a:pt x="32" y="3"/>
                  </a:lnTo>
                  <a:lnTo>
                    <a:pt x="39" y="8"/>
                  </a:lnTo>
                  <a:lnTo>
                    <a:pt x="43" y="18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49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81" name="Freeform 23"/>
            <p:cNvSpPr>
              <a:spLocks/>
            </p:cNvSpPr>
            <p:nvPr/>
          </p:nvSpPr>
          <p:spPr bwMode="auto">
            <a:xfrm>
              <a:off x="294" y="2218"/>
              <a:ext cx="23" cy="28"/>
            </a:xfrm>
            <a:custGeom>
              <a:avLst/>
              <a:gdLst>
                <a:gd name="T0" fmla="*/ 12 w 46"/>
                <a:gd name="T1" fmla="*/ 28 h 58"/>
                <a:gd name="T2" fmla="*/ 7 w 46"/>
                <a:gd name="T3" fmla="*/ 27 h 58"/>
                <a:gd name="T4" fmla="*/ 3 w 46"/>
                <a:gd name="T5" fmla="*/ 24 h 58"/>
                <a:gd name="T6" fmla="*/ 1 w 46"/>
                <a:gd name="T7" fmla="*/ 19 h 58"/>
                <a:gd name="T8" fmla="*/ 0 w 46"/>
                <a:gd name="T9" fmla="*/ 14 h 58"/>
                <a:gd name="T10" fmla="*/ 1 w 46"/>
                <a:gd name="T11" fmla="*/ 9 h 58"/>
                <a:gd name="T12" fmla="*/ 3 w 46"/>
                <a:gd name="T13" fmla="*/ 4 h 58"/>
                <a:gd name="T14" fmla="*/ 7 w 46"/>
                <a:gd name="T15" fmla="*/ 1 h 58"/>
                <a:gd name="T16" fmla="*/ 12 w 46"/>
                <a:gd name="T17" fmla="*/ 0 h 58"/>
                <a:gd name="T18" fmla="*/ 16 w 46"/>
                <a:gd name="T19" fmla="*/ 1 h 58"/>
                <a:gd name="T20" fmla="*/ 20 w 46"/>
                <a:gd name="T21" fmla="*/ 4 h 58"/>
                <a:gd name="T22" fmla="*/ 22 w 46"/>
                <a:gd name="T23" fmla="*/ 8 h 58"/>
                <a:gd name="T24" fmla="*/ 23 w 46"/>
                <a:gd name="T25" fmla="*/ 14 h 58"/>
                <a:gd name="T26" fmla="*/ 22 w 46"/>
                <a:gd name="T27" fmla="*/ 19 h 58"/>
                <a:gd name="T28" fmla="*/ 20 w 46"/>
                <a:gd name="T29" fmla="*/ 24 h 58"/>
                <a:gd name="T30" fmla="*/ 16 w 46"/>
                <a:gd name="T31" fmla="*/ 27 h 58"/>
                <a:gd name="T32" fmla="*/ 12 w 46"/>
                <a:gd name="T33" fmla="*/ 28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3" y="55"/>
                  </a:lnTo>
                  <a:lnTo>
                    <a:pt x="6" y="50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9"/>
                  </a:lnTo>
                  <a:lnTo>
                    <a:pt x="6" y="9"/>
                  </a:lnTo>
                  <a:lnTo>
                    <a:pt x="13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3" y="17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50"/>
                  </a:lnTo>
                  <a:lnTo>
                    <a:pt x="32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82" name="Freeform 24"/>
            <p:cNvSpPr>
              <a:spLocks/>
            </p:cNvSpPr>
            <p:nvPr/>
          </p:nvSpPr>
          <p:spPr bwMode="auto">
            <a:xfrm>
              <a:off x="317" y="2190"/>
              <a:ext cx="23" cy="29"/>
            </a:xfrm>
            <a:custGeom>
              <a:avLst/>
              <a:gdLst>
                <a:gd name="T0" fmla="*/ 11 w 47"/>
                <a:gd name="T1" fmla="*/ 29 h 58"/>
                <a:gd name="T2" fmla="*/ 7 w 47"/>
                <a:gd name="T3" fmla="*/ 28 h 58"/>
                <a:gd name="T4" fmla="*/ 3 w 47"/>
                <a:gd name="T5" fmla="*/ 25 h 58"/>
                <a:gd name="T6" fmla="*/ 1 w 47"/>
                <a:gd name="T7" fmla="*/ 20 h 58"/>
                <a:gd name="T8" fmla="*/ 0 w 47"/>
                <a:gd name="T9" fmla="*/ 15 h 58"/>
                <a:gd name="T10" fmla="*/ 1 w 47"/>
                <a:gd name="T11" fmla="*/ 9 h 58"/>
                <a:gd name="T12" fmla="*/ 3 w 47"/>
                <a:gd name="T13" fmla="*/ 5 h 58"/>
                <a:gd name="T14" fmla="*/ 6 w 47"/>
                <a:gd name="T15" fmla="*/ 2 h 58"/>
                <a:gd name="T16" fmla="*/ 11 w 47"/>
                <a:gd name="T17" fmla="*/ 0 h 58"/>
                <a:gd name="T18" fmla="*/ 16 w 47"/>
                <a:gd name="T19" fmla="*/ 1 h 58"/>
                <a:gd name="T20" fmla="*/ 20 w 47"/>
                <a:gd name="T21" fmla="*/ 4 h 58"/>
                <a:gd name="T22" fmla="*/ 22 w 47"/>
                <a:gd name="T23" fmla="*/ 9 h 58"/>
                <a:gd name="T24" fmla="*/ 23 w 47"/>
                <a:gd name="T25" fmla="*/ 15 h 58"/>
                <a:gd name="T26" fmla="*/ 22 w 47"/>
                <a:gd name="T27" fmla="*/ 20 h 58"/>
                <a:gd name="T28" fmla="*/ 20 w 47"/>
                <a:gd name="T29" fmla="*/ 25 h 58"/>
                <a:gd name="T30" fmla="*/ 16 w 47"/>
                <a:gd name="T31" fmla="*/ 28 h 58"/>
                <a:gd name="T32" fmla="*/ 11 w 47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7"/>
                <a:gd name="T52" fmla="*/ 0 h 58"/>
                <a:gd name="T53" fmla="*/ 47 w 47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2" y="18"/>
                  </a:lnTo>
                  <a:lnTo>
                    <a:pt x="6" y="9"/>
                  </a:lnTo>
                  <a:lnTo>
                    <a:pt x="13" y="3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40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40"/>
                  </a:lnTo>
                  <a:lnTo>
                    <a:pt x="40" y="50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83" name="Freeform 25"/>
            <p:cNvSpPr>
              <a:spLocks/>
            </p:cNvSpPr>
            <p:nvPr/>
          </p:nvSpPr>
          <p:spPr bwMode="auto">
            <a:xfrm>
              <a:off x="337" y="2162"/>
              <a:ext cx="23" cy="28"/>
            </a:xfrm>
            <a:custGeom>
              <a:avLst/>
              <a:gdLst>
                <a:gd name="T0" fmla="*/ 12 w 46"/>
                <a:gd name="T1" fmla="*/ 28 h 58"/>
                <a:gd name="T2" fmla="*/ 7 w 46"/>
                <a:gd name="T3" fmla="*/ 27 h 58"/>
                <a:gd name="T4" fmla="*/ 4 w 46"/>
                <a:gd name="T5" fmla="*/ 24 h 58"/>
                <a:gd name="T6" fmla="*/ 1 w 46"/>
                <a:gd name="T7" fmla="*/ 20 h 58"/>
                <a:gd name="T8" fmla="*/ 0 w 46"/>
                <a:gd name="T9" fmla="*/ 14 h 58"/>
                <a:gd name="T10" fmla="*/ 1 w 46"/>
                <a:gd name="T11" fmla="*/ 9 h 58"/>
                <a:gd name="T12" fmla="*/ 3 w 46"/>
                <a:gd name="T13" fmla="*/ 4 h 58"/>
                <a:gd name="T14" fmla="*/ 6 w 46"/>
                <a:gd name="T15" fmla="*/ 1 h 58"/>
                <a:gd name="T16" fmla="*/ 11 w 46"/>
                <a:gd name="T17" fmla="*/ 0 h 58"/>
                <a:gd name="T18" fmla="*/ 16 w 46"/>
                <a:gd name="T19" fmla="*/ 1 h 58"/>
                <a:gd name="T20" fmla="*/ 19 w 46"/>
                <a:gd name="T21" fmla="*/ 4 h 58"/>
                <a:gd name="T22" fmla="*/ 22 w 46"/>
                <a:gd name="T23" fmla="*/ 9 h 58"/>
                <a:gd name="T24" fmla="*/ 23 w 46"/>
                <a:gd name="T25" fmla="*/ 14 h 58"/>
                <a:gd name="T26" fmla="*/ 22 w 46"/>
                <a:gd name="T27" fmla="*/ 20 h 58"/>
                <a:gd name="T28" fmla="*/ 20 w 46"/>
                <a:gd name="T29" fmla="*/ 24 h 58"/>
                <a:gd name="T30" fmla="*/ 16 w 46"/>
                <a:gd name="T31" fmla="*/ 27 h 58"/>
                <a:gd name="T32" fmla="*/ 12 w 46"/>
                <a:gd name="T33" fmla="*/ 28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1" y="18"/>
                  </a:lnTo>
                  <a:lnTo>
                    <a:pt x="6" y="8"/>
                  </a:lnTo>
                  <a:lnTo>
                    <a:pt x="12" y="3"/>
                  </a:lnTo>
                  <a:lnTo>
                    <a:pt x="22" y="0"/>
                  </a:lnTo>
                  <a:lnTo>
                    <a:pt x="31" y="3"/>
                  </a:lnTo>
                  <a:lnTo>
                    <a:pt x="38" y="8"/>
                  </a:lnTo>
                  <a:lnTo>
                    <a:pt x="44" y="18"/>
                  </a:lnTo>
                  <a:lnTo>
                    <a:pt x="46" y="29"/>
                  </a:lnTo>
                  <a:lnTo>
                    <a:pt x="44" y="41"/>
                  </a:lnTo>
                  <a:lnTo>
                    <a:pt x="39" y="50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84" name="Freeform 26"/>
            <p:cNvSpPr>
              <a:spLocks/>
            </p:cNvSpPr>
            <p:nvPr/>
          </p:nvSpPr>
          <p:spPr bwMode="auto">
            <a:xfrm>
              <a:off x="358" y="2131"/>
              <a:ext cx="23" cy="29"/>
            </a:xfrm>
            <a:custGeom>
              <a:avLst/>
              <a:gdLst>
                <a:gd name="T0" fmla="*/ 12 w 46"/>
                <a:gd name="T1" fmla="*/ 29 h 58"/>
                <a:gd name="T2" fmla="*/ 7 w 46"/>
                <a:gd name="T3" fmla="*/ 28 h 58"/>
                <a:gd name="T4" fmla="*/ 4 w 46"/>
                <a:gd name="T5" fmla="*/ 25 h 58"/>
                <a:gd name="T6" fmla="*/ 2 w 46"/>
                <a:gd name="T7" fmla="*/ 21 h 58"/>
                <a:gd name="T8" fmla="*/ 0 w 46"/>
                <a:gd name="T9" fmla="*/ 15 h 58"/>
                <a:gd name="T10" fmla="*/ 2 w 46"/>
                <a:gd name="T11" fmla="*/ 9 h 58"/>
                <a:gd name="T12" fmla="*/ 4 w 46"/>
                <a:gd name="T13" fmla="*/ 4 h 58"/>
                <a:gd name="T14" fmla="*/ 7 w 46"/>
                <a:gd name="T15" fmla="*/ 2 h 58"/>
                <a:gd name="T16" fmla="*/ 12 w 46"/>
                <a:gd name="T17" fmla="*/ 0 h 58"/>
                <a:gd name="T18" fmla="*/ 17 w 46"/>
                <a:gd name="T19" fmla="*/ 2 h 58"/>
                <a:gd name="T20" fmla="*/ 20 w 46"/>
                <a:gd name="T21" fmla="*/ 4 h 58"/>
                <a:gd name="T22" fmla="*/ 22 w 46"/>
                <a:gd name="T23" fmla="*/ 9 h 58"/>
                <a:gd name="T24" fmla="*/ 23 w 46"/>
                <a:gd name="T25" fmla="*/ 14 h 58"/>
                <a:gd name="T26" fmla="*/ 22 w 46"/>
                <a:gd name="T27" fmla="*/ 20 h 58"/>
                <a:gd name="T28" fmla="*/ 20 w 46"/>
                <a:gd name="T29" fmla="*/ 25 h 58"/>
                <a:gd name="T30" fmla="*/ 17 w 46"/>
                <a:gd name="T31" fmla="*/ 28 h 58"/>
                <a:gd name="T32" fmla="*/ 12 w 46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3" y="41"/>
                  </a:lnTo>
                  <a:lnTo>
                    <a:pt x="0" y="29"/>
                  </a:lnTo>
                  <a:lnTo>
                    <a:pt x="3" y="18"/>
                  </a:lnTo>
                  <a:lnTo>
                    <a:pt x="7" y="8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3"/>
                  </a:lnTo>
                  <a:lnTo>
                    <a:pt x="40" y="8"/>
                  </a:lnTo>
                  <a:lnTo>
                    <a:pt x="44" y="18"/>
                  </a:lnTo>
                  <a:lnTo>
                    <a:pt x="46" y="28"/>
                  </a:lnTo>
                  <a:lnTo>
                    <a:pt x="44" y="39"/>
                  </a:lnTo>
                  <a:lnTo>
                    <a:pt x="40" y="49"/>
                  </a:lnTo>
                  <a:lnTo>
                    <a:pt x="33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85" name="Freeform 27"/>
            <p:cNvSpPr>
              <a:spLocks/>
            </p:cNvSpPr>
            <p:nvPr/>
          </p:nvSpPr>
          <p:spPr bwMode="auto">
            <a:xfrm>
              <a:off x="305" y="2258"/>
              <a:ext cx="23" cy="29"/>
            </a:xfrm>
            <a:custGeom>
              <a:avLst/>
              <a:gdLst>
                <a:gd name="T0" fmla="*/ 12 w 46"/>
                <a:gd name="T1" fmla="*/ 29 h 58"/>
                <a:gd name="T2" fmla="*/ 8 w 46"/>
                <a:gd name="T3" fmla="*/ 28 h 58"/>
                <a:gd name="T4" fmla="*/ 4 w 46"/>
                <a:gd name="T5" fmla="*/ 25 h 58"/>
                <a:gd name="T6" fmla="*/ 2 w 46"/>
                <a:gd name="T7" fmla="*/ 20 h 58"/>
                <a:gd name="T8" fmla="*/ 0 w 46"/>
                <a:gd name="T9" fmla="*/ 15 h 58"/>
                <a:gd name="T10" fmla="*/ 2 w 46"/>
                <a:gd name="T11" fmla="*/ 9 h 58"/>
                <a:gd name="T12" fmla="*/ 4 w 46"/>
                <a:gd name="T13" fmla="*/ 5 h 58"/>
                <a:gd name="T14" fmla="*/ 7 w 46"/>
                <a:gd name="T15" fmla="*/ 2 h 58"/>
                <a:gd name="T16" fmla="*/ 12 w 46"/>
                <a:gd name="T17" fmla="*/ 0 h 58"/>
                <a:gd name="T18" fmla="*/ 17 w 46"/>
                <a:gd name="T19" fmla="*/ 1 h 58"/>
                <a:gd name="T20" fmla="*/ 20 w 46"/>
                <a:gd name="T21" fmla="*/ 4 h 58"/>
                <a:gd name="T22" fmla="*/ 22 w 46"/>
                <a:gd name="T23" fmla="*/ 9 h 58"/>
                <a:gd name="T24" fmla="*/ 23 w 46"/>
                <a:gd name="T25" fmla="*/ 15 h 58"/>
                <a:gd name="T26" fmla="*/ 23 w 46"/>
                <a:gd name="T27" fmla="*/ 20 h 58"/>
                <a:gd name="T28" fmla="*/ 21 w 46"/>
                <a:gd name="T29" fmla="*/ 25 h 58"/>
                <a:gd name="T30" fmla="*/ 17 w 46"/>
                <a:gd name="T31" fmla="*/ 28 h 58"/>
                <a:gd name="T32" fmla="*/ 12 w 46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4" y="58"/>
                  </a:moveTo>
                  <a:lnTo>
                    <a:pt x="15" y="55"/>
                  </a:lnTo>
                  <a:lnTo>
                    <a:pt x="8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3" y="18"/>
                  </a:lnTo>
                  <a:lnTo>
                    <a:pt x="7" y="9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5" y="40"/>
                  </a:lnTo>
                  <a:lnTo>
                    <a:pt x="41" y="50"/>
                  </a:lnTo>
                  <a:lnTo>
                    <a:pt x="34" y="55"/>
                  </a:lnTo>
                  <a:lnTo>
                    <a:pt x="24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86" name="Freeform 28"/>
            <p:cNvSpPr>
              <a:spLocks/>
            </p:cNvSpPr>
            <p:nvPr/>
          </p:nvSpPr>
          <p:spPr bwMode="auto">
            <a:xfrm>
              <a:off x="327" y="2230"/>
              <a:ext cx="23" cy="29"/>
            </a:xfrm>
            <a:custGeom>
              <a:avLst/>
              <a:gdLst>
                <a:gd name="T0" fmla="*/ 12 w 46"/>
                <a:gd name="T1" fmla="*/ 29 h 57"/>
                <a:gd name="T2" fmla="*/ 8 w 46"/>
                <a:gd name="T3" fmla="*/ 28 h 57"/>
                <a:gd name="T4" fmla="*/ 4 w 46"/>
                <a:gd name="T5" fmla="*/ 25 h 57"/>
                <a:gd name="T6" fmla="*/ 1 w 46"/>
                <a:gd name="T7" fmla="*/ 20 h 57"/>
                <a:gd name="T8" fmla="*/ 0 w 46"/>
                <a:gd name="T9" fmla="*/ 14 h 57"/>
                <a:gd name="T10" fmla="*/ 1 w 46"/>
                <a:gd name="T11" fmla="*/ 9 h 57"/>
                <a:gd name="T12" fmla="*/ 4 w 46"/>
                <a:gd name="T13" fmla="*/ 4 h 57"/>
                <a:gd name="T14" fmla="*/ 7 w 46"/>
                <a:gd name="T15" fmla="*/ 1 h 57"/>
                <a:gd name="T16" fmla="*/ 12 w 46"/>
                <a:gd name="T17" fmla="*/ 0 h 57"/>
                <a:gd name="T18" fmla="*/ 16 w 46"/>
                <a:gd name="T19" fmla="*/ 1 h 57"/>
                <a:gd name="T20" fmla="*/ 20 w 46"/>
                <a:gd name="T21" fmla="*/ 4 h 57"/>
                <a:gd name="T22" fmla="*/ 22 w 46"/>
                <a:gd name="T23" fmla="*/ 9 h 57"/>
                <a:gd name="T24" fmla="*/ 23 w 46"/>
                <a:gd name="T25" fmla="*/ 14 h 57"/>
                <a:gd name="T26" fmla="*/ 23 w 46"/>
                <a:gd name="T27" fmla="*/ 20 h 57"/>
                <a:gd name="T28" fmla="*/ 20 w 46"/>
                <a:gd name="T29" fmla="*/ 24 h 57"/>
                <a:gd name="T30" fmla="*/ 17 w 46"/>
                <a:gd name="T31" fmla="*/ 28 h 57"/>
                <a:gd name="T32" fmla="*/ 12 w 46"/>
                <a:gd name="T33" fmla="*/ 29 h 5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7"/>
                <a:gd name="T53" fmla="*/ 46 w 46"/>
                <a:gd name="T54" fmla="*/ 57 h 5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7">
                  <a:moveTo>
                    <a:pt x="24" y="57"/>
                  </a:moveTo>
                  <a:lnTo>
                    <a:pt x="15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8"/>
                  </a:lnTo>
                  <a:lnTo>
                    <a:pt x="2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5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4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87" name="Freeform 29"/>
            <p:cNvSpPr>
              <a:spLocks/>
            </p:cNvSpPr>
            <p:nvPr/>
          </p:nvSpPr>
          <p:spPr bwMode="auto">
            <a:xfrm>
              <a:off x="274" y="2246"/>
              <a:ext cx="23" cy="29"/>
            </a:xfrm>
            <a:custGeom>
              <a:avLst/>
              <a:gdLst>
                <a:gd name="T0" fmla="*/ 12 w 46"/>
                <a:gd name="T1" fmla="*/ 29 h 57"/>
                <a:gd name="T2" fmla="*/ 7 w 46"/>
                <a:gd name="T3" fmla="*/ 28 h 57"/>
                <a:gd name="T4" fmla="*/ 4 w 46"/>
                <a:gd name="T5" fmla="*/ 25 h 57"/>
                <a:gd name="T6" fmla="*/ 1 w 46"/>
                <a:gd name="T7" fmla="*/ 20 h 57"/>
                <a:gd name="T8" fmla="*/ 0 w 46"/>
                <a:gd name="T9" fmla="*/ 15 h 57"/>
                <a:gd name="T10" fmla="*/ 1 w 46"/>
                <a:gd name="T11" fmla="*/ 9 h 57"/>
                <a:gd name="T12" fmla="*/ 4 w 46"/>
                <a:gd name="T13" fmla="*/ 5 h 57"/>
                <a:gd name="T14" fmla="*/ 7 w 46"/>
                <a:gd name="T15" fmla="*/ 1 h 57"/>
                <a:gd name="T16" fmla="*/ 12 w 46"/>
                <a:gd name="T17" fmla="*/ 0 h 57"/>
                <a:gd name="T18" fmla="*/ 16 w 46"/>
                <a:gd name="T19" fmla="*/ 1 h 57"/>
                <a:gd name="T20" fmla="*/ 20 w 46"/>
                <a:gd name="T21" fmla="*/ 4 h 57"/>
                <a:gd name="T22" fmla="*/ 22 w 46"/>
                <a:gd name="T23" fmla="*/ 9 h 57"/>
                <a:gd name="T24" fmla="*/ 23 w 46"/>
                <a:gd name="T25" fmla="*/ 15 h 57"/>
                <a:gd name="T26" fmla="*/ 22 w 46"/>
                <a:gd name="T27" fmla="*/ 20 h 57"/>
                <a:gd name="T28" fmla="*/ 20 w 46"/>
                <a:gd name="T29" fmla="*/ 25 h 57"/>
                <a:gd name="T30" fmla="*/ 16 w 46"/>
                <a:gd name="T31" fmla="*/ 28 h 57"/>
                <a:gd name="T32" fmla="*/ 12 w 46"/>
                <a:gd name="T33" fmla="*/ 29 h 5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7"/>
                <a:gd name="T53" fmla="*/ 46 w 46"/>
                <a:gd name="T54" fmla="*/ 57 h 5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9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4" y="40"/>
                  </a:lnTo>
                  <a:lnTo>
                    <a:pt x="39" y="49"/>
                  </a:lnTo>
                  <a:lnTo>
                    <a:pt x="32" y="55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88" name="Freeform 30"/>
            <p:cNvSpPr>
              <a:spLocks/>
            </p:cNvSpPr>
            <p:nvPr/>
          </p:nvSpPr>
          <p:spPr bwMode="auto">
            <a:xfrm>
              <a:off x="388" y="2144"/>
              <a:ext cx="23" cy="29"/>
            </a:xfrm>
            <a:custGeom>
              <a:avLst/>
              <a:gdLst>
                <a:gd name="T0" fmla="*/ 12 w 46"/>
                <a:gd name="T1" fmla="*/ 29 h 57"/>
                <a:gd name="T2" fmla="*/ 7 w 46"/>
                <a:gd name="T3" fmla="*/ 28 h 57"/>
                <a:gd name="T4" fmla="*/ 4 w 46"/>
                <a:gd name="T5" fmla="*/ 25 h 57"/>
                <a:gd name="T6" fmla="*/ 2 w 46"/>
                <a:gd name="T7" fmla="*/ 20 h 57"/>
                <a:gd name="T8" fmla="*/ 0 w 46"/>
                <a:gd name="T9" fmla="*/ 14 h 57"/>
                <a:gd name="T10" fmla="*/ 2 w 46"/>
                <a:gd name="T11" fmla="*/ 9 h 57"/>
                <a:gd name="T12" fmla="*/ 4 w 46"/>
                <a:gd name="T13" fmla="*/ 4 h 57"/>
                <a:gd name="T14" fmla="*/ 7 w 46"/>
                <a:gd name="T15" fmla="*/ 1 h 57"/>
                <a:gd name="T16" fmla="*/ 12 w 46"/>
                <a:gd name="T17" fmla="*/ 0 h 57"/>
                <a:gd name="T18" fmla="*/ 17 w 46"/>
                <a:gd name="T19" fmla="*/ 1 h 57"/>
                <a:gd name="T20" fmla="*/ 20 w 46"/>
                <a:gd name="T21" fmla="*/ 4 h 57"/>
                <a:gd name="T22" fmla="*/ 22 w 46"/>
                <a:gd name="T23" fmla="*/ 9 h 57"/>
                <a:gd name="T24" fmla="*/ 23 w 46"/>
                <a:gd name="T25" fmla="*/ 14 h 57"/>
                <a:gd name="T26" fmla="*/ 22 w 46"/>
                <a:gd name="T27" fmla="*/ 20 h 57"/>
                <a:gd name="T28" fmla="*/ 20 w 46"/>
                <a:gd name="T29" fmla="*/ 24 h 57"/>
                <a:gd name="T30" fmla="*/ 17 w 46"/>
                <a:gd name="T31" fmla="*/ 27 h 57"/>
                <a:gd name="T32" fmla="*/ 12 w 46"/>
                <a:gd name="T33" fmla="*/ 29 h 5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7"/>
                <a:gd name="T53" fmla="*/ 46 w 46"/>
                <a:gd name="T54" fmla="*/ 57 h 5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3" y="40"/>
                  </a:lnTo>
                  <a:lnTo>
                    <a:pt x="0" y="28"/>
                  </a:lnTo>
                  <a:lnTo>
                    <a:pt x="3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3" y="1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4" y="39"/>
                  </a:lnTo>
                  <a:lnTo>
                    <a:pt x="39" y="48"/>
                  </a:lnTo>
                  <a:lnTo>
                    <a:pt x="33" y="54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1271" name="모서리가 둥근 직사각형 30"/>
          <p:cNvSpPr>
            <a:spLocks noChangeArrowheads="1"/>
          </p:cNvSpPr>
          <p:nvPr/>
        </p:nvSpPr>
        <p:spPr bwMode="auto">
          <a:xfrm>
            <a:off x="1468438" y="3930650"/>
            <a:ext cx="3481387" cy="746125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2816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15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5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510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106" name="Rectangle 2"/>
          <p:cNvSpPr>
            <a:spLocks noChangeArrowheads="1"/>
          </p:cNvSpPr>
          <p:nvPr/>
        </p:nvSpPr>
        <p:spPr bwMode="auto">
          <a:xfrm>
            <a:off x="1069975" y="1106488"/>
            <a:ext cx="7829550" cy="543560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solidFill>
                  <a:srgbClr val="0000FF"/>
                </a:solidFill>
                <a:latin typeface="Trebuchet MS"/>
                <a:ea typeface="돋움체"/>
                <a:cs typeface="Trebuchet MS"/>
              </a:rPr>
              <a:t>#include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 </a:t>
            </a:r>
            <a:r>
              <a:rPr lang="en-US" sz="1600" kern="0" dirty="0">
                <a:solidFill>
                  <a:srgbClr val="800000"/>
                </a:solidFill>
                <a:latin typeface="Trebuchet MS"/>
                <a:ea typeface="돋움체"/>
                <a:cs typeface="Trebuchet MS"/>
              </a:rPr>
              <a:t>&lt;</a:t>
            </a:r>
            <a:r>
              <a:rPr lang="en-US" sz="1600" kern="0" dirty="0" err="1">
                <a:solidFill>
                  <a:srgbClr val="800000"/>
                </a:solidFill>
                <a:latin typeface="Trebuchet MS"/>
                <a:ea typeface="돋움체"/>
                <a:cs typeface="Trebuchet MS"/>
              </a:rPr>
              <a:t>stdio.h</a:t>
            </a:r>
            <a:r>
              <a:rPr lang="en-US" sz="1600" kern="0" dirty="0">
                <a:solidFill>
                  <a:srgbClr val="800000"/>
                </a:solidFill>
                <a:latin typeface="Trebuchet MS"/>
                <a:ea typeface="돋움체"/>
                <a:cs typeface="Trebuchet MS"/>
              </a:rPr>
              <a:t>&gt;</a:t>
            </a:r>
            <a:endParaRPr lang="ko-KR" sz="1600" kern="100" dirty="0">
              <a:latin typeface="맑은 고딕"/>
              <a:ea typeface="맑은 고딕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solidFill>
                  <a:srgbClr val="0000FF"/>
                </a:solidFill>
                <a:latin typeface="Trebuchet MS"/>
                <a:ea typeface="돋움체"/>
                <a:cs typeface="Trebuchet MS"/>
              </a:rPr>
              <a:t>#define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 STUDENTS 5</a:t>
            </a:r>
            <a:endParaRPr lang="ko-KR" sz="1600" kern="100" dirty="0">
              <a:latin typeface="맑은 고딕"/>
              <a:ea typeface="맑은 고딕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 err="1">
                <a:solidFill>
                  <a:srgbClr val="0000FF"/>
                </a:solidFill>
                <a:latin typeface="Trebuchet MS"/>
                <a:ea typeface="돋움체"/>
                <a:cs typeface="Trebuchet MS"/>
              </a:rPr>
              <a:t>int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 main(</a:t>
            </a:r>
            <a:r>
              <a:rPr lang="en-US" sz="1600" kern="0" dirty="0">
                <a:solidFill>
                  <a:srgbClr val="0000FF"/>
                </a:solidFill>
                <a:latin typeface="Trebuchet MS"/>
                <a:ea typeface="돋움체"/>
                <a:cs typeface="Trebuchet MS"/>
              </a:rPr>
              <a:t>void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)</a:t>
            </a:r>
            <a:endParaRPr lang="ko-KR" sz="1600" kern="100" dirty="0">
              <a:latin typeface="맑은 고딕"/>
              <a:ea typeface="맑은 고딕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/>
                <a:ea typeface="돋움체"/>
                <a:cs typeface="Trebuchet MS"/>
              </a:rPr>
              <a:t>{</a:t>
            </a:r>
            <a:endParaRPr lang="ko-KR" sz="1600" kern="100" dirty="0">
              <a:latin typeface="맑은 고딕"/>
              <a:ea typeface="맑은 고딕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/>
                <a:ea typeface="돋움체"/>
                <a:cs typeface="Trebuchet MS"/>
              </a:rPr>
              <a:t>	</a:t>
            </a:r>
            <a:r>
              <a:rPr lang="en-US" sz="1600" kern="0" dirty="0" err="1">
                <a:solidFill>
                  <a:srgbClr val="0000FF"/>
                </a:solidFill>
                <a:latin typeface="Trebuchet MS"/>
                <a:ea typeface="돋움체"/>
                <a:cs typeface="Trebuchet MS"/>
              </a:rPr>
              <a:t>int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 grade[STUDENTS];</a:t>
            </a:r>
            <a:endParaRPr lang="ko-KR" sz="1600" kern="100" dirty="0">
              <a:latin typeface="맑은 고딕"/>
              <a:ea typeface="맑은 고딕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/>
                <a:ea typeface="돋움체"/>
                <a:cs typeface="Trebuchet MS"/>
              </a:rPr>
              <a:t>	</a:t>
            </a:r>
            <a:r>
              <a:rPr lang="en-US" sz="1600" kern="0" dirty="0" err="1">
                <a:solidFill>
                  <a:srgbClr val="0000FF"/>
                </a:solidFill>
                <a:latin typeface="Trebuchet MS"/>
                <a:ea typeface="돋움체"/>
                <a:cs typeface="Trebuchet MS"/>
              </a:rPr>
              <a:t>int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 sum = 0;</a:t>
            </a:r>
            <a:endParaRPr lang="ko-KR" sz="1600" kern="100" dirty="0">
              <a:latin typeface="맑은 고딕"/>
              <a:ea typeface="맑은 고딕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/>
                <a:ea typeface="돋움체"/>
                <a:cs typeface="Trebuchet MS"/>
              </a:rPr>
              <a:t>	</a:t>
            </a:r>
            <a:r>
              <a:rPr lang="en-US" sz="1600" kern="0" dirty="0" err="1">
                <a:solidFill>
                  <a:srgbClr val="0000FF"/>
                </a:solidFill>
                <a:latin typeface="Trebuchet MS"/>
                <a:ea typeface="돋움체"/>
                <a:cs typeface="Trebuchet MS"/>
              </a:rPr>
              <a:t>int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 </a:t>
            </a:r>
            <a:r>
              <a:rPr lang="en-US" sz="1600" kern="0" dirty="0" err="1">
                <a:latin typeface="Trebuchet MS"/>
                <a:ea typeface="돋움체"/>
                <a:cs typeface="Trebuchet MS"/>
              </a:rPr>
              <a:t>i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, average;</a:t>
            </a:r>
            <a:endParaRPr lang="ko-KR" sz="1600" kern="100" dirty="0">
              <a:latin typeface="맑은 고딕"/>
              <a:ea typeface="맑은 고딕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/>
                <a:ea typeface="돋움체"/>
                <a:cs typeface="Trebuchet MS"/>
              </a:rPr>
              <a:t>	</a:t>
            </a:r>
            <a:r>
              <a:rPr lang="en-US" sz="1600" kern="0" dirty="0">
                <a:solidFill>
                  <a:srgbClr val="0000FF"/>
                </a:solidFill>
                <a:latin typeface="Trebuchet MS"/>
                <a:ea typeface="돋움체"/>
                <a:cs typeface="Trebuchet MS"/>
              </a:rPr>
              <a:t>for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(</a:t>
            </a:r>
            <a:r>
              <a:rPr lang="en-US" sz="1600" kern="0" dirty="0" err="1">
                <a:latin typeface="Trebuchet MS"/>
                <a:ea typeface="돋움체"/>
                <a:cs typeface="Trebuchet MS"/>
              </a:rPr>
              <a:t>i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 = 0; </a:t>
            </a:r>
            <a:r>
              <a:rPr lang="en-US" sz="1600" kern="0" dirty="0" err="1">
                <a:latin typeface="Trebuchet MS"/>
                <a:ea typeface="돋움체"/>
                <a:cs typeface="Trebuchet MS"/>
              </a:rPr>
              <a:t>i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 &lt; STUDENTS; </a:t>
            </a:r>
            <a:r>
              <a:rPr lang="en-US" sz="1600" kern="0" dirty="0" err="1">
                <a:latin typeface="Trebuchet MS"/>
                <a:ea typeface="돋움체"/>
                <a:cs typeface="Trebuchet MS"/>
              </a:rPr>
              <a:t>i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++)</a:t>
            </a:r>
            <a:endParaRPr lang="ko-KR" sz="1600" kern="100" dirty="0">
              <a:latin typeface="맑은 고딕"/>
              <a:ea typeface="맑은 고딕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/>
                <a:ea typeface="돋움체"/>
                <a:cs typeface="Trebuchet MS"/>
              </a:rPr>
              <a:t>	{</a:t>
            </a:r>
            <a:endParaRPr lang="ko-KR" sz="1600" kern="100" dirty="0">
              <a:latin typeface="맑은 고딕"/>
              <a:ea typeface="맑은 고딕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/>
                <a:ea typeface="돋움체"/>
                <a:cs typeface="Trebuchet MS"/>
              </a:rPr>
              <a:t>		</a:t>
            </a:r>
            <a:r>
              <a:rPr lang="en-US" sz="1600" kern="0" dirty="0" err="1">
                <a:latin typeface="Trebuchet MS"/>
                <a:ea typeface="돋움체"/>
                <a:cs typeface="Trebuchet MS"/>
              </a:rPr>
              <a:t>printf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(</a:t>
            </a:r>
            <a:r>
              <a:rPr lang="en-US" sz="1600" kern="0" dirty="0">
                <a:solidFill>
                  <a:srgbClr val="800000"/>
                </a:solidFill>
                <a:latin typeface="Trebuchet MS"/>
                <a:ea typeface="돋움체"/>
                <a:cs typeface="Trebuchet MS"/>
              </a:rPr>
              <a:t>"</a:t>
            </a:r>
            <a:r>
              <a:rPr lang="ko-KR" sz="1600" kern="0" dirty="0">
                <a:solidFill>
                  <a:srgbClr val="800000"/>
                </a:solidFill>
                <a:latin typeface="맑은 고딕"/>
                <a:ea typeface="돋움체"/>
                <a:cs typeface="돋움체"/>
              </a:rPr>
              <a:t>학생들의</a:t>
            </a:r>
            <a:r>
              <a:rPr lang="ko-KR" sz="1600" kern="0" dirty="0">
                <a:solidFill>
                  <a:srgbClr val="800000"/>
                </a:solidFill>
                <a:latin typeface="맑은 고딕"/>
                <a:ea typeface="Trebuchet MS"/>
                <a:cs typeface="Trebuchet MS"/>
              </a:rPr>
              <a:t> </a:t>
            </a:r>
            <a:r>
              <a:rPr lang="ko-KR" sz="1600" kern="0" dirty="0">
                <a:solidFill>
                  <a:srgbClr val="800000"/>
                </a:solidFill>
                <a:latin typeface="맑은 고딕"/>
                <a:ea typeface="돋움체"/>
                <a:cs typeface="돋움체"/>
              </a:rPr>
              <a:t>성적을</a:t>
            </a:r>
            <a:r>
              <a:rPr lang="ko-KR" sz="1600" kern="0" dirty="0">
                <a:solidFill>
                  <a:srgbClr val="800000"/>
                </a:solidFill>
                <a:latin typeface="맑은 고딕"/>
                <a:ea typeface="Trebuchet MS"/>
                <a:cs typeface="Trebuchet MS"/>
              </a:rPr>
              <a:t> </a:t>
            </a:r>
            <a:r>
              <a:rPr lang="ko-KR" sz="1600" kern="0" dirty="0">
                <a:solidFill>
                  <a:srgbClr val="800000"/>
                </a:solidFill>
                <a:latin typeface="맑은 고딕"/>
                <a:ea typeface="돋움체"/>
                <a:cs typeface="돋움체"/>
              </a:rPr>
              <a:t>입력하시오</a:t>
            </a:r>
            <a:r>
              <a:rPr lang="en-US" sz="1600" kern="0" dirty="0">
                <a:solidFill>
                  <a:srgbClr val="800000"/>
                </a:solidFill>
                <a:latin typeface="Trebuchet MS"/>
                <a:ea typeface="돋움체"/>
                <a:cs typeface="Trebuchet MS"/>
              </a:rPr>
              <a:t>: "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);	</a:t>
            </a:r>
            <a:endParaRPr lang="ko-KR" sz="1600" kern="100" dirty="0">
              <a:latin typeface="맑은 고딕"/>
              <a:ea typeface="맑은 고딕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/>
                <a:ea typeface="돋움체"/>
                <a:cs typeface="Trebuchet MS"/>
              </a:rPr>
              <a:t>		</a:t>
            </a:r>
            <a:r>
              <a:rPr lang="en-US" sz="1600" kern="0" dirty="0" err="1">
                <a:latin typeface="Trebuchet MS"/>
                <a:ea typeface="돋움체"/>
                <a:cs typeface="Trebuchet MS"/>
              </a:rPr>
              <a:t>scanf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(</a:t>
            </a:r>
            <a:r>
              <a:rPr lang="en-US" sz="1600" kern="0" dirty="0">
                <a:solidFill>
                  <a:srgbClr val="800000"/>
                </a:solidFill>
                <a:latin typeface="Trebuchet MS"/>
                <a:ea typeface="돋움체"/>
                <a:cs typeface="Trebuchet MS"/>
              </a:rPr>
              <a:t>"%d"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, &amp;grade[</a:t>
            </a:r>
            <a:r>
              <a:rPr lang="en-US" sz="1600" kern="0" dirty="0" err="1">
                <a:latin typeface="Trebuchet MS"/>
                <a:ea typeface="돋움체"/>
                <a:cs typeface="Trebuchet MS"/>
              </a:rPr>
              <a:t>i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]);</a:t>
            </a:r>
            <a:endParaRPr lang="ko-KR" sz="1600" kern="100" dirty="0">
              <a:latin typeface="맑은 고딕"/>
              <a:ea typeface="맑은 고딕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/>
                <a:ea typeface="돋움체"/>
                <a:cs typeface="Trebuchet MS"/>
              </a:rPr>
              <a:t>	}</a:t>
            </a:r>
            <a:endParaRPr lang="ko-KR" sz="1600" kern="100" dirty="0">
              <a:latin typeface="맑은 고딕"/>
              <a:ea typeface="맑은 고딕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/>
                <a:ea typeface="돋움체"/>
                <a:cs typeface="Trebuchet MS"/>
              </a:rPr>
              <a:t>	</a:t>
            </a:r>
            <a:r>
              <a:rPr lang="en-US" sz="1600" kern="0" dirty="0">
                <a:solidFill>
                  <a:srgbClr val="0000FF"/>
                </a:solidFill>
                <a:latin typeface="Trebuchet MS"/>
                <a:ea typeface="돋움체"/>
                <a:cs typeface="Trebuchet MS"/>
              </a:rPr>
              <a:t>for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(</a:t>
            </a:r>
            <a:r>
              <a:rPr lang="en-US" sz="1600" kern="0" dirty="0" err="1">
                <a:latin typeface="Trebuchet MS"/>
                <a:ea typeface="돋움체"/>
                <a:cs typeface="Trebuchet MS"/>
              </a:rPr>
              <a:t>i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 = 0; </a:t>
            </a:r>
            <a:r>
              <a:rPr lang="en-US" sz="1600" kern="0" dirty="0" err="1">
                <a:latin typeface="Trebuchet MS"/>
                <a:ea typeface="돋움체"/>
                <a:cs typeface="Trebuchet MS"/>
              </a:rPr>
              <a:t>i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 &lt; STUDENTS; </a:t>
            </a:r>
            <a:r>
              <a:rPr lang="en-US" sz="1600" kern="0" dirty="0" err="1">
                <a:latin typeface="Trebuchet MS"/>
                <a:ea typeface="돋움체"/>
                <a:cs typeface="Trebuchet MS"/>
              </a:rPr>
              <a:t>i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++)</a:t>
            </a:r>
            <a:endParaRPr lang="ko-KR" sz="1600" kern="100" dirty="0">
              <a:latin typeface="맑은 고딕"/>
              <a:ea typeface="맑은 고딕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/>
                <a:ea typeface="돋움체"/>
                <a:cs typeface="Trebuchet MS"/>
              </a:rPr>
              <a:t>		sum += grade[</a:t>
            </a:r>
            <a:r>
              <a:rPr lang="en-US" sz="1600" kern="0" dirty="0" err="1">
                <a:latin typeface="Trebuchet MS"/>
                <a:ea typeface="돋움체"/>
                <a:cs typeface="Trebuchet MS"/>
              </a:rPr>
              <a:t>i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];</a:t>
            </a:r>
            <a:endParaRPr lang="ko-KR" sz="1600" kern="100" dirty="0">
              <a:latin typeface="맑은 고딕"/>
              <a:ea typeface="맑은 고딕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/>
                <a:ea typeface="돋움체"/>
                <a:cs typeface="Trebuchet MS"/>
              </a:rPr>
              <a:t>	average = sum / STUDENTS;</a:t>
            </a:r>
            <a:endParaRPr lang="ko-KR" sz="1600" kern="100" dirty="0">
              <a:latin typeface="맑은 고딕"/>
              <a:ea typeface="맑은 고딕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/>
                <a:ea typeface="돋움체"/>
                <a:cs typeface="Trebuchet MS"/>
              </a:rPr>
              <a:t>	</a:t>
            </a:r>
            <a:r>
              <a:rPr lang="en-US" sz="1600" kern="0" dirty="0" err="1">
                <a:latin typeface="Trebuchet MS"/>
                <a:ea typeface="돋움체"/>
                <a:cs typeface="Trebuchet MS"/>
              </a:rPr>
              <a:t>printf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(</a:t>
            </a:r>
            <a:r>
              <a:rPr lang="en-US" sz="1600" kern="0" dirty="0">
                <a:solidFill>
                  <a:srgbClr val="800000"/>
                </a:solidFill>
                <a:latin typeface="Trebuchet MS"/>
                <a:ea typeface="돋움체"/>
                <a:cs typeface="Trebuchet MS"/>
              </a:rPr>
              <a:t>"</a:t>
            </a:r>
            <a:r>
              <a:rPr lang="ko-KR" sz="1600" kern="0" dirty="0">
                <a:solidFill>
                  <a:srgbClr val="800000"/>
                </a:solidFill>
                <a:latin typeface="맑은 고딕"/>
                <a:ea typeface="돋움체"/>
                <a:cs typeface="돋움체"/>
              </a:rPr>
              <a:t>성적</a:t>
            </a:r>
            <a:r>
              <a:rPr lang="ko-KR" sz="1600" kern="0" dirty="0">
                <a:solidFill>
                  <a:srgbClr val="800000"/>
                </a:solidFill>
                <a:latin typeface="맑은 고딕"/>
                <a:ea typeface="Trebuchet MS"/>
                <a:cs typeface="Trebuchet MS"/>
              </a:rPr>
              <a:t> </a:t>
            </a:r>
            <a:r>
              <a:rPr lang="ko-KR" sz="1600" kern="0" dirty="0">
                <a:solidFill>
                  <a:srgbClr val="800000"/>
                </a:solidFill>
                <a:latin typeface="맑은 고딕"/>
                <a:ea typeface="돋움체"/>
                <a:cs typeface="돋움체"/>
              </a:rPr>
              <a:t>평균</a:t>
            </a:r>
            <a:r>
              <a:rPr lang="en-US" sz="1600" kern="0" dirty="0">
                <a:solidFill>
                  <a:srgbClr val="800000"/>
                </a:solidFill>
                <a:latin typeface="Trebuchet MS"/>
                <a:ea typeface="돋움체"/>
                <a:cs typeface="Trebuchet MS"/>
              </a:rPr>
              <a:t>= %d\n"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, average);</a:t>
            </a:r>
            <a:endParaRPr lang="ko-KR" sz="1600" kern="100" dirty="0">
              <a:latin typeface="맑은 고딕"/>
              <a:ea typeface="맑은 고딕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/>
                <a:ea typeface="돋움체"/>
                <a:cs typeface="Trebuchet MS"/>
              </a:rPr>
              <a:t> </a:t>
            </a:r>
            <a:endParaRPr lang="ko-KR" sz="1600" kern="100" dirty="0">
              <a:latin typeface="맑은 고딕"/>
              <a:ea typeface="맑은 고딕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/>
                <a:ea typeface="돋움체"/>
                <a:cs typeface="Trebuchet MS"/>
              </a:rPr>
              <a:t>	</a:t>
            </a:r>
            <a:r>
              <a:rPr lang="en-US" sz="1600" kern="0" dirty="0">
                <a:solidFill>
                  <a:srgbClr val="0000FF"/>
                </a:solidFill>
                <a:latin typeface="Trebuchet MS"/>
                <a:ea typeface="돋움체"/>
                <a:cs typeface="Trebuchet MS"/>
              </a:rPr>
              <a:t>return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 0;</a:t>
            </a:r>
            <a:endParaRPr lang="ko-KR" sz="1600" kern="100" dirty="0">
              <a:latin typeface="맑은 고딕"/>
              <a:ea typeface="맑은 고딕"/>
              <a:cs typeface="Times New Roman"/>
            </a:endParaRPr>
          </a:p>
          <a:p>
            <a:pPr algn="just" latinLnBrk="1">
              <a:lnSpc>
                <a:spcPct val="115000"/>
              </a:lnSpc>
              <a:spcAft>
                <a:spcPts val="1000"/>
              </a:spcAft>
              <a:defRPr/>
            </a:pPr>
            <a:r>
              <a:rPr lang="en-US" sz="1600" kern="0" dirty="0">
                <a:latin typeface="Trebuchet MS"/>
                <a:ea typeface="돋움체"/>
                <a:cs typeface="Trebuchet MS"/>
              </a:rPr>
              <a:t>}</a:t>
            </a:r>
            <a:endParaRPr lang="ko-KR" sz="1600" kern="100" dirty="0"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>
                <a:latin typeface="새굴림" pitchFamily="18" charset="-127"/>
                <a:ea typeface="새굴림" pitchFamily="18" charset="-127"/>
              </a:rPr>
              <a:t>배열 선언 예제 </a:t>
            </a:r>
          </a:p>
        </p:txBody>
      </p:sp>
      <p:sp>
        <p:nvSpPr>
          <p:cNvPr id="815108" name="Rectangle 4"/>
          <p:cNvSpPr>
            <a:spLocks noChangeArrowheads="1"/>
          </p:cNvSpPr>
          <p:nvPr/>
        </p:nvSpPr>
        <p:spPr bwMode="auto">
          <a:xfrm>
            <a:off x="5970588" y="1185863"/>
            <a:ext cx="3349625" cy="2401887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ko-KR" altLang="en-US" sz="1600" i="1" dirty="0">
                <a:ea typeface="+mn-ea"/>
              </a:rPr>
              <a:t>학생들의 성적을 입력하시오</a:t>
            </a:r>
            <a:r>
              <a:rPr lang="en-US" altLang="ko-KR" sz="1600" i="1" dirty="0">
                <a:ea typeface="+mn-ea"/>
              </a:rPr>
              <a:t>: 10</a:t>
            </a:r>
            <a:endParaRPr lang="ko-KR" altLang="en-US" sz="1600" dirty="0">
              <a:ea typeface="+mn-ea"/>
            </a:endParaRPr>
          </a:p>
          <a:p>
            <a:pPr>
              <a:defRPr/>
            </a:pPr>
            <a:r>
              <a:rPr lang="ko-KR" altLang="en-US" sz="1600" i="1" dirty="0">
                <a:ea typeface="+mn-ea"/>
              </a:rPr>
              <a:t>학생들의 성적을 입력하시오</a:t>
            </a:r>
            <a:r>
              <a:rPr lang="en-US" altLang="ko-KR" sz="1600" i="1" dirty="0">
                <a:ea typeface="+mn-ea"/>
              </a:rPr>
              <a:t>: 20</a:t>
            </a:r>
            <a:endParaRPr lang="ko-KR" altLang="en-US" sz="1600" dirty="0">
              <a:ea typeface="+mn-ea"/>
            </a:endParaRPr>
          </a:p>
          <a:p>
            <a:pPr>
              <a:defRPr/>
            </a:pPr>
            <a:r>
              <a:rPr lang="ko-KR" altLang="en-US" sz="1600" i="1" dirty="0">
                <a:ea typeface="+mn-ea"/>
              </a:rPr>
              <a:t>학생들의 성적을 입력하시오</a:t>
            </a:r>
            <a:r>
              <a:rPr lang="en-US" altLang="ko-KR" sz="1600" i="1" dirty="0">
                <a:ea typeface="+mn-ea"/>
              </a:rPr>
              <a:t>: 30</a:t>
            </a:r>
            <a:endParaRPr lang="ko-KR" altLang="en-US" sz="1600" dirty="0">
              <a:ea typeface="+mn-ea"/>
            </a:endParaRPr>
          </a:p>
          <a:p>
            <a:pPr>
              <a:defRPr/>
            </a:pPr>
            <a:r>
              <a:rPr lang="ko-KR" altLang="en-US" sz="1600" i="1" dirty="0">
                <a:ea typeface="+mn-ea"/>
              </a:rPr>
              <a:t>학생들의 성적을 입력하시오</a:t>
            </a:r>
            <a:r>
              <a:rPr lang="en-US" altLang="ko-KR" sz="1600" i="1" dirty="0">
                <a:ea typeface="+mn-ea"/>
              </a:rPr>
              <a:t>: 40</a:t>
            </a:r>
            <a:endParaRPr lang="ko-KR" altLang="en-US" sz="1600" dirty="0">
              <a:ea typeface="+mn-ea"/>
            </a:endParaRPr>
          </a:p>
          <a:p>
            <a:pPr>
              <a:defRPr/>
            </a:pPr>
            <a:r>
              <a:rPr lang="ko-KR" altLang="en-US" sz="1600" i="1" dirty="0">
                <a:ea typeface="+mn-ea"/>
              </a:rPr>
              <a:t>학생들의 성적을 입력하시오</a:t>
            </a:r>
            <a:r>
              <a:rPr lang="en-US" altLang="ko-KR" sz="1600" i="1" dirty="0">
                <a:ea typeface="+mn-ea"/>
              </a:rPr>
              <a:t>: 50</a:t>
            </a:r>
            <a:endParaRPr lang="ko-KR" altLang="en-US" sz="1600" dirty="0">
              <a:ea typeface="+mn-ea"/>
            </a:endParaRPr>
          </a:p>
          <a:p>
            <a:pPr>
              <a:defRPr/>
            </a:pPr>
            <a:r>
              <a:rPr lang="ko-KR" altLang="en-US" sz="1600" i="1" dirty="0">
                <a:ea typeface="+mn-ea"/>
              </a:rPr>
              <a:t>성적 평균 </a:t>
            </a:r>
            <a:r>
              <a:rPr lang="en-US" altLang="ko-KR" sz="1600" i="1" dirty="0">
                <a:ea typeface="+mn-ea"/>
              </a:rPr>
              <a:t>= 30</a:t>
            </a:r>
            <a:endParaRPr lang="ko-KR" altLang="en-US" sz="1600" dirty="0">
              <a:ea typeface="+mn-ea"/>
            </a:endParaRPr>
          </a:p>
        </p:txBody>
      </p:sp>
      <p:grpSp>
        <p:nvGrpSpPr>
          <p:cNvPr id="12293" name="Group 5"/>
          <p:cNvGrpSpPr>
            <a:grpSpLocks/>
          </p:cNvGrpSpPr>
          <p:nvPr/>
        </p:nvGrpSpPr>
        <p:grpSpPr bwMode="auto">
          <a:xfrm>
            <a:off x="488950" y="1082675"/>
            <a:ext cx="487363" cy="571500"/>
            <a:chOff x="543" y="1708"/>
            <a:chExt cx="461" cy="457"/>
          </a:xfrm>
        </p:grpSpPr>
        <p:sp>
          <p:nvSpPr>
            <p:cNvPr id="12313" name="Freeform 6"/>
            <p:cNvSpPr>
              <a:spLocks/>
            </p:cNvSpPr>
            <p:nvPr/>
          </p:nvSpPr>
          <p:spPr bwMode="auto">
            <a:xfrm>
              <a:off x="543" y="1708"/>
              <a:ext cx="461" cy="457"/>
            </a:xfrm>
            <a:custGeom>
              <a:avLst/>
              <a:gdLst>
                <a:gd name="T0" fmla="*/ 97 w 923"/>
                <a:gd name="T1" fmla="*/ 17 h 914"/>
                <a:gd name="T2" fmla="*/ 105 w 923"/>
                <a:gd name="T3" fmla="*/ 9 h 914"/>
                <a:gd name="T4" fmla="*/ 116 w 923"/>
                <a:gd name="T5" fmla="*/ 3 h 914"/>
                <a:gd name="T6" fmla="*/ 128 w 923"/>
                <a:gd name="T7" fmla="*/ 1 h 914"/>
                <a:gd name="T8" fmla="*/ 141 w 923"/>
                <a:gd name="T9" fmla="*/ 0 h 914"/>
                <a:gd name="T10" fmla="*/ 154 w 923"/>
                <a:gd name="T11" fmla="*/ 2 h 914"/>
                <a:gd name="T12" fmla="*/ 167 w 923"/>
                <a:gd name="T13" fmla="*/ 4 h 914"/>
                <a:gd name="T14" fmla="*/ 179 w 923"/>
                <a:gd name="T15" fmla="*/ 6 h 914"/>
                <a:gd name="T16" fmla="*/ 199 w 923"/>
                <a:gd name="T17" fmla="*/ 10 h 914"/>
                <a:gd name="T18" fmla="*/ 226 w 923"/>
                <a:gd name="T19" fmla="*/ 15 h 914"/>
                <a:gd name="T20" fmla="*/ 253 w 923"/>
                <a:gd name="T21" fmla="*/ 21 h 914"/>
                <a:gd name="T22" fmla="*/ 280 w 923"/>
                <a:gd name="T23" fmla="*/ 27 h 914"/>
                <a:gd name="T24" fmla="*/ 307 w 923"/>
                <a:gd name="T25" fmla="*/ 33 h 914"/>
                <a:gd name="T26" fmla="*/ 334 w 923"/>
                <a:gd name="T27" fmla="*/ 39 h 914"/>
                <a:gd name="T28" fmla="*/ 361 w 923"/>
                <a:gd name="T29" fmla="*/ 45 h 914"/>
                <a:gd name="T30" fmla="*/ 388 w 923"/>
                <a:gd name="T31" fmla="*/ 52 h 914"/>
                <a:gd name="T32" fmla="*/ 414 w 923"/>
                <a:gd name="T33" fmla="*/ 59 h 914"/>
                <a:gd name="T34" fmla="*/ 438 w 923"/>
                <a:gd name="T35" fmla="*/ 72 h 914"/>
                <a:gd name="T36" fmla="*/ 454 w 923"/>
                <a:gd name="T37" fmla="*/ 93 h 914"/>
                <a:gd name="T38" fmla="*/ 461 w 923"/>
                <a:gd name="T39" fmla="*/ 119 h 914"/>
                <a:gd name="T40" fmla="*/ 450 w 923"/>
                <a:gd name="T41" fmla="*/ 170 h 914"/>
                <a:gd name="T42" fmla="*/ 431 w 923"/>
                <a:gd name="T43" fmla="*/ 242 h 914"/>
                <a:gd name="T44" fmla="*/ 414 w 923"/>
                <a:gd name="T45" fmla="*/ 314 h 914"/>
                <a:gd name="T46" fmla="*/ 400 w 923"/>
                <a:gd name="T47" fmla="*/ 387 h 914"/>
                <a:gd name="T48" fmla="*/ 391 w 923"/>
                <a:gd name="T49" fmla="*/ 432 h 914"/>
                <a:gd name="T50" fmla="*/ 383 w 923"/>
                <a:gd name="T51" fmla="*/ 445 h 914"/>
                <a:gd name="T52" fmla="*/ 373 w 923"/>
                <a:gd name="T53" fmla="*/ 452 h 914"/>
                <a:gd name="T54" fmla="*/ 360 w 923"/>
                <a:gd name="T55" fmla="*/ 456 h 914"/>
                <a:gd name="T56" fmla="*/ 345 w 923"/>
                <a:gd name="T57" fmla="*/ 457 h 914"/>
                <a:gd name="T58" fmla="*/ 329 w 923"/>
                <a:gd name="T59" fmla="*/ 457 h 914"/>
                <a:gd name="T60" fmla="*/ 314 w 923"/>
                <a:gd name="T61" fmla="*/ 455 h 914"/>
                <a:gd name="T62" fmla="*/ 300 w 923"/>
                <a:gd name="T63" fmla="*/ 454 h 914"/>
                <a:gd name="T64" fmla="*/ 283 w 923"/>
                <a:gd name="T65" fmla="*/ 452 h 914"/>
                <a:gd name="T66" fmla="*/ 262 w 923"/>
                <a:gd name="T67" fmla="*/ 449 h 914"/>
                <a:gd name="T68" fmla="*/ 243 w 923"/>
                <a:gd name="T69" fmla="*/ 445 h 914"/>
                <a:gd name="T70" fmla="*/ 224 w 923"/>
                <a:gd name="T71" fmla="*/ 442 h 914"/>
                <a:gd name="T72" fmla="*/ 205 w 923"/>
                <a:gd name="T73" fmla="*/ 438 h 914"/>
                <a:gd name="T74" fmla="*/ 186 w 923"/>
                <a:gd name="T75" fmla="*/ 435 h 914"/>
                <a:gd name="T76" fmla="*/ 165 w 923"/>
                <a:gd name="T77" fmla="*/ 431 h 914"/>
                <a:gd name="T78" fmla="*/ 144 w 923"/>
                <a:gd name="T79" fmla="*/ 428 h 914"/>
                <a:gd name="T80" fmla="*/ 124 w 923"/>
                <a:gd name="T81" fmla="*/ 425 h 914"/>
                <a:gd name="T82" fmla="*/ 106 w 923"/>
                <a:gd name="T83" fmla="*/ 422 h 914"/>
                <a:gd name="T84" fmla="*/ 88 w 923"/>
                <a:gd name="T85" fmla="*/ 418 h 914"/>
                <a:gd name="T86" fmla="*/ 70 w 923"/>
                <a:gd name="T87" fmla="*/ 412 h 914"/>
                <a:gd name="T88" fmla="*/ 53 w 923"/>
                <a:gd name="T89" fmla="*/ 404 h 914"/>
                <a:gd name="T90" fmla="*/ 36 w 923"/>
                <a:gd name="T91" fmla="*/ 396 h 914"/>
                <a:gd name="T92" fmla="*/ 22 w 923"/>
                <a:gd name="T93" fmla="*/ 385 h 914"/>
                <a:gd name="T94" fmla="*/ 10 w 923"/>
                <a:gd name="T95" fmla="*/ 373 h 914"/>
                <a:gd name="T96" fmla="*/ 1 w 923"/>
                <a:gd name="T97" fmla="*/ 354 h 914"/>
                <a:gd name="T98" fmla="*/ 1 w 923"/>
                <a:gd name="T99" fmla="*/ 324 h 914"/>
                <a:gd name="T100" fmla="*/ 12 w 923"/>
                <a:gd name="T101" fmla="*/ 288 h 914"/>
                <a:gd name="T102" fmla="*/ 38 w 923"/>
                <a:gd name="T103" fmla="*/ 206 h 914"/>
                <a:gd name="T104" fmla="*/ 67 w 923"/>
                <a:gd name="T105" fmla="*/ 108 h 914"/>
                <a:gd name="T106" fmla="*/ 89 w 923"/>
                <a:gd name="T107" fmla="*/ 35 h 914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923"/>
                <a:gd name="T163" fmla="*/ 0 h 914"/>
                <a:gd name="T164" fmla="*/ 923 w 923"/>
                <a:gd name="T165" fmla="*/ 914 h 914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923" h="914">
                  <a:moveTo>
                    <a:pt x="187" y="45"/>
                  </a:moveTo>
                  <a:lnTo>
                    <a:pt x="194" y="34"/>
                  </a:lnTo>
                  <a:lnTo>
                    <a:pt x="202" y="25"/>
                  </a:lnTo>
                  <a:lnTo>
                    <a:pt x="211" y="17"/>
                  </a:lnTo>
                  <a:lnTo>
                    <a:pt x="221" y="11"/>
                  </a:lnTo>
                  <a:lnTo>
                    <a:pt x="232" y="6"/>
                  </a:lnTo>
                  <a:lnTo>
                    <a:pt x="244" y="3"/>
                  </a:lnTo>
                  <a:lnTo>
                    <a:pt x="256" y="2"/>
                  </a:lnTo>
                  <a:lnTo>
                    <a:pt x="268" y="0"/>
                  </a:lnTo>
                  <a:lnTo>
                    <a:pt x="282" y="0"/>
                  </a:lnTo>
                  <a:lnTo>
                    <a:pt x="295" y="2"/>
                  </a:lnTo>
                  <a:lnTo>
                    <a:pt x="309" y="3"/>
                  </a:lnTo>
                  <a:lnTo>
                    <a:pt x="321" y="5"/>
                  </a:lnTo>
                  <a:lnTo>
                    <a:pt x="334" y="7"/>
                  </a:lnTo>
                  <a:lnTo>
                    <a:pt x="347" y="8"/>
                  </a:lnTo>
                  <a:lnTo>
                    <a:pt x="359" y="11"/>
                  </a:lnTo>
                  <a:lnTo>
                    <a:pt x="371" y="13"/>
                  </a:lnTo>
                  <a:lnTo>
                    <a:pt x="399" y="19"/>
                  </a:lnTo>
                  <a:lnTo>
                    <a:pt x="426" y="25"/>
                  </a:lnTo>
                  <a:lnTo>
                    <a:pt x="453" y="30"/>
                  </a:lnTo>
                  <a:lnTo>
                    <a:pt x="480" y="36"/>
                  </a:lnTo>
                  <a:lnTo>
                    <a:pt x="507" y="42"/>
                  </a:lnTo>
                  <a:lnTo>
                    <a:pt x="533" y="48"/>
                  </a:lnTo>
                  <a:lnTo>
                    <a:pt x="561" y="53"/>
                  </a:lnTo>
                  <a:lnTo>
                    <a:pt x="588" y="59"/>
                  </a:lnTo>
                  <a:lnTo>
                    <a:pt x="614" y="66"/>
                  </a:lnTo>
                  <a:lnTo>
                    <a:pt x="642" y="72"/>
                  </a:lnTo>
                  <a:lnTo>
                    <a:pt x="668" y="78"/>
                  </a:lnTo>
                  <a:lnTo>
                    <a:pt x="695" y="83"/>
                  </a:lnTo>
                  <a:lnTo>
                    <a:pt x="722" y="90"/>
                  </a:lnTo>
                  <a:lnTo>
                    <a:pt x="749" y="96"/>
                  </a:lnTo>
                  <a:lnTo>
                    <a:pt x="776" y="103"/>
                  </a:lnTo>
                  <a:lnTo>
                    <a:pt x="804" y="110"/>
                  </a:lnTo>
                  <a:lnTo>
                    <a:pt x="829" y="117"/>
                  </a:lnTo>
                  <a:lnTo>
                    <a:pt x="854" y="129"/>
                  </a:lnTo>
                  <a:lnTo>
                    <a:pt x="876" y="144"/>
                  </a:lnTo>
                  <a:lnTo>
                    <a:pt x="895" y="164"/>
                  </a:lnTo>
                  <a:lnTo>
                    <a:pt x="909" y="186"/>
                  </a:lnTo>
                  <a:lnTo>
                    <a:pt x="919" y="211"/>
                  </a:lnTo>
                  <a:lnTo>
                    <a:pt x="923" y="238"/>
                  </a:lnTo>
                  <a:lnTo>
                    <a:pt x="919" y="267"/>
                  </a:lnTo>
                  <a:lnTo>
                    <a:pt x="900" y="340"/>
                  </a:lnTo>
                  <a:lnTo>
                    <a:pt x="880" y="413"/>
                  </a:lnTo>
                  <a:lnTo>
                    <a:pt x="863" y="484"/>
                  </a:lnTo>
                  <a:lnTo>
                    <a:pt x="846" y="555"/>
                  </a:lnTo>
                  <a:lnTo>
                    <a:pt x="829" y="627"/>
                  </a:lnTo>
                  <a:lnTo>
                    <a:pt x="814" y="699"/>
                  </a:lnTo>
                  <a:lnTo>
                    <a:pt x="800" y="773"/>
                  </a:lnTo>
                  <a:lnTo>
                    <a:pt x="786" y="847"/>
                  </a:lnTo>
                  <a:lnTo>
                    <a:pt x="782" y="864"/>
                  </a:lnTo>
                  <a:lnTo>
                    <a:pt x="775" y="877"/>
                  </a:lnTo>
                  <a:lnTo>
                    <a:pt x="767" y="889"/>
                  </a:lnTo>
                  <a:lnTo>
                    <a:pt x="758" y="898"/>
                  </a:lnTo>
                  <a:lnTo>
                    <a:pt x="747" y="904"/>
                  </a:lnTo>
                  <a:lnTo>
                    <a:pt x="734" y="909"/>
                  </a:lnTo>
                  <a:lnTo>
                    <a:pt x="720" y="912"/>
                  </a:lnTo>
                  <a:lnTo>
                    <a:pt x="706" y="913"/>
                  </a:lnTo>
                  <a:lnTo>
                    <a:pt x="690" y="914"/>
                  </a:lnTo>
                  <a:lnTo>
                    <a:pt x="675" y="914"/>
                  </a:lnTo>
                  <a:lnTo>
                    <a:pt x="659" y="913"/>
                  </a:lnTo>
                  <a:lnTo>
                    <a:pt x="644" y="912"/>
                  </a:lnTo>
                  <a:lnTo>
                    <a:pt x="629" y="910"/>
                  </a:lnTo>
                  <a:lnTo>
                    <a:pt x="614" y="909"/>
                  </a:lnTo>
                  <a:lnTo>
                    <a:pt x="600" y="907"/>
                  </a:lnTo>
                  <a:lnTo>
                    <a:pt x="588" y="907"/>
                  </a:lnTo>
                  <a:lnTo>
                    <a:pt x="567" y="904"/>
                  </a:lnTo>
                  <a:lnTo>
                    <a:pt x="546" y="900"/>
                  </a:lnTo>
                  <a:lnTo>
                    <a:pt x="525" y="897"/>
                  </a:lnTo>
                  <a:lnTo>
                    <a:pt x="506" y="894"/>
                  </a:lnTo>
                  <a:lnTo>
                    <a:pt x="487" y="890"/>
                  </a:lnTo>
                  <a:lnTo>
                    <a:pt x="468" y="887"/>
                  </a:lnTo>
                  <a:lnTo>
                    <a:pt x="448" y="883"/>
                  </a:lnTo>
                  <a:lnTo>
                    <a:pt x="430" y="880"/>
                  </a:lnTo>
                  <a:lnTo>
                    <a:pt x="410" y="876"/>
                  </a:lnTo>
                  <a:lnTo>
                    <a:pt x="392" y="873"/>
                  </a:lnTo>
                  <a:lnTo>
                    <a:pt x="372" y="869"/>
                  </a:lnTo>
                  <a:lnTo>
                    <a:pt x="351" y="866"/>
                  </a:lnTo>
                  <a:lnTo>
                    <a:pt x="331" y="862"/>
                  </a:lnTo>
                  <a:lnTo>
                    <a:pt x="310" y="859"/>
                  </a:lnTo>
                  <a:lnTo>
                    <a:pt x="288" y="856"/>
                  </a:lnTo>
                  <a:lnTo>
                    <a:pt x="265" y="852"/>
                  </a:lnTo>
                  <a:lnTo>
                    <a:pt x="248" y="850"/>
                  </a:lnTo>
                  <a:lnTo>
                    <a:pt x="230" y="847"/>
                  </a:lnTo>
                  <a:lnTo>
                    <a:pt x="213" y="844"/>
                  </a:lnTo>
                  <a:lnTo>
                    <a:pt x="195" y="839"/>
                  </a:lnTo>
                  <a:lnTo>
                    <a:pt x="176" y="835"/>
                  </a:lnTo>
                  <a:lnTo>
                    <a:pt x="159" y="829"/>
                  </a:lnTo>
                  <a:lnTo>
                    <a:pt x="141" y="823"/>
                  </a:lnTo>
                  <a:lnTo>
                    <a:pt x="123" y="816"/>
                  </a:lnTo>
                  <a:lnTo>
                    <a:pt x="106" y="808"/>
                  </a:lnTo>
                  <a:lnTo>
                    <a:pt x="89" y="800"/>
                  </a:lnTo>
                  <a:lnTo>
                    <a:pt x="73" y="791"/>
                  </a:lnTo>
                  <a:lnTo>
                    <a:pt x="59" y="781"/>
                  </a:lnTo>
                  <a:lnTo>
                    <a:pt x="45" y="770"/>
                  </a:lnTo>
                  <a:lnTo>
                    <a:pt x="32" y="759"/>
                  </a:lnTo>
                  <a:lnTo>
                    <a:pt x="21" y="746"/>
                  </a:lnTo>
                  <a:lnTo>
                    <a:pt x="12" y="732"/>
                  </a:lnTo>
                  <a:lnTo>
                    <a:pt x="2" y="708"/>
                  </a:lnTo>
                  <a:lnTo>
                    <a:pt x="0" y="678"/>
                  </a:lnTo>
                  <a:lnTo>
                    <a:pt x="3" y="647"/>
                  </a:lnTo>
                  <a:lnTo>
                    <a:pt x="12" y="617"/>
                  </a:lnTo>
                  <a:lnTo>
                    <a:pt x="25" y="575"/>
                  </a:lnTo>
                  <a:lnTo>
                    <a:pt x="48" y="504"/>
                  </a:lnTo>
                  <a:lnTo>
                    <a:pt x="76" y="412"/>
                  </a:lnTo>
                  <a:lnTo>
                    <a:pt x="106" y="312"/>
                  </a:lnTo>
                  <a:lnTo>
                    <a:pt x="135" y="215"/>
                  </a:lnTo>
                  <a:lnTo>
                    <a:pt x="160" y="131"/>
                  </a:lnTo>
                  <a:lnTo>
                    <a:pt x="179" y="70"/>
                  </a:lnTo>
                  <a:lnTo>
                    <a:pt x="187" y="45"/>
                  </a:lnTo>
                  <a:close/>
                </a:path>
              </a:pathLst>
            </a:custGeom>
            <a:solidFill>
              <a:srgbClr val="FFFF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314" name="Freeform 7"/>
            <p:cNvSpPr>
              <a:spLocks/>
            </p:cNvSpPr>
            <p:nvPr/>
          </p:nvSpPr>
          <p:spPr bwMode="auto">
            <a:xfrm>
              <a:off x="572" y="1736"/>
              <a:ext cx="413" cy="402"/>
            </a:xfrm>
            <a:custGeom>
              <a:avLst/>
              <a:gdLst>
                <a:gd name="T0" fmla="*/ 397 w 826"/>
                <a:gd name="T1" fmla="*/ 66 h 804"/>
                <a:gd name="T2" fmla="*/ 390 w 826"/>
                <a:gd name="T3" fmla="*/ 64 h 804"/>
                <a:gd name="T4" fmla="*/ 379 w 826"/>
                <a:gd name="T5" fmla="*/ 61 h 804"/>
                <a:gd name="T6" fmla="*/ 369 w 826"/>
                <a:gd name="T7" fmla="*/ 58 h 804"/>
                <a:gd name="T8" fmla="*/ 358 w 826"/>
                <a:gd name="T9" fmla="*/ 54 h 804"/>
                <a:gd name="T10" fmla="*/ 331 w 826"/>
                <a:gd name="T11" fmla="*/ 48 h 804"/>
                <a:gd name="T12" fmla="*/ 292 w 826"/>
                <a:gd name="T13" fmla="*/ 40 h 804"/>
                <a:gd name="T14" fmla="*/ 247 w 826"/>
                <a:gd name="T15" fmla="*/ 30 h 804"/>
                <a:gd name="T16" fmla="*/ 201 w 826"/>
                <a:gd name="T17" fmla="*/ 20 h 804"/>
                <a:gd name="T18" fmla="*/ 159 w 826"/>
                <a:gd name="T19" fmla="*/ 12 h 804"/>
                <a:gd name="T20" fmla="*/ 126 w 826"/>
                <a:gd name="T21" fmla="*/ 5 h 804"/>
                <a:gd name="T22" fmla="*/ 107 w 826"/>
                <a:gd name="T23" fmla="*/ 1 h 804"/>
                <a:gd name="T24" fmla="*/ 102 w 826"/>
                <a:gd name="T25" fmla="*/ 0 h 804"/>
                <a:gd name="T26" fmla="*/ 93 w 826"/>
                <a:gd name="T27" fmla="*/ 1 h 804"/>
                <a:gd name="T28" fmla="*/ 81 w 826"/>
                <a:gd name="T29" fmla="*/ 6 h 804"/>
                <a:gd name="T30" fmla="*/ 71 w 826"/>
                <a:gd name="T31" fmla="*/ 20 h 804"/>
                <a:gd name="T32" fmla="*/ 64 w 826"/>
                <a:gd name="T33" fmla="*/ 46 h 804"/>
                <a:gd name="T34" fmla="*/ 55 w 826"/>
                <a:gd name="T35" fmla="*/ 77 h 804"/>
                <a:gd name="T36" fmla="*/ 48 w 826"/>
                <a:gd name="T37" fmla="*/ 109 h 804"/>
                <a:gd name="T38" fmla="*/ 40 w 826"/>
                <a:gd name="T39" fmla="*/ 141 h 804"/>
                <a:gd name="T40" fmla="*/ 32 w 826"/>
                <a:gd name="T41" fmla="*/ 175 h 804"/>
                <a:gd name="T42" fmla="*/ 24 w 826"/>
                <a:gd name="T43" fmla="*/ 210 h 804"/>
                <a:gd name="T44" fmla="*/ 15 w 826"/>
                <a:gd name="T45" fmla="*/ 246 h 804"/>
                <a:gd name="T46" fmla="*/ 6 w 826"/>
                <a:gd name="T47" fmla="*/ 282 h 804"/>
                <a:gd name="T48" fmla="*/ 1 w 826"/>
                <a:gd name="T49" fmla="*/ 304 h 804"/>
                <a:gd name="T50" fmla="*/ 0 w 826"/>
                <a:gd name="T51" fmla="*/ 315 h 804"/>
                <a:gd name="T52" fmla="*/ 4 w 826"/>
                <a:gd name="T53" fmla="*/ 322 h 804"/>
                <a:gd name="T54" fmla="*/ 8 w 826"/>
                <a:gd name="T55" fmla="*/ 329 h 804"/>
                <a:gd name="T56" fmla="*/ 14 w 826"/>
                <a:gd name="T57" fmla="*/ 332 h 804"/>
                <a:gd name="T58" fmla="*/ 20 w 826"/>
                <a:gd name="T59" fmla="*/ 335 h 804"/>
                <a:gd name="T60" fmla="*/ 25 w 826"/>
                <a:gd name="T61" fmla="*/ 337 h 804"/>
                <a:gd name="T62" fmla="*/ 34 w 826"/>
                <a:gd name="T63" fmla="*/ 340 h 804"/>
                <a:gd name="T64" fmla="*/ 47 w 826"/>
                <a:gd name="T65" fmla="*/ 342 h 804"/>
                <a:gd name="T66" fmla="*/ 66 w 826"/>
                <a:gd name="T67" fmla="*/ 346 h 804"/>
                <a:gd name="T68" fmla="*/ 87 w 826"/>
                <a:gd name="T69" fmla="*/ 351 h 804"/>
                <a:gd name="T70" fmla="*/ 109 w 826"/>
                <a:gd name="T71" fmla="*/ 356 h 804"/>
                <a:gd name="T72" fmla="*/ 131 w 826"/>
                <a:gd name="T73" fmla="*/ 361 h 804"/>
                <a:gd name="T74" fmla="*/ 151 w 826"/>
                <a:gd name="T75" fmla="*/ 365 h 804"/>
                <a:gd name="T76" fmla="*/ 166 w 826"/>
                <a:gd name="T77" fmla="*/ 369 h 804"/>
                <a:gd name="T78" fmla="*/ 185 w 826"/>
                <a:gd name="T79" fmla="*/ 373 h 804"/>
                <a:gd name="T80" fmla="*/ 207 w 826"/>
                <a:gd name="T81" fmla="*/ 379 h 804"/>
                <a:gd name="T82" fmla="*/ 232 w 826"/>
                <a:gd name="T83" fmla="*/ 384 h 804"/>
                <a:gd name="T84" fmla="*/ 257 w 826"/>
                <a:gd name="T85" fmla="*/ 390 h 804"/>
                <a:gd name="T86" fmla="*/ 279 w 826"/>
                <a:gd name="T87" fmla="*/ 394 h 804"/>
                <a:gd name="T88" fmla="*/ 296 w 826"/>
                <a:gd name="T89" fmla="*/ 398 h 804"/>
                <a:gd name="T90" fmla="*/ 307 w 826"/>
                <a:gd name="T91" fmla="*/ 400 h 804"/>
                <a:gd name="T92" fmla="*/ 315 w 826"/>
                <a:gd name="T93" fmla="*/ 401 h 804"/>
                <a:gd name="T94" fmla="*/ 325 w 826"/>
                <a:gd name="T95" fmla="*/ 402 h 804"/>
                <a:gd name="T96" fmla="*/ 335 w 826"/>
                <a:gd name="T97" fmla="*/ 401 h 804"/>
                <a:gd name="T98" fmla="*/ 344 w 826"/>
                <a:gd name="T99" fmla="*/ 397 h 804"/>
                <a:gd name="T100" fmla="*/ 350 w 826"/>
                <a:gd name="T101" fmla="*/ 385 h 804"/>
                <a:gd name="T102" fmla="*/ 356 w 826"/>
                <a:gd name="T103" fmla="*/ 365 h 804"/>
                <a:gd name="T104" fmla="*/ 365 w 826"/>
                <a:gd name="T105" fmla="*/ 328 h 804"/>
                <a:gd name="T106" fmla="*/ 383 w 826"/>
                <a:gd name="T107" fmla="*/ 244 h 804"/>
                <a:gd name="T108" fmla="*/ 400 w 826"/>
                <a:gd name="T109" fmla="*/ 157 h 804"/>
                <a:gd name="T110" fmla="*/ 411 w 826"/>
                <a:gd name="T111" fmla="*/ 99 h 804"/>
                <a:gd name="T112" fmla="*/ 411 w 826"/>
                <a:gd name="T113" fmla="*/ 80 h 804"/>
                <a:gd name="T114" fmla="*/ 401 w 826"/>
                <a:gd name="T115" fmla="*/ 69 h 80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826"/>
                <a:gd name="T175" fmla="*/ 0 h 804"/>
                <a:gd name="T176" fmla="*/ 826 w 826"/>
                <a:gd name="T177" fmla="*/ 804 h 80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826" h="804">
                  <a:moveTo>
                    <a:pt x="795" y="133"/>
                  </a:moveTo>
                  <a:lnTo>
                    <a:pt x="793" y="132"/>
                  </a:lnTo>
                  <a:lnTo>
                    <a:pt x="787" y="131"/>
                  </a:lnTo>
                  <a:lnTo>
                    <a:pt x="779" y="128"/>
                  </a:lnTo>
                  <a:lnTo>
                    <a:pt x="768" y="124"/>
                  </a:lnTo>
                  <a:lnTo>
                    <a:pt x="758" y="121"/>
                  </a:lnTo>
                  <a:lnTo>
                    <a:pt x="748" y="117"/>
                  </a:lnTo>
                  <a:lnTo>
                    <a:pt x="738" y="115"/>
                  </a:lnTo>
                  <a:lnTo>
                    <a:pt x="731" y="113"/>
                  </a:lnTo>
                  <a:lnTo>
                    <a:pt x="715" y="108"/>
                  </a:lnTo>
                  <a:lnTo>
                    <a:pt x="692" y="102"/>
                  </a:lnTo>
                  <a:lnTo>
                    <a:pt x="661" y="95"/>
                  </a:lnTo>
                  <a:lnTo>
                    <a:pt x="624" y="87"/>
                  </a:lnTo>
                  <a:lnTo>
                    <a:pt x="584" y="79"/>
                  </a:lnTo>
                  <a:lnTo>
                    <a:pt x="540" y="69"/>
                  </a:lnTo>
                  <a:lnTo>
                    <a:pt x="494" y="60"/>
                  </a:lnTo>
                  <a:lnTo>
                    <a:pt x="448" y="49"/>
                  </a:lnTo>
                  <a:lnTo>
                    <a:pt x="402" y="40"/>
                  </a:lnTo>
                  <a:lnTo>
                    <a:pt x="358" y="31"/>
                  </a:lnTo>
                  <a:lnTo>
                    <a:pt x="318" y="23"/>
                  </a:lnTo>
                  <a:lnTo>
                    <a:pt x="282" y="15"/>
                  </a:lnTo>
                  <a:lnTo>
                    <a:pt x="252" y="9"/>
                  </a:lnTo>
                  <a:lnTo>
                    <a:pt x="229" y="4"/>
                  </a:lnTo>
                  <a:lnTo>
                    <a:pt x="214" y="1"/>
                  </a:lnTo>
                  <a:lnTo>
                    <a:pt x="208" y="0"/>
                  </a:lnTo>
                  <a:lnTo>
                    <a:pt x="204" y="0"/>
                  </a:lnTo>
                  <a:lnTo>
                    <a:pt x="196" y="0"/>
                  </a:lnTo>
                  <a:lnTo>
                    <a:pt x="185" y="1"/>
                  </a:lnTo>
                  <a:lnTo>
                    <a:pt x="174" y="4"/>
                  </a:lnTo>
                  <a:lnTo>
                    <a:pt x="161" y="11"/>
                  </a:lnTo>
                  <a:lnTo>
                    <a:pt x="150" y="23"/>
                  </a:lnTo>
                  <a:lnTo>
                    <a:pt x="142" y="39"/>
                  </a:lnTo>
                  <a:lnTo>
                    <a:pt x="136" y="61"/>
                  </a:lnTo>
                  <a:lnTo>
                    <a:pt x="127" y="92"/>
                  </a:lnTo>
                  <a:lnTo>
                    <a:pt x="117" y="123"/>
                  </a:lnTo>
                  <a:lnTo>
                    <a:pt x="109" y="154"/>
                  </a:lnTo>
                  <a:lnTo>
                    <a:pt x="102" y="186"/>
                  </a:lnTo>
                  <a:lnTo>
                    <a:pt x="96" y="218"/>
                  </a:lnTo>
                  <a:lnTo>
                    <a:pt x="87" y="250"/>
                  </a:lnTo>
                  <a:lnTo>
                    <a:pt x="79" y="281"/>
                  </a:lnTo>
                  <a:lnTo>
                    <a:pt x="71" y="312"/>
                  </a:lnTo>
                  <a:lnTo>
                    <a:pt x="64" y="349"/>
                  </a:lnTo>
                  <a:lnTo>
                    <a:pt x="58" y="385"/>
                  </a:lnTo>
                  <a:lnTo>
                    <a:pt x="48" y="420"/>
                  </a:lnTo>
                  <a:lnTo>
                    <a:pt x="39" y="456"/>
                  </a:lnTo>
                  <a:lnTo>
                    <a:pt x="30" y="492"/>
                  </a:lnTo>
                  <a:lnTo>
                    <a:pt x="21" y="528"/>
                  </a:lnTo>
                  <a:lnTo>
                    <a:pt x="11" y="564"/>
                  </a:lnTo>
                  <a:lnTo>
                    <a:pt x="2" y="600"/>
                  </a:lnTo>
                  <a:lnTo>
                    <a:pt x="1" y="608"/>
                  </a:lnTo>
                  <a:lnTo>
                    <a:pt x="0" y="619"/>
                  </a:lnTo>
                  <a:lnTo>
                    <a:pt x="0" y="629"/>
                  </a:lnTo>
                  <a:lnTo>
                    <a:pt x="2" y="635"/>
                  </a:lnTo>
                  <a:lnTo>
                    <a:pt x="7" y="644"/>
                  </a:lnTo>
                  <a:lnTo>
                    <a:pt x="11" y="651"/>
                  </a:lnTo>
                  <a:lnTo>
                    <a:pt x="16" y="657"/>
                  </a:lnTo>
                  <a:lnTo>
                    <a:pt x="22" y="660"/>
                  </a:lnTo>
                  <a:lnTo>
                    <a:pt x="28" y="664"/>
                  </a:lnTo>
                  <a:lnTo>
                    <a:pt x="33" y="667"/>
                  </a:lnTo>
                  <a:lnTo>
                    <a:pt x="40" y="669"/>
                  </a:lnTo>
                  <a:lnTo>
                    <a:pt x="47" y="673"/>
                  </a:lnTo>
                  <a:lnTo>
                    <a:pt x="49" y="674"/>
                  </a:lnTo>
                  <a:lnTo>
                    <a:pt x="56" y="676"/>
                  </a:lnTo>
                  <a:lnTo>
                    <a:pt x="67" y="679"/>
                  </a:lnTo>
                  <a:lnTo>
                    <a:pt x="79" y="681"/>
                  </a:lnTo>
                  <a:lnTo>
                    <a:pt x="94" y="684"/>
                  </a:lnTo>
                  <a:lnTo>
                    <a:pt x="112" y="689"/>
                  </a:lnTo>
                  <a:lnTo>
                    <a:pt x="131" y="692"/>
                  </a:lnTo>
                  <a:lnTo>
                    <a:pt x="152" y="697"/>
                  </a:lnTo>
                  <a:lnTo>
                    <a:pt x="174" y="702"/>
                  </a:lnTo>
                  <a:lnTo>
                    <a:pt x="196" y="706"/>
                  </a:lnTo>
                  <a:lnTo>
                    <a:pt x="218" y="711"/>
                  </a:lnTo>
                  <a:lnTo>
                    <a:pt x="240" y="717"/>
                  </a:lnTo>
                  <a:lnTo>
                    <a:pt x="261" y="721"/>
                  </a:lnTo>
                  <a:lnTo>
                    <a:pt x="282" y="726"/>
                  </a:lnTo>
                  <a:lnTo>
                    <a:pt x="301" y="730"/>
                  </a:lnTo>
                  <a:lnTo>
                    <a:pt x="318" y="735"/>
                  </a:lnTo>
                  <a:lnTo>
                    <a:pt x="332" y="738"/>
                  </a:lnTo>
                  <a:lnTo>
                    <a:pt x="348" y="742"/>
                  </a:lnTo>
                  <a:lnTo>
                    <a:pt x="369" y="746"/>
                  </a:lnTo>
                  <a:lnTo>
                    <a:pt x="390" y="752"/>
                  </a:lnTo>
                  <a:lnTo>
                    <a:pt x="413" y="757"/>
                  </a:lnTo>
                  <a:lnTo>
                    <a:pt x="438" y="763"/>
                  </a:lnTo>
                  <a:lnTo>
                    <a:pt x="463" y="768"/>
                  </a:lnTo>
                  <a:lnTo>
                    <a:pt x="488" y="774"/>
                  </a:lnTo>
                  <a:lnTo>
                    <a:pt x="513" y="779"/>
                  </a:lnTo>
                  <a:lnTo>
                    <a:pt x="536" y="783"/>
                  </a:lnTo>
                  <a:lnTo>
                    <a:pt x="557" y="788"/>
                  </a:lnTo>
                  <a:lnTo>
                    <a:pt x="576" y="793"/>
                  </a:lnTo>
                  <a:lnTo>
                    <a:pt x="592" y="795"/>
                  </a:lnTo>
                  <a:lnTo>
                    <a:pt x="605" y="797"/>
                  </a:lnTo>
                  <a:lnTo>
                    <a:pt x="614" y="800"/>
                  </a:lnTo>
                  <a:lnTo>
                    <a:pt x="617" y="800"/>
                  </a:lnTo>
                  <a:lnTo>
                    <a:pt x="629" y="801"/>
                  </a:lnTo>
                  <a:lnTo>
                    <a:pt x="639" y="803"/>
                  </a:lnTo>
                  <a:lnTo>
                    <a:pt x="650" y="804"/>
                  </a:lnTo>
                  <a:lnTo>
                    <a:pt x="660" y="804"/>
                  </a:lnTo>
                  <a:lnTo>
                    <a:pt x="669" y="802"/>
                  </a:lnTo>
                  <a:lnTo>
                    <a:pt x="678" y="800"/>
                  </a:lnTo>
                  <a:lnTo>
                    <a:pt x="687" y="794"/>
                  </a:lnTo>
                  <a:lnTo>
                    <a:pt x="693" y="785"/>
                  </a:lnTo>
                  <a:lnTo>
                    <a:pt x="700" y="770"/>
                  </a:lnTo>
                  <a:lnTo>
                    <a:pt x="707" y="749"/>
                  </a:lnTo>
                  <a:lnTo>
                    <a:pt x="712" y="730"/>
                  </a:lnTo>
                  <a:lnTo>
                    <a:pt x="714" y="718"/>
                  </a:lnTo>
                  <a:lnTo>
                    <a:pt x="729" y="655"/>
                  </a:lnTo>
                  <a:lnTo>
                    <a:pt x="746" y="576"/>
                  </a:lnTo>
                  <a:lnTo>
                    <a:pt x="765" y="488"/>
                  </a:lnTo>
                  <a:lnTo>
                    <a:pt x="783" y="398"/>
                  </a:lnTo>
                  <a:lnTo>
                    <a:pt x="799" y="314"/>
                  </a:lnTo>
                  <a:lnTo>
                    <a:pt x="813" y="245"/>
                  </a:lnTo>
                  <a:lnTo>
                    <a:pt x="822" y="197"/>
                  </a:lnTo>
                  <a:lnTo>
                    <a:pt x="826" y="177"/>
                  </a:lnTo>
                  <a:lnTo>
                    <a:pt x="821" y="160"/>
                  </a:lnTo>
                  <a:lnTo>
                    <a:pt x="811" y="146"/>
                  </a:lnTo>
                  <a:lnTo>
                    <a:pt x="801" y="137"/>
                  </a:lnTo>
                  <a:lnTo>
                    <a:pt x="795" y="1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315" name="Freeform 8"/>
            <p:cNvSpPr>
              <a:spLocks/>
            </p:cNvSpPr>
            <p:nvPr/>
          </p:nvSpPr>
          <p:spPr bwMode="auto">
            <a:xfrm>
              <a:off x="662" y="1753"/>
              <a:ext cx="269" cy="223"/>
            </a:xfrm>
            <a:custGeom>
              <a:avLst/>
              <a:gdLst>
                <a:gd name="T0" fmla="*/ 266 w 538"/>
                <a:gd name="T1" fmla="*/ 67 h 446"/>
                <a:gd name="T2" fmla="*/ 256 w 538"/>
                <a:gd name="T3" fmla="*/ 113 h 446"/>
                <a:gd name="T4" fmla="*/ 245 w 538"/>
                <a:gd name="T5" fmla="*/ 162 h 446"/>
                <a:gd name="T6" fmla="*/ 239 w 538"/>
                <a:gd name="T7" fmla="*/ 195 h 446"/>
                <a:gd name="T8" fmla="*/ 237 w 538"/>
                <a:gd name="T9" fmla="*/ 203 h 446"/>
                <a:gd name="T10" fmla="*/ 236 w 538"/>
                <a:gd name="T11" fmla="*/ 209 h 446"/>
                <a:gd name="T12" fmla="*/ 233 w 538"/>
                <a:gd name="T13" fmla="*/ 215 h 446"/>
                <a:gd name="T14" fmla="*/ 228 w 538"/>
                <a:gd name="T15" fmla="*/ 222 h 446"/>
                <a:gd name="T16" fmla="*/ 222 w 538"/>
                <a:gd name="T17" fmla="*/ 223 h 446"/>
                <a:gd name="T18" fmla="*/ 207 w 538"/>
                <a:gd name="T19" fmla="*/ 220 h 446"/>
                <a:gd name="T20" fmla="*/ 181 w 538"/>
                <a:gd name="T21" fmla="*/ 214 h 446"/>
                <a:gd name="T22" fmla="*/ 147 w 538"/>
                <a:gd name="T23" fmla="*/ 206 h 446"/>
                <a:gd name="T24" fmla="*/ 110 w 538"/>
                <a:gd name="T25" fmla="*/ 197 h 446"/>
                <a:gd name="T26" fmla="*/ 73 w 538"/>
                <a:gd name="T27" fmla="*/ 189 h 446"/>
                <a:gd name="T28" fmla="*/ 42 w 538"/>
                <a:gd name="T29" fmla="*/ 182 h 446"/>
                <a:gd name="T30" fmla="*/ 18 w 538"/>
                <a:gd name="T31" fmla="*/ 177 h 446"/>
                <a:gd name="T32" fmla="*/ 10 w 538"/>
                <a:gd name="T33" fmla="*/ 176 h 446"/>
                <a:gd name="T34" fmla="*/ 10 w 538"/>
                <a:gd name="T35" fmla="*/ 176 h 446"/>
                <a:gd name="T36" fmla="*/ 9 w 538"/>
                <a:gd name="T37" fmla="*/ 174 h 446"/>
                <a:gd name="T38" fmla="*/ 8 w 538"/>
                <a:gd name="T39" fmla="*/ 173 h 446"/>
                <a:gd name="T40" fmla="*/ 5 w 538"/>
                <a:gd name="T41" fmla="*/ 169 h 446"/>
                <a:gd name="T42" fmla="*/ 1 w 538"/>
                <a:gd name="T43" fmla="*/ 163 h 446"/>
                <a:gd name="T44" fmla="*/ 2 w 538"/>
                <a:gd name="T45" fmla="*/ 157 h 446"/>
                <a:gd name="T46" fmla="*/ 4 w 538"/>
                <a:gd name="T47" fmla="*/ 153 h 446"/>
                <a:gd name="T48" fmla="*/ 6 w 538"/>
                <a:gd name="T49" fmla="*/ 138 h 446"/>
                <a:gd name="T50" fmla="*/ 17 w 538"/>
                <a:gd name="T51" fmla="*/ 96 h 446"/>
                <a:gd name="T52" fmla="*/ 29 w 538"/>
                <a:gd name="T53" fmla="*/ 49 h 446"/>
                <a:gd name="T54" fmla="*/ 38 w 538"/>
                <a:gd name="T55" fmla="*/ 11 h 446"/>
                <a:gd name="T56" fmla="*/ 46 w 538"/>
                <a:gd name="T57" fmla="*/ 2 h 446"/>
                <a:gd name="T58" fmla="*/ 67 w 538"/>
                <a:gd name="T59" fmla="*/ 6 h 446"/>
                <a:gd name="T60" fmla="*/ 98 w 538"/>
                <a:gd name="T61" fmla="*/ 13 h 446"/>
                <a:gd name="T62" fmla="*/ 134 w 538"/>
                <a:gd name="T63" fmla="*/ 20 h 446"/>
                <a:gd name="T64" fmla="*/ 172 w 538"/>
                <a:gd name="T65" fmla="*/ 28 h 446"/>
                <a:gd name="T66" fmla="*/ 208 w 538"/>
                <a:gd name="T67" fmla="*/ 36 h 446"/>
                <a:gd name="T68" fmla="*/ 239 w 538"/>
                <a:gd name="T69" fmla="*/ 42 h 446"/>
                <a:gd name="T70" fmla="*/ 262 w 538"/>
                <a:gd name="T71" fmla="*/ 48 h 44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38"/>
                <a:gd name="T109" fmla="*/ 0 h 446"/>
                <a:gd name="T110" fmla="*/ 538 w 538"/>
                <a:gd name="T111" fmla="*/ 446 h 44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38" h="446">
                  <a:moveTo>
                    <a:pt x="538" y="98"/>
                  </a:moveTo>
                  <a:lnTo>
                    <a:pt x="531" y="133"/>
                  </a:lnTo>
                  <a:lnTo>
                    <a:pt x="521" y="177"/>
                  </a:lnTo>
                  <a:lnTo>
                    <a:pt x="511" y="226"/>
                  </a:lnTo>
                  <a:lnTo>
                    <a:pt x="500" y="277"/>
                  </a:lnTo>
                  <a:lnTo>
                    <a:pt x="490" y="324"/>
                  </a:lnTo>
                  <a:lnTo>
                    <a:pt x="481" y="363"/>
                  </a:lnTo>
                  <a:lnTo>
                    <a:pt x="477" y="390"/>
                  </a:lnTo>
                  <a:lnTo>
                    <a:pt x="474" y="400"/>
                  </a:lnTo>
                  <a:lnTo>
                    <a:pt x="473" y="406"/>
                  </a:lnTo>
                  <a:lnTo>
                    <a:pt x="472" y="412"/>
                  </a:lnTo>
                  <a:lnTo>
                    <a:pt x="472" y="417"/>
                  </a:lnTo>
                  <a:lnTo>
                    <a:pt x="471" y="422"/>
                  </a:lnTo>
                  <a:lnTo>
                    <a:pt x="466" y="430"/>
                  </a:lnTo>
                  <a:lnTo>
                    <a:pt x="462" y="437"/>
                  </a:lnTo>
                  <a:lnTo>
                    <a:pt x="456" y="443"/>
                  </a:lnTo>
                  <a:lnTo>
                    <a:pt x="449" y="446"/>
                  </a:lnTo>
                  <a:lnTo>
                    <a:pt x="444" y="445"/>
                  </a:lnTo>
                  <a:lnTo>
                    <a:pt x="433" y="443"/>
                  </a:lnTo>
                  <a:lnTo>
                    <a:pt x="414" y="439"/>
                  </a:lnTo>
                  <a:lnTo>
                    <a:pt x="390" y="434"/>
                  </a:lnTo>
                  <a:lnTo>
                    <a:pt x="361" y="427"/>
                  </a:lnTo>
                  <a:lnTo>
                    <a:pt x="328" y="420"/>
                  </a:lnTo>
                  <a:lnTo>
                    <a:pt x="293" y="412"/>
                  </a:lnTo>
                  <a:lnTo>
                    <a:pt x="257" y="404"/>
                  </a:lnTo>
                  <a:lnTo>
                    <a:pt x="219" y="394"/>
                  </a:lnTo>
                  <a:lnTo>
                    <a:pt x="182" y="386"/>
                  </a:lnTo>
                  <a:lnTo>
                    <a:pt x="146" y="378"/>
                  </a:lnTo>
                  <a:lnTo>
                    <a:pt x="113" y="370"/>
                  </a:lnTo>
                  <a:lnTo>
                    <a:pt x="83" y="363"/>
                  </a:lnTo>
                  <a:lnTo>
                    <a:pt x="56" y="358"/>
                  </a:lnTo>
                  <a:lnTo>
                    <a:pt x="35" y="354"/>
                  </a:lnTo>
                  <a:lnTo>
                    <a:pt x="22" y="351"/>
                  </a:lnTo>
                  <a:lnTo>
                    <a:pt x="20" y="351"/>
                  </a:lnTo>
                  <a:lnTo>
                    <a:pt x="19" y="351"/>
                  </a:lnTo>
                  <a:lnTo>
                    <a:pt x="18" y="348"/>
                  </a:lnTo>
                  <a:lnTo>
                    <a:pt x="17" y="347"/>
                  </a:lnTo>
                  <a:lnTo>
                    <a:pt x="16" y="345"/>
                  </a:lnTo>
                  <a:lnTo>
                    <a:pt x="15" y="344"/>
                  </a:lnTo>
                  <a:lnTo>
                    <a:pt x="9" y="338"/>
                  </a:lnTo>
                  <a:lnTo>
                    <a:pt x="4" y="332"/>
                  </a:lnTo>
                  <a:lnTo>
                    <a:pt x="2" y="325"/>
                  </a:lnTo>
                  <a:lnTo>
                    <a:pt x="0" y="317"/>
                  </a:lnTo>
                  <a:lnTo>
                    <a:pt x="3" y="314"/>
                  </a:lnTo>
                  <a:lnTo>
                    <a:pt x="5" y="309"/>
                  </a:lnTo>
                  <a:lnTo>
                    <a:pt x="7" y="306"/>
                  </a:lnTo>
                  <a:lnTo>
                    <a:pt x="7" y="303"/>
                  </a:lnTo>
                  <a:lnTo>
                    <a:pt x="12" y="275"/>
                  </a:lnTo>
                  <a:lnTo>
                    <a:pt x="23" y="237"/>
                  </a:lnTo>
                  <a:lnTo>
                    <a:pt x="34" y="192"/>
                  </a:lnTo>
                  <a:lnTo>
                    <a:pt x="46" y="144"/>
                  </a:lnTo>
                  <a:lnTo>
                    <a:pt x="57" y="98"/>
                  </a:lnTo>
                  <a:lnTo>
                    <a:pt x="68" y="57"/>
                  </a:lnTo>
                  <a:lnTo>
                    <a:pt x="76" y="22"/>
                  </a:lnTo>
                  <a:lnTo>
                    <a:pt x="79" y="0"/>
                  </a:lnTo>
                  <a:lnTo>
                    <a:pt x="92" y="3"/>
                  </a:lnTo>
                  <a:lnTo>
                    <a:pt x="110" y="7"/>
                  </a:lnTo>
                  <a:lnTo>
                    <a:pt x="134" y="12"/>
                  </a:lnTo>
                  <a:lnTo>
                    <a:pt x="163" y="19"/>
                  </a:lnTo>
                  <a:lnTo>
                    <a:pt x="195" y="25"/>
                  </a:lnTo>
                  <a:lnTo>
                    <a:pt x="230" y="33"/>
                  </a:lnTo>
                  <a:lnTo>
                    <a:pt x="267" y="39"/>
                  </a:lnTo>
                  <a:lnTo>
                    <a:pt x="305" y="48"/>
                  </a:lnTo>
                  <a:lnTo>
                    <a:pt x="343" y="56"/>
                  </a:lnTo>
                  <a:lnTo>
                    <a:pt x="380" y="64"/>
                  </a:lnTo>
                  <a:lnTo>
                    <a:pt x="416" y="71"/>
                  </a:lnTo>
                  <a:lnTo>
                    <a:pt x="448" y="78"/>
                  </a:lnTo>
                  <a:lnTo>
                    <a:pt x="478" y="84"/>
                  </a:lnTo>
                  <a:lnTo>
                    <a:pt x="503" y="90"/>
                  </a:lnTo>
                  <a:lnTo>
                    <a:pt x="524" y="95"/>
                  </a:lnTo>
                  <a:lnTo>
                    <a:pt x="538" y="98"/>
                  </a:lnTo>
                  <a:close/>
                </a:path>
              </a:pathLst>
            </a:custGeom>
            <a:solidFill>
              <a:srgbClr val="B2E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316" name="Freeform 9"/>
            <p:cNvSpPr>
              <a:spLocks/>
            </p:cNvSpPr>
            <p:nvPr/>
          </p:nvSpPr>
          <p:spPr bwMode="auto">
            <a:xfrm>
              <a:off x="666" y="1979"/>
              <a:ext cx="178" cy="134"/>
            </a:xfrm>
            <a:custGeom>
              <a:avLst/>
              <a:gdLst>
                <a:gd name="T0" fmla="*/ 159 w 356"/>
                <a:gd name="T1" fmla="*/ 134 h 269"/>
                <a:gd name="T2" fmla="*/ 151 w 356"/>
                <a:gd name="T3" fmla="*/ 132 h 269"/>
                <a:gd name="T4" fmla="*/ 143 w 356"/>
                <a:gd name="T5" fmla="*/ 131 h 269"/>
                <a:gd name="T6" fmla="*/ 135 w 356"/>
                <a:gd name="T7" fmla="*/ 129 h 269"/>
                <a:gd name="T8" fmla="*/ 128 w 356"/>
                <a:gd name="T9" fmla="*/ 127 h 269"/>
                <a:gd name="T10" fmla="*/ 120 w 356"/>
                <a:gd name="T11" fmla="*/ 125 h 269"/>
                <a:gd name="T12" fmla="*/ 113 w 356"/>
                <a:gd name="T13" fmla="*/ 124 h 269"/>
                <a:gd name="T14" fmla="*/ 105 w 356"/>
                <a:gd name="T15" fmla="*/ 121 h 269"/>
                <a:gd name="T16" fmla="*/ 97 w 356"/>
                <a:gd name="T17" fmla="*/ 119 h 269"/>
                <a:gd name="T18" fmla="*/ 93 w 356"/>
                <a:gd name="T19" fmla="*/ 118 h 269"/>
                <a:gd name="T20" fmla="*/ 88 w 356"/>
                <a:gd name="T21" fmla="*/ 116 h 269"/>
                <a:gd name="T22" fmla="*/ 82 w 356"/>
                <a:gd name="T23" fmla="*/ 115 h 269"/>
                <a:gd name="T24" fmla="*/ 75 w 356"/>
                <a:gd name="T25" fmla="*/ 113 h 269"/>
                <a:gd name="T26" fmla="*/ 68 w 356"/>
                <a:gd name="T27" fmla="*/ 112 h 269"/>
                <a:gd name="T28" fmla="*/ 61 w 356"/>
                <a:gd name="T29" fmla="*/ 110 h 269"/>
                <a:gd name="T30" fmla="*/ 53 w 356"/>
                <a:gd name="T31" fmla="*/ 108 h 269"/>
                <a:gd name="T32" fmla="*/ 46 w 356"/>
                <a:gd name="T33" fmla="*/ 106 h 269"/>
                <a:gd name="T34" fmla="*/ 38 w 356"/>
                <a:gd name="T35" fmla="*/ 105 h 269"/>
                <a:gd name="T36" fmla="*/ 31 w 356"/>
                <a:gd name="T37" fmla="*/ 103 h 269"/>
                <a:gd name="T38" fmla="*/ 24 w 356"/>
                <a:gd name="T39" fmla="*/ 101 h 269"/>
                <a:gd name="T40" fmla="*/ 17 w 356"/>
                <a:gd name="T41" fmla="*/ 100 h 269"/>
                <a:gd name="T42" fmla="*/ 12 w 356"/>
                <a:gd name="T43" fmla="*/ 99 h 269"/>
                <a:gd name="T44" fmla="*/ 7 w 356"/>
                <a:gd name="T45" fmla="*/ 98 h 269"/>
                <a:gd name="T46" fmla="*/ 3 w 356"/>
                <a:gd name="T47" fmla="*/ 97 h 269"/>
                <a:gd name="T48" fmla="*/ 0 w 356"/>
                <a:gd name="T49" fmla="*/ 96 h 269"/>
                <a:gd name="T50" fmla="*/ 1 w 356"/>
                <a:gd name="T51" fmla="*/ 92 h 269"/>
                <a:gd name="T52" fmla="*/ 4 w 356"/>
                <a:gd name="T53" fmla="*/ 80 h 269"/>
                <a:gd name="T54" fmla="*/ 8 w 356"/>
                <a:gd name="T55" fmla="*/ 65 h 269"/>
                <a:gd name="T56" fmla="*/ 12 w 356"/>
                <a:gd name="T57" fmla="*/ 48 h 269"/>
                <a:gd name="T58" fmla="*/ 16 w 356"/>
                <a:gd name="T59" fmla="*/ 30 h 269"/>
                <a:gd name="T60" fmla="*/ 20 w 356"/>
                <a:gd name="T61" fmla="*/ 15 h 269"/>
                <a:gd name="T62" fmla="*/ 23 w 356"/>
                <a:gd name="T63" fmla="*/ 4 h 269"/>
                <a:gd name="T64" fmla="*/ 24 w 356"/>
                <a:gd name="T65" fmla="*/ 0 h 269"/>
                <a:gd name="T66" fmla="*/ 32 w 356"/>
                <a:gd name="T67" fmla="*/ 2 h 269"/>
                <a:gd name="T68" fmla="*/ 41 w 356"/>
                <a:gd name="T69" fmla="*/ 4 h 269"/>
                <a:gd name="T70" fmla="*/ 51 w 356"/>
                <a:gd name="T71" fmla="*/ 7 h 269"/>
                <a:gd name="T72" fmla="*/ 63 w 356"/>
                <a:gd name="T73" fmla="*/ 10 h 269"/>
                <a:gd name="T74" fmla="*/ 74 w 356"/>
                <a:gd name="T75" fmla="*/ 12 h 269"/>
                <a:gd name="T76" fmla="*/ 87 w 356"/>
                <a:gd name="T77" fmla="*/ 15 h 269"/>
                <a:gd name="T78" fmla="*/ 99 w 356"/>
                <a:gd name="T79" fmla="*/ 17 h 269"/>
                <a:gd name="T80" fmla="*/ 112 w 356"/>
                <a:gd name="T81" fmla="*/ 19 h 269"/>
                <a:gd name="T82" fmla="*/ 124 w 356"/>
                <a:gd name="T83" fmla="*/ 22 h 269"/>
                <a:gd name="T84" fmla="*/ 135 w 356"/>
                <a:gd name="T85" fmla="*/ 25 h 269"/>
                <a:gd name="T86" fmla="*/ 146 w 356"/>
                <a:gd name="T87" fmla="*/ 26 h 269"/>
                <a:gd name="T88" fmla="*/ 156 w 356"/>
                <a:gd name="T89" fmla="*/ 29 h 269"/>
                <a:gd name="T90" fmla="*/ 164 w 356"/>
                <a:gd name="T91" fmla="*/ 30 h 269"/>
                <a:gd name="T92" fmla="*/ 170 w 356"/>
                <a:gd name="T93" fmla="*/ 31 h 269"/>
                <a:gd name="T94" fmla="*/ 175 w 356"/>
                <a:gd name="T95" fmla="*/ 33 h 269"/>
                <a:gd name="T96" fmla="*/ 178 w 356"/>
                <a:gd name="T97" fmla="*/ 34 h 269"/>
                <a:gd name="T98" fmla="*/ 178 w 356"/>
                <a:gd name="T99" fmla="*/ 38 h 269"/>
                <a:gd name="T100" fmla="*/ 176 w 356"/>
                <a:gd name="T101" fmla="*/ 48 h 269"/>
                <a:gd name="T102" fmla="*/ 174 w 356"/>
                <a:gd name="T103" fmla="*/ 60 h 269"/>
                <a:gd name="T104" fmla="*/ 171 w 356"/>
                <a:gd name="T105" fmla="*/ 75 h 269"/>
                <a:gd name="T106" fmla="*/ 167 w 356"/>
                <a:gd name="T107" fmla="*/ 91 h 269"/>
                <a:gd name="T108" fmla="*/ 163 w 356"/>
                <a:gd name="T109" fmla="*/ 108 h 269"/>
                <a:gd name="T110" fmla="*/ 160 w 356"/>
                <a:gd name="T111" fmla="*/ 122 h 269"/>
                <a:gd name="T112" fmla="*/ 159 w 356"/>
                <a:gd name="T113" fmla="*/ 134 h 269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356"/>
                <a:gd name="T172" fmla="*/ 0 h 269"/>
                <a:gd name="T173" fmla="*/ 356 w 356"/>
                <a:gd name="T174" fmla="*/ 269 h 269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356" h="269">
                  <a:moveTo>
                    <a:pt x="317" y="269"/>
                  </a:moveTo>
                  <a:lnTo>
                    <a:pt x="302" y="265"/>
                  </a:lnTo>
                  <a:lnTo>
                    <a:pt x="285" y="262"/>
                  </a:lnTo>
                  <a:lnTo>
                    <a:pt x="270" y="258"/>
                  </a:lnTo>
                  <a:lnTo>
                    <a:pt x="255" y="255"/>
                  </a:lnTo>
                  <a:lnTo>
                    <a:pt x="240" y="251"/>
                  </a:lnTo>
                  <a:lnTo>
                    <a:pt x="225" y="248"/>
                  </a:lnTo>
                  <a:lnTo>
                    <a:pt x="209" y="243"/>
                  </a:lnTo>
                  <a:lnTo>
                    <a:pt x="194" y="239"/>
                  </a:lnTo>
                  <a:lnTo>
                    <a:pt x="185" y="236"/>
                  </a:lnTo>
                  <a:lnTo>
                    <a:pt x="175" y="233"/>
                  </a:lnTo>
                  <a:lnTo>
                    <a:pt x="163" y="231"/>
                  </a:lnTo>
                  <a:lnTo>
                    <a:pt x="149" y="227"/>
                  </a:lnTo>
                  <a:lnTo>
                    <a:pt x="136" y="224"/>
                  </a:lnTo>
                  <a:lnTo>
                    <a:pt x="121" y="220"/>
                  </a:lnTo>
                  <a:lnTo>
                    <a:pt x="106" y="217"/>
                  </a:lnTo>
                  <a:lnTo>
                    <a:pt x="91" y="213"/>
                  </a:lnTo>
                  <a:lnTo>
                    <a:pt x="76" y="210"/>
                  </a:lnTo>
                  <a:lnTo>
                    <a:pt x="61" y="206"/>
                  </a:lnTo>
                  <a:lnTo>
                    <a:pt x="47" y="203"/>
                  </a:lnTo>
                  <a:lnTo>
                    <a:pt x="34" y="201"/>
                  </a:lnTo>
                  <a:lnTo>
                    <a:pt x="23" y="198"/>
                  </a:lnTo>
                  <a:lnTo>
                    <a:pt x="14" y="196"/>
                  </a:lnTo>
                  <a:lnTo>
                    <a:pt x="5" y="194"/>
                  </a:lnTo>
                  <a:lnTo>
                    <a:pt x="0" y="193"/>
                  </a:lnTo>
                  <a:lnTo>
                    <a:pt x="2" y="184"/>
                  </a:lnTo>
                  <a:lnTo>
                    <a:pt x="8" y="161"/>
                  </a:lnTo>
                  <a:lnTo>
                    <a:pt x="15" y="131"/>
                  </a:lnTo>
                  <a:lnTo>
                    <a:pt x="24" y="96"/>
                  </a:lnTo>
                  <a:lnTo>
                    <a:pt x="32" y="61"/>
                  </a:lnTo>
                  <a:lnTo>
                    <a:pt x="39" y="30"/>
                  </a:lnTo>
                  <a:lnTo>
                    <a:pt x="45" y="8"/>
                  </a:lnTo>
                  <a:lnTo>
                    <a:pt x="47" y="0"/>
                  </a:lnTo>
                  <a:lnTo>
                    <a:pt x="63" y="5"/>
                  </a:lnTo>
                  <a:lnTo>
                    <a:pt x="81" y="9"/>
                  </a:lnTo>
                  <a:lnTo>
                    <a:pt x="102" y="14"/>
                  </a:lnTo>
                  <a:lnTo>
                    <a:pt x="125" y="20"/>
                  </a:lnTo>
                  <a:lnTo>
                    <a:pt x="148" y="24"/>
                  </a:lnTo>
                  <a:lnTo>
                    <a:pt x="174" y="30"/>
                  </a:lnTo>
                  <a:lnTo>
                    <a:pt x="198" y="35"/>
                  </a:lnTo>
                  <a:lnTo>
                    <a:pt x="223" y="39"/>
                  </a:lnTo>
                  <a:lnTo>
                    <a:pt x="247" y="45"/>
                  </a:lnTo>
                  <a:lnTo>
                    <a:pt x="270" y="50"/>
                  </a:lnTo>
                  <a:lnTo>
                    <a:pt x="291" y="53"/>
                  </a:lnTo>
                  <a:lnTo>
                    <a:pt x="311" y="58"/>
                  </a:lnTo>
                  <a:lnTo>
                    <a:pt x="327" y="61"/>
                  </a:lnTo>
                  <a:lnTo>
                    <a:pt x="340" y="63"/>
                  </a:lnTo>
                  <a:lnTo>
                    <a:pt x="349" y="66"/>
                  </a:lnTo>
                  <a:lnTo>
                    <a:pt x="355" y="68"/>
                  </a:lnTo>
                  <a:lnTo>
                    <a:pt x="356" y="77"/>
                  </a:lnTo>
                  <a:lnTo>
                    <a:pt x="352" y="96"/>
                  </a:lnTo>
                  <a:lnTo>
                    <a:pt x="348" y="121"/>
                  </a:lnTo>
                  <a:lnTo>
                    <a:pt x="341" y="151"/>
                  </a:lnTo>
                  <a:lnTo>
                    <a:pt x="333" y="183"/>
                  </a:lnTo>
                  <a:lnTo>
                    <a:pt x="326" y="216"/>
                  </a:lnTo>
                  <a:lnTo>
                    <a:pt x="320" y="244"/>
                  </a:lnTo>
                  <a:lnTo>
                    <a:pt x="317" y="269"/>
                  </a:lnTo>
                  <a:close/>
                </a:path>
              </a:pathLst>
            </a:custGeom>
            <a:solidFill>
              <a:srgbClr val="7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317" name="Freeform 10"/>
            <p:cNvSpPr>
              <a:spLocks/>
            </p:cNvSpPr>
            <p:nvPr/>
          </p:nvSpPr>
          <p:spPr bwMode="auto">
            <a:xfrm>
              <a:off x="586" y="1744"/>
              <a:ext cx="392" cy="381"/>
            </a:xfrm>
            <a:custGeom>
              <a:avLst/>
              <a:gdLst>
                <a:gd name="T0" fmla="*/ 298 w 785"/>
                <a:gd name="T1" fmla="*/ 381 h 763"/>
                <a:gd name="T2" fmla="*/ 255 w 785"/>
                <a:gd name="T3" fmla="*/ 372 h 763"/>
                <a:gd name="T4" fmla="*/ 261 w 785"/>
                <a:gd name="T5" fmla="*/ 333 h 763"/>
                <a:gd name="T6" fmla="*/ 269 w 785"/>
                <a:gd name="T7" fmla="*/ 285 h 763"/>
                <a:gd name="T8" fmla="*/ 270 w 785"/>
                <a:gd name="T9" fmla="*/ 273 h 763"/>
                <a:gd name="T10" fmla="*/ 263 w 785"/>
                <a:gd name="T11" fmla="*/ 264 h 763"/>
                <a:gd name="T12" fmla="*/ 252 w 785"/>
                <a:gd name="T13" fmla="*/ 260 h 763"/>
                <a:gd name="T14" fmla="*/ 214 w 785"/>
                <a:gd name="T15" fmla="*/ 250 h 763"/>
                <a:gd name="T16" fmla="*/ 167 w 785"/>
                <a:gd name="T17" fmla="*/ 239 h 763"/>
                <a:gd name="T18" fmla="*/ 128 w 785"/>
                <a:gd name="T19" fmla="*/ 231 h 763"/>
                <a:gd name="T20" fmla="*/ 117 w 785"/>
                <a:gd name="T21" fmla="*/ 230 h 763"/>
                <a:gd name="T22" fmla="*/ 105 w 785"/>
                <a:gd name="T23" fmla="*/ 228 h 763"/>
                <a:gd name="T24" fmla="*/ 92 w 785"/>
                <a:gd name="T25" fmla="*/ 237 h 763"/>
                <a:gd name="T26" fmla="*/ 82 w 785"/>
                <a:gd name="T27" fmla="*/ 266 h 763"/>
                <a:gd name="T28" fmla="*/ 69 w 785"/>
                <a:gd name="T29" fmla="*/ 321 h 763"/>
                <a:gd name="T30" fmla="*/ 51 w 785"/>
                <a:gd name="T31" fmla="*/ 324 h 763"/>
                <a:gd name="T32" fmla="*/ 16 w 785"/>
                <a:gd name="T33" fmla="*/ 316 h 763"/>
                <a:gd name="T34" fmla="*/ 2 w 785"/>
                <a:gd name="T35" fmla="*/ 304 h 763"/>
                <a:gd name="T36" fmla="*/ 1 w 785"/>
                <a:gd name="T37" fmla="*/ 296 h 763"/>
                <a:gd name="T38" fmla="*/ 21 w 785"/>
                <a:gd name="T39" fmla="*/ 216 h 763"/>
                <a:gd name="T40" fmla="*/ 58 w 785"/>
                <a:gd name="T41" fmla="*/ 42 h 763"/>
                <a:gd name="T42" fmla="*/ 68 w 785"/>
                <a:gd name="T43" fmla="*/ 8 h 763"/>
                <a:gd name="T44" fmla="*/ 78 w 785"/>
                <a:gd name="T45" fmla="*/ 1 h 763"/>
                <a:gd name="T46" fmla="*/ 81 w 785"/>
                <a:gd name="T47" fmla="*/ 0 h 763"/>
                <a:gd name="T48" fmla="*/ 92 w 785"/>
                <a:gd name="T49" fmla="*/ 4 h 763"/>
                <a:gd name="T50" fmla="*/ 107 w 785"/>
                <a:gd name="T51" fmla="*/ 7 h 763"/>
                <a:gd name="T52" fmla="*/ 100 w 785"/>
                <a:gd name="T53" fmla="*/ 40 h 763"/>
                <a:gd name="T54" fmla="*/ 87 w 785"/>
                <a:gd name="T55" fmla="*/ 83 h 763"/>
                <a:gd name="T56" fmla="*/ 74 w 785"/>
                <a:gd name="T57" fmla="*/ 125 h 763"/>
                <a:gd name="T58" fmla="*/ 67 w 785"/>
                <a:gd name="T59" fmla="*/ 163 h 763"/>
                <a:gd name="T60" fmla="*/ 66 w 785"/>
                <a:gd name="T61" fmla="*/ 170 h 763"/>
                <a:gd name="T62" fmla="*/ 71 w 785"/>
                <a:gd name="T63" fmla="*/ 188 h 763"/>
                <a:gd name="T64" fmla="*/ 83 w 785"/>
                <a:gd name="T65" fmla="*/ 197 h 763"/>
                <a:gd name="T66" fmla="*/ 117 w 785"/>
                <a:gd name="T67" fmla="*/ 205 h 763"/>
                <a:gd name="T68" fmla="*/ 185 w 785"/>
                <a:gd name="T69" fmla="*/ 221 h 763"/>
                <a:gd name="T70" fmla="*/ 254 w 785"/>
                <a:gd name="T71" fmla="*/ 235 h 763"/>
                <a:gd name="T72" fmla="*/ 294 w 785"/>
                <a:gd name="T73" fmla="*/ 243 h 763"/>
                <a:gd name="T74" fmla="*/ 306 w 785"/>
                <a:gd name="T75" fmla="*/ 241 h 763"/>
                <a:gd name="T76" fmla="*/ 318 w 785"/>
                <a:gd name="T77" fmla="*/ 234 h 763"/>
                <a:gd name="T78" fmla="*/ 325 w 785"/>
                <a:gd name="T79" fmla="*/ 222 h 763"/>
                <a:gd name="T80" fmla="*/ 339 w 785"/>
                <a:gd name="T81" fmla="*/ 151 h 763"/>
                <a:gd name="T82" fmla="*/ 355 w 785"/>
                <a:gd name="T83" fmla="*/ 66 h 763"/>
                <a:gd name="T84" fmla="*/ 364 w 785"/>
                <a:gd name="T85" fmla="*/ 62 h 763"/>
                <a:gd name="T86" fmla="*/ 375 w 785"/>
                <a:gd name="T87" fmla="*/ 63 h 763"/>
                <a:gd name="T88" fmla="*/ 378 w 785"/>
                <a:gd name="T89" fmla="*/ 64 h 763"/>
                <a:gd name="T90" fmla="*/ 390 w 785"/>
                <a:gd name="T91" fmla="*/ 76 h 763"/>
                <a:gd name="T92" fmla="*/ 370 w 785"/>
                <a:gd name="T93" fmla="*/ 174 h 763"/>
                <a:gd name="T94" fmla="*/ 325 w 785"/>
                <a:gd name="T95" fmla="*/ 362 h 763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785"/>
                <a:gd name="T145" fmla="*/ 0 h 763"/>
                <a:gd name="T146" fmla="*/ 785 w 785"/>
                <a:gd name="T147" fmla="*/ 763 h 763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785" h="763">
                  <a:moveTo>
                    <a:pt x="644" y="752"/>
                  </a:moveTo>
                  <a:lnTo>
                    <a:pt x="635" y="760"/>
                  </a:lnTo>
                  <a:lnTo>
                    <a:pt x="618" y="763"/>
                  </a:lnTo>
                  <a:lnTo>
                    <a:pt x="596" y="763"/>
                  </a:lnTo>
                  <a:lnTo>
                    <a:pt x="572" y="759"/>
                  </a:lnTo>
                  <a:lnTo>
                    <a:pt x="548" y="755"/>
                  </a:lnTo>
                  <a:lnTo>
                    <a:pt x="526" y="750"/>
                  </a:lnTo>
                  <a:lnTo>
                    <a:pt x="511" y="745"/>
                  </a:lnTo>
                  <a:lnTo>
                    <a:pt x="505" y="744"/>
                  </a:lnTo>
                  <a:lnTo>
                    <a:pt x="510" y="721"/>
                  </a:lnTo>
                  <a:lnTo>
                    <a:pt x="515" y="695"/>
                  </a:lnTo>
                  <a:lnTo>
                    <a:pt x="522" y="666"/>
                  </a:lnTo>
                  <a:lnTo>
                    <a:pt x="527" y="636"/>
                  </a:lnTo>
                  <a:lnTo>
                    <a:pt x="533" y="609"/>
                  </a:lnTo>
                  <a:lnTo>
                    <a:pt x="536" y="588"/>
                  </a:lnTo>
                  <a:lnTo>
                    <a:pt x="538" y="571"/>
                  </a:lnTo>
                  <a:lnTo>
                    <a:pt x="538" y="563"/>
                  </a:lnTo>
                  <a:lnTo>
                    <a:pt x="540" y="561"/>
                  </a:lnTo>
                  <a:lnTo>
                    <a:pt x="541" y="554"/>
                  </a:lnTo>
                  <a:lnTo>
                    <a:pt x="541" y="547"/>
                  </a:lnTo>
                  <a:lnTo>
                    <a:pt x="536" y="539"/>
                  </a:lnTo>
                  <a:lnTo>
                    <a:pt x="534" y="537"/>
                  </a:lnTo>
                  <a:lnTo>
                    <a:pt x="530" y="532"/>
                  </a:lnTo>
                  <a:lnTo>
                    <a:pt x="527" y="528"/>
                  </a:lnTo>
                  <a:lnTo>
                    <a:pt x="526" y="525"/>
                  </a:lnTo>
                  <a:lnTo>
                    <a:pt x="523" y="524"/>
                  </a:lnTo>
                  <a:lnTo>
                    <a:pt x="515" y="523"/>
                  </a:lnTo>
                  <a:lnTo>
                    <a:pt x="505" y="520"/>
                  </a:lnTo>
                  <a:lnTo>
                    <a:pt x="490" y="516"/>
                  </a:lnTo>
                  <a:lnTo>
                    <a:pt x="472" y="512"/>
                  </a:lnTo>
                  <a:lnTo>
                    <a:pt x="452" y="506"/>
                  </a:lnTo>
                  <a:lnTo>
                    <a:pt x="429" y="501"/>
                  </a:lnTo>
                  <a:lnTo>
                    <a:pt x="406" y="495"/>
                  </a:lnTo>
                  <a:lnTo>
                    <a:pt x="382" y="490"/>
                  </a:lnTo>
                  <a:lnTo>
                    <a:pt x="359" y="484"/>
                  </a:lnTo>
                  <a:lnTo>
                    <a:pt x="335" y="478"/>
                  </a:lnTo>
                  <a:lnTo>
                    <a:pt x="313" y="474"/>
                  </a:lnTo>
                  <a:lnTo>
                    <a:pt x="292" y="469"/>
                  </a:lnTo>
                  <a:lnTo>
                    <a:pt x="273" y="465"/>
                  </a:lnTo>
                  <a:lnTo>
                    <a:pt x="257" y="463"/>
                  </a:lnTo>
                  <a:lnTo>
                    <a:pt x="246" y="462"/>
                  </a:lnTo>
                  <a:lnTo>
                    <a:pt x="243" y="462"/>
                  </a:lnTo>
                  <a:lnTo>
                    <a:pt x="240" y="461"/>
                  </a:lnTo>
                  <a:lnTo>
                    <a:pt x="234" y="460"/>
                  </a:lnTo>
                  <a:lnTo>
                    <a:pt x="227" y="459"/>
                  </a:lnTo>
                  <a:lnTo>
                    <a:pt x="220" y="457"/>
                  </a:lnTo>
                  <a:lnTo>
                    <a:pt x="215" y="456"/>
                  </a:lnTo>
                  <a:lnTo>
                    <a:pt x="210" y="456"/>
                  </a:lnTo>
                  <a:lnTo>
                    <a:pt x="208" y="456"/>
                  </a:lnTo>
                  <a:lnTo>
                    <a:pt x="197" y="460"/>
                  </a:lnTo>
                  <a:lnTo>
                    <a:pt x="191" y="467"/>
                  </a:lnTo>
                  <a:lnTo>
                    <a:pt x="184" y="475"/>
                  </a:lnTo>
                  <a:lnTo>
                    <a:pt x="178" y="485"/>
                  </a:lnTo>
                  <a:lnTo>
                    <a:pt x="176" y="492"/>
                  </a:lnTo>
                  <a:lnTo>
                    <a:pt x="171" y="509"/>
                  </a:lnTo>
                  <a:lnTo>
                    <a:pt x="164" y="533"/>
                  </a:lnTo>
                  <a:lnTo>
                    <a:pt x="157" y="562"/>
                  </a:lnTo>
                  <a:lnTo>
                    <a:pt x="149" y="591"/>
                  </a:lnTo>
                  <a:lnTo>
                    <a:pt x="142" y="619"/>
                  </a:lnTo>
                  <a:lnTo>
                    <a:pt x="138" y="642"/>
                  </a:lnTo>
                  <a:lnTo>
                    <a:pt x="135" y="657"/>
                  </a:lnTo>
                  <a:lnTo>
                    <a:pt x="131" y="656"/>
                  </a:lnTo>
                  <a:lnTo>
                    <a:pt x="119" y="652"/>
                  </a:lnTo>
                  <a:lnTo>
                    <a:pt x="102" y="649"/>
                  </a:lnTo>
                  <a:lnTo>
                    <a:pt x="82" y="643"/>
                  </a:lnTo>
                  <a:lnTo>
                    <a:pt x="63" y="638"/>
                  </a:lnTo>
                  <a:lnTo>
                    <a:pt x="45" y="635"/>
                  </a:lnTo>
                  <a:lnTo>
                    <a:pt x="33" y="633"/>
                  </a:lnTo>
                  <a:lnTo>
                    <a:pt x="27" y="633"/>
                  </a:lnTo>
                  <a:lnTo>
                    <a:pt x="19" y="626"/>
                  </a:lnTo>
                  <a:lnTo>
                    <a:pt x="12" y="618"/>
                  </a:lnTo>
                  <a:lnTo>
                    <a:pt x="5" y="609"/>
                  </a:lnTo>
                  <a:lnTo>
                    <a:pt x="0" y="600"/>
                  </a:lnTo>
                  <a:lnTo>
                    <a:pt x="3" y="598"/>
                  </a:lnTo>
                  <a:lnTo>
                    <a:pt x="3" y="596"/>
                  </a:lnTo>
                  <a:lnTo>
                    <a:pt x="3" y="593"/>
                  </a:lnTo>
                  <a:lnTo>
                    <a:pt x="3" y="592"/>
                  </a:lnTo>
                  <a:lnTo>
                    <a:pt x="11" y="567"/>
                  </a:lnTo>
                  <a:lnTo>
                    <a:pt x="25" y="509"/>
                  </a:lnTo>
                  <a:lnTo>
                    <a:pt x="43" y="432"/>
                  </a:lnTo>
                  <a:lnTo>
                    <a:pt x="63" y="341"/>
                  </a:lnTo>
                  <a:lnTo>
                    <a:pt x="82" y="246"/>
                  </a:lnTo>
                  <a:lnTo>
                    <a:pt x="102" y="158"/>
                  </a:lnTo>
                  <a:lnTo>
                    <a:pt x="117" y="85"/>
                  </a:lnTo>
                  <a:lnTo>
                    <a:pt x="126" y="36"/>
                  </a:lnTo>
                  <a:lnTo>
                    <a:pt x="129" y="28"/>
                  </a:lnTo>
                  <a:lnTo>
                    <a:pt x="133" y="21"/>
                  </a:lnTo>
                  <a:lnTo>
                    <a:pt x="136" y="16"/>
                  </a:lnTo>
                  <a:lnTo>
                    <a:pt x="141" y="11"/>
                  </a:lnTo>
                  <a:lnTo>
                    <a:pt x="146" y="9"/>
                  </a:lnTo>
                  <a:lnTo>
                    <a:pt x="150" y="6"/>
                  </a:lnTo>
                  <a:lnTo>
                    <a:pt x="156" y="3"/>
                  </a:lnTo>
                  <a:lnTo>
                    <a:pt x="161" y="0"/>
                  </a:lnTo>
                  <a:lnTo>
                    <a:pt x="162" y="0"/>
                  </a:lnTo>
                  <a:lnTo>
                    <a:pt x="162" y="1"/>
                  </a:lnTo>
                  <a:lnTo>
                    <a:pt x="163" y="1"/>
                  </a:lnTo>
                  <a:lnTo>
                    <a:pt x="170" y="3"/>
                  </a:lnTo>
                  <a:lnTo>
                    <a:pt x="177" y="6"/>
                  </a:lnTo>
                  <a:lnTo>
                    <a:pt x="184" y="8"/>
                  </a:lnTo>
                  <a:lnTo>
                    <a:pt x="192" y="9"/>
                  </a:lnTo>
                  <a:lnTo>
                    <a:pt x="199" y="11"/>
                  </a:lnTo>
                  <a:lnTo>
                    <a:pt x="205" y="14"/>
                  </a:lnTo>
                  <a:lnTo>
                    <a:pt x="214" y="15"/>
                  </a:lnTo>
                  <a:lnTo>
                    <a:pt x="220" y="17"/>
                  </a:lnTo>
                  <a:lnTo>
                    <a:pt x="214" y="38"/>
                  </a:lnTo>
                  <a:lnTo>
                    <a:pt x="207" y="59"/>
                  </a:lnTo>
                  <a:lnTo>
                    <a:pt x="200" y="81"/>
                  </a:lnTo>
                  <a:lnTo>
                    <a:pt x="194" y="101"/>
                  </a:lnTo>
                  <a:lnTo>
                    <a:pt x="188" y="123"/>
                  </a:lnTo>
                  <a:lnTo>
                    <a:pt x="181" y="144"/>
                  </a:lnTo>
                  <a:lnTo>
                    <a:pt x="174" y="166"/>
                  </a:lnTo>
                  <a:lnTo>
                    <a:pt x="167" y="187"/>
                  </a:lnTo>
                  <a:lnTo>
                    <a:pt x="162" y="205"/>
                  </a:lnTo>
                  <a:lnTo>
                    <a:pt x="155" y="227"/>
                  </a:lnTo>
                  <a:lnTo>
                    <a:pt x="149" y="251"/>
                  </a:lnTo>
                  <a:lnTo>
                    <a:pt x="143" y="275"/>
                  </a:lnTo>
                  <a:lnTo>
                    <a:pt x="139" y="297"/>
                  </a:lnTo>
                  <a:lnTo>
                    <a:pt x="135" y="314"/>
                  </a:lnTo>
                  <a:lnTo>
                    <a:pt x="134" y="327"/>
                  </a:lnTo>
                  <a:lnTo>
                    <a:pt x="134" y="333"/>
                  </a:lnTo>
                  <a:lnTo>
                    <a:pt x="133" y="335"/>
                  </a:lnTo>
                  <a:lnTo>
                    <a:pt x="133" y="338"/>
                  </a:lnTo>
                  <a:lnTo>
                    <a:pt x="133" y="341"/>
                  </a:lnTo>
                  <a:lnTo>
                    <a:pt x="132" y="343"/>
                  </a:lnTo>
                  <a:lnTo>
                    <a:pt x="132" y="355"/>
                  </a:lnTo>
                  <a:lnTo>
                    <a:pt x="135" y="366"/>
                  </a:lnTo>
                  <a:lnTo>
                    <a:pt x="143" y="376"/>
                  </a:lnTo>
                  <a:lnTo>
                    <a:pt x="152" y="382"/>
                  </a:lnTo>
                  <a:lnTo>
                    <a:pt x="156" y="385"/>
                  </a:lnTo>
                  <a:lnTo>
                    <a:pt x="162" y="389"/>
                  </a:lnTo>
                  <a:lnTo>
                    <a:pt x="166" y="394"/>
                  </a:lnTo>
                  <a:lnTo>
                    <a:pt x="169" y="396"/>
                  </a:lnTo>
                  <a:lnTo>
                    <a:pt x="186" y="401"/>
                  </a:lnTo>
                  <a:lnTo>
                    <a:pt x="208" y="406"/>
                  </a:lnTo>
                  <a:lnTo>
                    <a:pt x="235" y="411"/>
                  </a:lnTo>
                  <a:lnTo>
                    <a:pt x="265" y="418"/>
                  </a:lnTo>
                  <a:lnTo>
                    <a:pt x="299" y="426"/>
                  </a:lnTo>
                  <a:lnTo>
                    <a:pt x="335" y="434"/>
                  </a:lnTo>
                  <a:lnTo>
                    <a:pt x="371" y="442"/>
                  </a:lnTo>
                  <a:lnTo>
                    <a:pt x="407" y="449"/>
                  </a:lnTo>
                  <a:lnTo>
                    <a:pt x="443" y="457"/>
                  </a:lnTo>
                  <a:lnTo>
                    <a:pt x="477" y="464"/>
                  </a:lnTo>
                  <a:lnTo>
                    <a:pt x="508" y="471"/>
                  </a:lnTo>
                  <a:lnTo>
                    <a:pt x="536" y="477"/>
                  </a:lnTo>
                  <a:lnTo>
                    <a:pt x="559" y="482"/>
                  </a:lnTo>
                  <a:lnTo>
                    <a:pt x="578" y="486"/>
                  </a:lnTo>
                  <a:lnTo>
                    <a:pt x="589" y="487"/>
                  </a:lnTo>
                  <a:lnTo>
                    <a:pt x="594" y="488"/>
                  </a:lnTo>
                  <a:lnTo>
                    <a:pt x="599" y="487"/>
                  </a:lnTo>
                  <a:lnTo>
                    <a:pt x="605" y="485"/>
                  </a:lnTo>
                  <a:lnTo>
                    <a:pt x="612" y="483"/>
                  </a:lnTo>
                  <a:lnTo>
                    <a:pt x="619" y="479"/>
                  </a:lnTo>
                  <a:lnTo>
                    <a:pt x="626" y="476"/>
                  </a:lnTo>
                  <a:lnTo>
                    <a:pt x="632" y="472"/>
                  </a:lnTo>
                  <a:lnTo>
                    <a:pt x="636" y="468"/>
                  </a:lnTo>
                  <a:lnTo>
                    <a:pt x="641" y="462"/>
                  </a:lnTo>
                  <a:lnTo>
                    <a:pt x="644" y="456"/>
                  </a:lnTo>
                  <a:lnTo>
                    <a:pt x="648" y="449"/>
                  </a:lnTo>
                  <a:lnTo>
                    <a:pt x="651" y="444"/>
                  </a:lnTo>
                  <a:lnTo>
                    <a:pt x="652" y="441"/>
                  </a:lnTo>
                  <a:lnTo>
                    <a:pt x="661" y="402"/>
                  </a:lnTo>
                  <a:lnTo>
                    <a:pt x="669" y="355"/>
                  </a:lnTo>
                  <a:lnTo>
                    <a:pt x="679" y="302"/>
                  </a:lnTo>
                  <a:lnTo>
                    <a:pt x="689" y="249"/>
                  </a:lnTo>
                  <a:lnTo>
                    <a:pt x="699" y="200"/>
                  </a:lnTo>
                  <a:lnTo>
                    <a:pt x="705" y="160"/>
                  </a:lnTo>
                  <a:lnTo>
                    <a:pt x="710" y="132"/>
                  </a:lnTo>
                  <a:lnTo>
                    <a:pt x="712" y="122"/>
                  </a:lnTo>
                  <a:lnTo>
                    <a:pt x="718" y="123"/>
                  </a:lnTo>
                  <a:lnTo>
                    <a:pt x="724" y="124"/>
                  </a:lnTo>
                  <a:lnTo>
                    <a:pt x="728" y="125"/>
                  </a:lnTo>
                  <a:lnTo>
                    <a:pt x="734" y="125"/>
                  </a:lnTo>
                  <a:lnTo>
                    <a:pt x="740" y="127"/>
                  </a:lnTo>
                  <a:lnTo>
                    <a:pt x="745" y="127"/>
                  </a:lnTo>
                  <a:lnTo>
                    <a:pt x="750" y="127"/>
                  </a:lnTo>
                  <a:lnTo>
                    <a:pt x="756" y="128"/>
                  </a:lnTo>
                  <a:lnTo>
                    <a:pt x="756" y="129"/>
                  </a:lnTo>
                  <a:lnTo>
                    <a:pt x="757" y="129"/>
                  </a:lnTo>
                  <a:lnTo>
                    <a:pt x="757" y="128"/>
                  </a:lnTo>
                  <a:lnTo>
                    <a:pt x="765" y="136"/>
                  </a:lnTo>
                  <a:lnTo>
                    <a:pt x="775" y="144"/>
                  </a:lnTo>
                  <a:lnTo>
                    <a:pt x="781" y="153"/>
                  </a:lnTo>
                  <a:lnTo>
                    <a:pt x="785" y="162"/>
                  </a:lnTo>
                  <a:lnTo>
                    <a:pt x="779" y="189"/>
                  </a:lnTo>
                  <a:lnTo>
                    <a:pt x="764" y="255"/>
                  </a:lnTo>
                  <a:lnTo>
                    <a:pt x="741" y="348"/>
                  </a:lnTo>
                  <a:lnTo>
                    <a:pt x="717" y="455"/>
                  </a:lnTo>
                  <a:lnTo>
                    <a:pt x="690" y="562"/>
                  </a:lnTo>
                  <a:lnTo>
                    <a:pt x="669" y="657"/>
                  </a:lnTo>
                  <a:lnTo>
                    <a:pt x="651" y="725"/>
                  </a:lnTo>
                  <a:lnTo>
                    <a:pt x="644" y="752"/>
                  </a:lnTo>
                  <a:close/>
                </a:path>
              </a:pathLst>
            </a:custGeom>
            <a:solidFill>
              <a:srgbClr val="93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318" name="Freeform 11"/>
            <p:cNvSpPr>
              <a:spLocks/>
            </p:cNvSpPr>
            <p:nvPr/>
          </p:nvSpPr>
          <p:spPr bwMode="auto">
            <a:xfrm>
              <a:off x="689" y="1992"/>
              <a:ext cx="64" cy="80"/>
            </a:xfrm>
            <a:custGeom>
              <a:avLst/>
              <a:gdLst>
                <a:gd name="T0" fmla="*/ 20 w 128"/>
                <a:gd name="T1" fmla="*/ 0 h 160"/>
                <a:gd name="T2" fmla="*/ 19 w 128"/>
                <a:gd name="T3" fmla="*/ 3 h 160"/>
                <a:gd name="T4" fmla="*/ 16 w 128"/>
                <a:gd name="T5" fmla="*/ 11 h 160"/>
                <a:gd name="T6" fmla="*/ 13 w 128"/>
                <a:gd name="T7" fmla="*/ 22 h 160"/>
                <a:gd name="T8" fmla="*/ 9 w 128"/>
                <a:gd name="T9" fmla="*/ 35 h 160"/>
                <a:gd name="T10" fmla="*/ 6 w 128"/>
                <a:gd name="T11" fmla="*/ 47 h 160"/>
                <a:gd name="T12" fmla="*/ 3 w 128"/>
                <a:gd name="T13" fmla="*/ 58 h 160"/>
                <a:gd name="T14" fmla="*/ 1 w 128"/>
                <a:gd name="T15" fmla="*/ 66 h 160"/>
                <a:gd name="T16" fmla="*/ 0 w 128"/>
                <a:gd name="T17" fmla="*/ 69 h 160"/>
                <a:gd name="T18" fmla="*/ 44 w 128"/>
                <a:gd name="T19" fmla="*/ 80 h 160"/>
                <a:gd name="T20" fmla="*/ 46 w 128"/>
                <a:gd name="T21" fmla="*/ 77 h 160"/>
                <a:gd name="T22" fmla="*/ 48 w 128"/>
                <a:gd name="T23" fmla="*/ 70 h 160"/>
                <a:gd name="T24" fmla="*/ 50 w 128"/>
                <a:gd name="T25" fmla="*/ 59 h 160"/>
                <a:gd name="T26" fmla="*/ 54 w 128"/>
                <a:gd name="T27" fmla="*/ 46 h 160"/>
                <a:gd name="T28" fmla="*/ 57 w 128"/>
                <a:gd name="T29" fmla="*/ 33 h 160"/>
                <a:gd name="T30" fmla="*/ 59 w 128"/>
                <a:gd name="T31" fmla="*/ 23 h 160"/>
                <a:gd name="T32" fmla="*/ 62 w 128"/>
                <a:gd name="T33" fmla="*/ 15 h 160"/>
                <a:gd name="T34" fmla="*/ 63 w 128"/>
                <a:gd name="T35" fmla="*/ 12 h 160"/>
                <a:gd name="T36" fmla="*/ 63 w 128"/>
                <a:gd name="T37" fmla="*/ 12 h 160"/>
                <a:gd name="T38" fmla="*/ 63 w 128"/>
                <a:gd name="T39" fmla="*/ 12 h 160"/>
                <a:gd name="T40" fmla="*/ 64 w 128"/>
                <a:gd name="T41" fmla="*/ 12 h 160"/>
                <a:gd name="T42" fmla="*/ 64 w 128"/>
                <a:gd name="T43" fmla="*/ 12 h 160"/>
                <a:gd name="T44" fmla="*/ 63 w 128"/>
                <a:gd name="T45" fmla="*/ 11 h 160"/>
                <a:gd name="T46" fmla="*/ 59 w 128"/>
                <a:gd name="T47" fmla="*/ 10 h 160"/>
                <a:gd name="T48" fmla="*/ 54 w 128"/>
                <a:gd name="T49" fmla="*/ 8 h 160"/>
                <a:gd name="T50" fmla="*/ 48 w 128"/>
                <a:gd name="T51" fmla="*/ 6 h 160"/>
                <a:gd name="T52" fmla="*/ 40 w 128"/>
                <a:gd name="T53" fmla="*/ 4 h 160"/>
                <a:gd name="T54" fmla="*/ 33 w 128"/>
                <a:gd name="T55" fmla="*/ 2 h 160"/>
                <a:gd name="T56" fmla="*/ 26 w 128"/>
                <a:gd name="T57" fmla="*/ 1 h 160"/>
                <a:gd name="T58" fmla="*/ 20 w 128"/>
                <a:gd name="T59" fmla="*/ 0 h 16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28"/>
                <a:gd name="T91" fmla="*/ 0 h 160"/>
                <a:gd name="T92" fmla="*/ 128 w 128"/>
                <a:gd name="T93" fmla="*/ 160 h 16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28" h="160">
                  <a:moveTo>
                    <a:pt x="40" y="0"/>
                  </a:moveTo>
                  <a:lnTo>
                    <a:pt x="38" y="5"/>
                  </a:lnTo>
                  <a:lnTo>
                    <a:pt x="32" y="21"/>
                  </a:lnTo>
                  <a:lnTo>
                    <a:pt x="26" y="43"/>
                  </a:lnTo>
                  <a:lnTo>
                    <a:pt x="18" y="69"/>
                  </a:lnTo>
                  <a:lnTo>
                    <a:pt x="11" y="94"/>
                  </a:lnTo>
                  <a:lnTo>
                    <a:pt x="5" y="116"/>
                  </a:lnTo>
                  <a:lnTo>
                    <a:pt x="1" y="132"/>
                  </a:lnTo>
                  <a:lnTo>
                    <a:pt x="0" y="138"/>
                  </a:lnTo>
                  <a:lnTo>
                    <a:pt x="88" y="160"/>
                  </a:lnTo>
                  <a:lnTo>
                    <a:pt x="91" y="154"/>
                  </a:lnTo>
                  <a:lnTo>
                    <a:pt x="95" y="139"/>
                  </a:lnTo>
                  <a:lnTo>
                    <a:pt x="100" y="117"/>
                  </a:lnTo>
                  <a:lnTo>
                    <a:pt x="107" y="92"/>
                  </a:lnTo>
                  <a:lnTo>
                    <a:pt x="114" y="66"/>
                  </a:lnTo>
                  <a:lnTo>
                    <a:pt x="118" y="45"/>
                  </a:lnTo>
                  <a:lnTo>
                    <a:pt x="123" y="30"/>
                  </a:lnTo>
                  <a:lnTo>
                    <a:pt x="125" y="24"/>
                  </a:lnTo>
                  <a:lnTo>
                    <a:pt x="126" y="24"/>
                  </a:lnTo>
                  <a:lnTo>
                    <a:pt x="128" y="24"/>
                  </a:lnTo>
                  <a:lnTo>
                    <a:pt x="128" y="23"/>
                  </a:lnTo>
                  <a:lnTo>
                    <a:pt x="125" y="21"/>
                  </a:lnTo>
                  <a:lnTo>
                    <a:pt x="118" y="19"/>
                  </a:lnTo>
                  <a:lnTo>
                    <a:pt x="108" y="15"/>
                  </a:lnTo>
                  <a:lnTo>
                    <a:pt x="95" y="11"/>
                  </a:lnTo>
                  <a:lnTo>
                    <a:pt x="80" y="8"/>
                  </a:lnTo>
                  <a:lnTo>
                    <a:pt x="66" y="3"/>
                  </a:lnTo>
                  <a:lnTo>
                    <a:pt x="51" y="1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319" name="Freeform 12"/>
            <p:cNvSpPr>
              <a:spLocks/>
            </p:cNvSpPr>
            <p:nvPr/>
          </p:nvSpPr>
          <p:spPr bwMode="auto">
            <a:xfrm>
              <a:off x="697" y="1999"/>
              <a:ext cx="47" cy="66"/>
            </a:xfrm>
            <a:custGeom>
              <a:avLst/>
              <a:gdLst>
                <a:gd name="T0" fmla="*/ 31 w 93"/>
                <a:gd name="T1" fmla="*/ 66 h 134"/>
                <a:gd name="T2" fmla="*/ 27 w 93"/>
                <a:gd name="T3" fmla="*/ 64 h 134"/>
                <a:gd name="T4" fmla="*/ 24 w 93"/>
                <a:gd name="T5" fmla="*/ 63 h 134"/>
                <a:gd name="T6" fmla="*/ 20 w 93"/>
                <a:gd name="T7" fmla="*/ 62 h 134"/>
                <a:gd name="T8" fmla="*/ 16 w 93"/>
                <a:gd name="T9" fmla="*/ 61 h 134"/>
                <a:gd name="T10" fmla="*/ 12 w 93"/>
                <a:gd name="T11" fmla="*/ 60 h 134"/>
                <a:gd name="T12" fmla="*/ 8 w 93"/>
                <a:gd name="T13" fmla="*/ 59 h 134"/>
                <a:gd name="T14" fmla="*/ 4 w 93"/>
                <a:gd name="T15" fmla="*/ 58 h 134"/>
                <a:gd name="T16" fmla="*/ 0 w 93"/>
                <a:gd name="T17" fmla="*/ 58 h 134"/>
                <a:gd name="T18" fmla="*/ 3 w 93"/>
                <a:gd name="T19" fmla="*/ 48 h 134"/>
                <a:gd name="T20" fmla="*/ 7 w 93"/>
                <a:gd name="T21" fmla="*/ 29 h 134"/>
                <a:gd name="T22" fmla="*/ 12 w 93"/>
                <a:gd name="T23" fmla="*/ 9 h 134"/>
                <a:gd name="T24" fmla="*/ 14 w 93"/>
                <a:gd name="T25" fmla="*/ 0 h 134"/>
                <a:gd name="T26" fmla="*/ 15 w 93"/>
                <a:gd name="T27" fmla="*/ 0 h 134"/>
                <a:gd name="T28" fmla="*/ 17 w 93"/>
                <a:gd name="T29" fmla="*/ 1 h 134"/>
                <a:gd name="T30" fmla="*/ 21 w 93"/>
                <a:gd name="T31" fmla="*/ 2 h 134"/>
                <a:gd name="T32" fmla="*/ 26 w 93"/>
                <a:gd name="T33" fmla="*/ 4 h 134"/>
                <a:gd name="T34" fmla="*/ 31 w 93"/>
                <a:gd name="T35" fmla="*/ 5 h 134"/>
                <a:gd name="T36" fmla="*/ 36 w 93"/>
                <a:gd name="T37" fmla="*/ 7 h 134"/>
                <a:gd name="T38" fmla="*/ 42 w 93"/>
                <a:gd name="T39" fmla="*/ 8 h 134"/>
                <a:gd name="T40" fmla="*/ 47 w 93"/>
                <a:gd name="T41" fmla="*/ 9 h 134"/>
                <a:gd name="T42" fmla="*/ 43 w 93"/>
                <a:gd name="T43" fmla="*/ 23 h 134"/>
                <a:gd name="T44" fmla="*/ 39 w 93"/>
                <a:gd name="T45" fmla="*/ 37 h 134"/>
                <a:gd name="T46" fmla="*/ 35 w 93"/>
                <a:gd name="T47" fmla="*/ 51 h 134"/>
                <a:gd name="T48" fmla="*/ 31 w 93"/>
                <a:gd name="T49" fmla="*/ 66 h 13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93"/>
                <a:gd name="T76" fmla="*/ 0 h 134"/>
                <a:gd name="T77" fmla="*/ 93 w 93"/>
                <a:gd name="T78" fmla="*/ 134 h 134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93" h="134">
                  <a:moveTo>
                    <a:pt x="62" y="134"/>
                  </a:moveTo>
                  <a:lnTo>
                    <a:pt x="54" y="130"/>
                  </a:lnTo>
                  <a:lnTo>
                    <a:pt x="47" y="128"/>
                  </a:lnTo>
                  <a:lnTo>
                    <a:pt x="39" y="126"/>
                  </a:lnTo>
                  <a:lnTo>
                    <a:pt x="31" y="124"/>
                  </a:lnTo>
                  <a:lnTo>
                    <a:pt x="23" y="121"/>
                  </a:lnTo>
                  <a:lnTo>
                    <a:pt x="15" y="120"/>
                  </a:lnTo>
                  <a:lnTo>
                    <a:pt x="8" y="118"/>
                  </a:lnTo>
                  <a:lnTo>
                    <a:pt x="0" y="117"/>
                  </a:lnTo>
                  <a:lnTo>
                    <a:pt x="5" y="98"/>
                  </a:lnTo>
                  <a:lnTo>
                    <a:pt x="14" y="58"/>
                  </a:lnTo>
                  <a:lnTo>
                    <a:pt x="23" y="19"/>
                  </a:lnTo>
                  <a:lnTo>
                    <a:pt x="28" y="0"/>
                  </a:lnTo>
                  <a:lnTo>
                    <a:pt x="30" y="1"/>
                  </a:lnTo>
                  <a:lnTo>
                    <a:pt x="34" y="3"/>
                  </a:lnTo>
                  <a:lnTo>
                    <a:pt x="41" y="5"/>
                  </a:lnTo>
                  <a:lnTo>
                    <a:pt x="52" y="8"/>
                  </a:lnTo>
                  <a:lnTo>
                    <a:pt x="62" y="11"/>
                  </a:lnTo>
                  <a:lnTo>
                    <a:pt x="72" y="14"/>
                  </a:lnTo>
                  <a:lnTo>
                    <a:pt x="84" y="16"/>
                  </a:lnTo>
                  <a:lnTo>
                    <a:pt x="93" y="18"/>
                  </a:lnTo>
                  <a:lnTo>
                    <a:pt x="85" y="46"/>
                  </a:lnTo>
                  <a:lnTo>
                    <a:pt x="77" y="75"/>
                  </a:lnTo>
                  <a:lnTo>
                    <a:pt x="69" y="104"/>
                  </a:lnTo>
                  <a:lnTo>
                    <a:pt x="62" y="134"/>
                  </a:lnTo>
                  <a:close/>
                </a:path>
              </a:pathLst>
            </a:custGeom>
            <a:solidFill>
              <a:srgbClr val="FFF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12294" name="Group 13"/>
          <p:cNvGrpSpPr>
            <a:grpSpLocks/>
          </p:cNvGrpSpPr>
          <p:nvPr/>
        </p:nvGrpSpPr>
        <p:grpSpPr bwMode="auto">
          <a:xfrm>
            <a:off x="5411788" y="1044575"/>
            <a:ext cx="487362" cy="1012825"/>
            <a:chOff x="-91" y="1749"/>
            <a:chExt cx="552" cy="832"/>
          </a:xfrm>
        </p:grpSpPr>
        <p:sp>
          <p:nvSpPr>
            <p:cNvPr id="12296" name="Freeform 14"/>
            <p:cNvSpPr>
              <a:spLocks/>
            </p:cNvSpPr>
            <p:nvPr/>
          </p:nvSpPr>
          <p:spPr bwMode="auto">
            <a:xfrm>
              <a:off x="-91" y="1749"/>
              <a:ext cx="552" cy="832"/>
            </a:xfrm>
            <a:custGeom>
              <a:avLst/>
              <a:gdLst>
                <a:gd name="T0" fmla="*/ 10 w 1103"/>
                <a:gd name="T1" fmla="*/ 227 h 1663"/>
                <a:gd name="T2" fmla="*/ 43 w 1103"/>
                <a:gd name="T3" fmla="*/ 153 h 1663"/>
                <a:gd name="T4" fmla="*/ 88 w 1103"/>
                <a:gd name="T5" fmla="*/ 88 h 1663"/>
                <a:gd name="T6" fmla="*/ 131 w 1103"/>
                <a:gd name="T7" fmla="*/ 37 h 1663"/>
                <a:gd name="T8" fmla="*/ 161 w 1103"/>
                <a:gd name="T9" fmla="*/ 7 h 1663"/>
                <a:gd name="T10" fmla="*/ 169 w 1103"/>
                <a:gd name="T11" fmla="*/ 1 h 1663"/>
                <a:gd name="T12" fmla="*/ 179 w 1103"/>
                <a:gd name="T13" fmla="*/ 3 h 1663"/>
                <a:gd name="T14" fmla="*/ 197 w 1103"/>
                <a:gd name="T15" fmla="*/ 6 h 1663"/>
                <a:gd name="T16" fmla="*/ 220 w 1103"/>
                <a:gd name="T17" fmla="*/ 10 h 1663"/>
                <a:gd name="T18" fmla="*/ 244 w 1103"/>
                <a:gd name="T19" fmla="*/ 14 h 1663"/>
                <a:gd name="T20" fmla="*/ 265 w 1103"/>
                <a:gd name="T21" fmla="*/ 19 h 1663"/>
                <a:gd name="T22" fmla="*/ 291 w 1103"/>
                <a:gd name="T23" fmla="*/ 22 h 1663"/>
                <a:gd name="T24" fmla="*/ 314 w 1103"/>
                <a:gd name="T25" fmla="*/ 18 h 1663"/>
                <a:gd name="T26" fmla="*/ 335 w 1103"/>
                <a:gd name="T27" fmla="*/ 11 h 1663"/>
                <a:gd name="T28" fmla="*/ 358 w 1103"/>
                <a:gd name="T29" fmla="*/ 4 h 1663"/>
                <a:gd name="T30" fmla="*/ 383 w 1103"/>
                <a:gd name="T31" fmla="*/ 0 h 1663"/>
                <a:gd name="T32" fmla="*/ 415 w 1103"/>
                <a:gd name="T33" fmla="*/ 34 h 1663"/>
                <a:gd name="T34" fmla="*/ 444 w 1103"/>
                <a:gd name="T35" fmla="*/ 90 h 1663"/>
                <a:gd name="T36" fmla="*/ 466 w 1103"/>
                <a:gd name="T37" fmla="*/ 151 h 1663"/>
                <a:gd name="T38" fmla="*/ 482 w 1103"/>
                <a:gd name="T39" fmla="*/ 215 h 1663"/>
                <a:gd name="T40" fmla="*/ 493 w 1103"/>
                <a:gd name="T41" fmla="*/ 278 h 1663"/>
                <a:gd name="T42" fmla="*/ 497 w 1103"/>
                <a:gd name="T43" fmla="*/ 324 h 1663"/>
                <a:gd name="T44" fmla="*/ 519 w 1103"/>
                <a:gd name="T45" fmla="*/ 344 h 1663"/>
                <a:gd name="T46" fmla="*/ 544 w 1103"/>
                <a:gd name="T47" fmla="*/ 366 h 1663"/>
                <a:gd name="T48" fmla="*/ 552 w 1103"/>
                <a:gd name="T49" fmla="*/ 389 h 1663"/>
                <a:gd name="T50" fmla="*/ 541 w 1103"/>
                <a:gd name="T51" fmla="*/ 431 h 1663"/>
                <a:gd name="T52" fmla="*/ 519 w 1103"/>
                <a:gd name="T53" fmla="*/ 484 h 1663"/>
                <a:gd name="T54" fmla="*/ 491 w 1103"/>
                <a:gd name="T55" fmla="*/ 540 h 1663"/>
                <a:gd name="T56" fmla="*/ 464 w 1103"/>
                <a:gd name="T57" fmla="*/ 590 h 1663"/>
                <a:gd name="T58" fmla="*/ 447 w 1103"/>
                <a:gd name="T59" fmla="*/ 616 h 1663"/>
                <a:gd name="T60" fmla="*/ 433 w 1103"/>
                <a:gd name="T61" fmla="*/ 615 h 1663"/>
                <a:gd name="T62" fmla="*/ 419 w 1103"/>
                <a:gd name="T63" fmla="*/ 616 h 1663"/>
                <a:gd name="T64" fmla="*/ 403 w 1103"/>
                <a:gd name="T65" fmla="*/ 643 h 1663"/>
                <a:gd name="T66" fmla="*/ 404 w 1103"/>
                <a:gd name="T67" fmla="*/ 685 h 1663"/>
                <a:gd name="T68" fmla="*/ 417 w 1103"/>
                <a:gd name="T69" fmla="*/ 725 h 1663"/>
                <a:gd name="T70" fmla="*/ 413 w 1103"/>
                <a:gd name="T71" fmla="*/ 764 h 1663"/>
                <a:gd name="T72" fmla="*/ 390 w 1103"/>
                <a:gd name="T73" fmla="*/ 810 h 1663"/>
                <a:gd name="T74" fmla="*/ 361 w 1103"/>
                <a:gd name="T75" fmla="*/ 831 h 1663"/>
                <a:gd name="T76" fmla="*/ 328 w 1103"/>
                <a:gd name="T77" fmla="*/ 827 h 1663"/>
                <a:gd name="T78" fmla="*/ 294 w 1103"/>
                <a:gd name="T79" fmla="*/ 808 h 1663"/>
                <a:gd name="T80" fmla="*/ 266 w 1103"/>
                <a:gd name="T81" fmla="*/ 779 h 1663"/>
                <a:gd name="T82" fmla="*/ 246 w 1103"/>
                <a:gd name="T83" fmla="*/ 748 h 1663"/>
                <a:gd name="T84" fmla="*/ 242 w 1103"/>
                <a:gd name="T85" fmla="*/ 721 h 1663"/>
                <a:gd name="T86" fmla="*/ 246 w 1103"/>
                <a:gd name="T87" fmla="*/ 685 h 1663"/>
                <a:gd name="T88" fmla="*/ 225 w 1103"/>
                <a:gd name="T89" fmla="*/ 671 h 1663"/>
                <a:gd name="T90" fmla="*/ 196 w 1103"/>
                <a:gd name="T91" fmla="*/ 665 h 1663"/>
                <a:gd name="T92" fmla="*/ 173 w 1103"/>
                <a:gd name="T93" fmla="*/ 651 h 1663"/>
                <a:gd name="T94" fmla="*/ 168 w 1103"/>
                <a:gd name="T95" fmla="*/ 624 h 1663"/>
                <a:gd name="T96" fmla="*/ 169 w 1103"/>
                <a:gd name="T97" fmla="*/ 593 h 1663"/>
                <a:gd name="T98" fmla="*/ 158 w 1103"/>
                <a:gd name="T99" fmla="*/ 572 h 1663"/>
                <a:gd name="T100" fmla="*/ 138 w 1103"/>
                <a:gd name="T101" fmla="*/ 557 h 1663"/>
                <a:gd name="T102" fmla="*/ 115 w 1103"/>
                <a:gd name="T103" fmla="*/ 545 h 1663"/>
                <a:gd name="T104" fmla="*/ 89 w 1103"/>
                <a:gd name="T105" fmla="*/ 535 h 1663"/>
                <a:gd name="T106" fmla="*/ 64 w 1103"/>
                <a:gd name="T107" fmla="*/ 525 h 1663"/>
                <a:gd name="T108" fmla="*/ 39 w 1103"/>
                <a:gd name="T109" fmla="*/ 513 h 1663"/>
                <a:gd name="T110" fmla="*/ 18 w 1103"/>
                <a:gd name="T111" fmla="*/ 384 h 1663"/>
                <a:gd name="T112" fmla="*/ 4 w 1103"/>
                <a:gd name="T113" fmla="*/ 293 h 166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103"/>
                <a:gd name="T172" fmla="*/ 0 h 1663"/>
                <a:gd name="T173" fmla="*/ 1103 w 1103"/>
                <a:gd name="T174" fmla="*/ 1663 h 166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103" h="1663">
                  <a:moveTo>
                    <a:pt x="0" y="557"/>
                  </a:moveTo>
                  <a:lnTo>
                    <a:pt x="7" y="505"/>
                  </a:lnTo>
                  <a:lnTo>
                    <a:pt x="19" y="453"/>
                  </a:lnTo>
                  <a:lnTo>
                    <a:pt x="38" y="402"/>
                  </a:lnTo>
                  <a:lnTo>
                    <a:pt x="60" y="353"/>
                  </a:lnTo>
                  <a:lnTo>
                    <a:pt x="86" y="306"/>
                  </a:lnTo>
                  <a:lnTo>
                    <a:pt x="114" y="260"/>
                  </a:lnTo>
                  <a:lnTo>
                    <a:pt x="144" y="216"/>
                  </a:lnTo>
                  <a:lnTo>
                    <a:pt x="175" y="175"/>
                  </a:lnTo>
                  <a:lnTo>
                    <a:pt x="205" y="139"/>
                  </a:lnTo>
                  <a:lnTo>
                    <a:pt x="235" y="104"/>
                  </a:lnTo>
                  <a:lnTo>
                    <a:pt x="261" y="74"/>
                  </a:lnTo>
                  <a:lnTo>
                    <a:pt x="287" y="50"/>
                  </a:lnTo>
                  <a:lnTo>
                    <a:pt x="306" y="29"/>
                  </a:lnTo>
                  <a:lnTo>
                    <a:pt x="322" y="14"/>
                  </a:lnTo>
                  <a:lnTo>
                    <a:pt x="333" y="5"/>
                  </a:lnTo>
                  <a:lnTo>
                    <a:pt x="336" y="1"/>
                  </a:lnTo>
                  <a:lnTo>
                    <a:pt x="337" y="1"/>
                  </a:lnTo>
                  <a:lnTo>
                    <a:pt x="342" y="3"/>
                  </a:lnTo>
                  <a:lnTo>
                    <a:pt x="349" y="4"/>
                  </a:lnTo>
                  <a:lnTo>
                    <a:pt x="357" y="5"/>
                  </a:lnTo>
                  <a:lnTo>
                    <a:pt x="368" y="6"/>
                  </a:lnTo>
                  <a:lnTo>
                    <a:pt x="380" y="8"/>
                  </a:lnTo>
                  <a:lnTo>
                    <a:pt x="394" y="11"/>
                  </a:lnTo>
                  <a:lnTo>
                    <a:pt x="409" y="13"/>
                  </a:lnTo>
                  <a:lnTo>
                    <a:pt x="424" y="15"/>
                  </a:lnTo>
                  <a:lnTo>
                    <a:pt x="440" y="19"/>
                  </a:lnTo>
                  <a:lnTo>
                    <a:pt x="456" y="21"/>
                  </a:lnTo>
                  <a:lnTo>
                    <a:pt x="472" y="24"/>
                  </a:lnTo>
                  <a:lnTo>
                    <a:pt x="488" y="28"/>
                  </a:lnTo>
                  <a:lnTo>
                    <a:pt x="503" y="31"/>
                  </a:lnTo>
                  <a:lnTo>
                    <a:pt x="517" y="35"/>
                  </a:lnTo>
                  <a:lnTo>
                    <a:pt x="530" y="38"/>
                  </a:lnTo>
                  <a:lnTo>
                    <a:pt x="548" y="43"/>
                  </a:lnTo>
                  <a:lnTo>
                    <a:pt x="565" y="44"/>
                  </a:lnTo>
                  <a:lnTo>
                    <a:pt x="582" y="44"/>
                  </a:lnTo>
                  <a:lnTo>
                    <a:pt x="598" y="43"/>
                  </a:lnTo>
                  <a:lnTo>
                    <a:pt x="613" y="41"/>
                  </a:lnTo>
                  <a:lnTo>
                    <a:pt x="628" y="36"/>
                  </a:lnTo>
                  <a:lnTo>
                    <a:pt x="643" y="31"/>
                  </a:lnTo>
                  <a:lnTo>
                    <a:pt x="656" y="27"/>
                  </a:lnTo>
                  <a:lnTo>
                    <a:pt x="670" y="21"/>
                  </a:lnTo>
                  <a:lnTo>
                    <a:pt x="685" y="16"/>
                  </a:lnTo>
                  <a:lnTo>
                    <a:pt x="700" y="12"/>
                  </a:lnTo>
                  <a:lnTo>
                    <a:pt x="715" y="7"/>
                  </a:lnTo>
                  <a:lnTo>
                    <a:pt x="731" y="4"/>
                  </a:lnTo>
                  <a:lnTo>
                    <a:pt x="747" y="1"/>
                  </a:lnTo>
                  <a:lnTo>
                    <a:pt x="765" y="0"/>
                  </a:lnTo>
                  <a:lnTo>
                    <a:pt x="783" y="1"/>
                  </a:lnTo>
                  <a:lnTo>
                    <a:pt x="806" y="34"/>
                  </a:lnTo>
                  <a:lnTo>
                    <a:pt x="829" y="68"/>
                  </a:lnTo>
                  <a:lnTo>
                    <a:pt x="850" y="104"/>
                  </a:lnTo>
                  <a:lnTo>
                    <a:pt x="868" y="141"/>
                  </a:lnTo>
                  <a:lnTo>
                    <a:pt x="887" y="180"/>
                  </a:lnTo>
                  <a:lnTo>
                    <a:pt x="903" y="219"/>
                  </a:lnTo>
                  <a:lnTo>
                    <a:pt x="918" y="261"/>
                  </a:lnTo>
                  <a:lnTo>
                    <a:pt x="932" y="302"/>
                  </a:lnTo>
                  <a:lnTo>
                    <a:pt x="944" y="345"/>
                  </a:lnTo>
                  <a:lnTo>
                    <a:pt x="955" y="386"/>
                  </a:lnTo>
                  <a:lnTo>
                    <a:pt x="964" y="429"/>
                  </a:lnTo>
                  <a:lnTo>
                    <a:pt x="972" y="472"/>
                  </a:lnTo>
                  <a:lnTo>
                    <a:pt x="979" y="514"/>
                  </a:lnTo>
                  <a:lnTo>
                    <a:pt x="985" y="556"/>
                  </a:lnTo>
                  <a:lnTo>
                    <a:pt x="988" y="597"/>
                  </a:lnTo>
                  <a:lnTo>
                    <a:pt x="991" y="638"/>
                  </a:lnTo>
                  <a:lnTo>
                    <a:pt x="994" y="647"/>
                  </a:lnTo>
                  <a:lnTo>
                    <a:pt x="1004" y="658"/>
                  </a:lnTo>
                  <a:lnTo>
                    <a:pt x="1020" y="672"/>
                  </a:lnTo>
                  <a:lnTo>
                    <a:pt x="1038" y="687"/>
                  </a:lnTo>
                  <a:lnTo>
                    <a:pt x="1056" y="703"/>
                  </a:lnTo>
                  <a:lnTo>
                    <a:pt x="1075" y="718"/>
                  </a:lnTo>
                  <a:lnTo>
                    <a:pt x="1088" y="732"/>
                  </a:lnTo>
                  <a:lnTo>
                    <a:pt x="1099" y="744"/>
                  </a:lnTo>
                  <a:lnTo>
                    <a:pt x="1103" y="759"/>
                  </a:lnTo>
                  <a:lnTo>
                    <a:pt x="1103" y="778"/>
                  </a:lnTo>
                  <a:lnTo>
                    <a:pt x="1100" y="802"/>
                  </a:lnTo>
                  <a:lnTo>
                    <a:pt x="1092" y="831"/>
                  </a:lnTo>
                  <a:lnTo>
                    <a:pt x="1082" y="862"/>
                  </a:lnTo>
                  <a:lnTo>
                    <a:pt x="1069" y="897"/>
                  </a:lnTo>
                  <a:lnTo>
                    <a:pt x="1054" y="931"/>
                  </a:lnTo>
                  <a:lnTo>
                    <a:pt x="1037" y="968"/>
                  </a:lnTo>
                  <a:lnTo>
                    <a:pt x="1018" y="1006"/>
                  </a:lnTo>
                  <a:lnTo>
                    <a:pt x="1000" y="1043"/>
                  </a:lnTo>
                  <a:lnTo>
                    <a:pt x="981" y="1080"/>
                  </a:lnTo>
                  <a:lnTo>
                    <a:pt x="962" y="1116"/>
                  </a:lnTo>
                  <a:lnTo>
                    <a:pt x="944" y="1148"/>
                  </a:lnTo>
                  <a:lnTo>
                    <a:pt x="927" y="1179"/>
                  </a:lnTo>
                  <a:lnTo>
                    <a:pt x="912" y="1206"/>
                  </a:lnTo>
                  <a:lnTo>
                    <a:pt x="898" y="1229"/>
                  </a:lnTo>
                  <a:lnTo>
                    <a:pt x="894" y="1231"/>
                  </a:lnTo>
                  <a:lnTo>
                    <a:pt x="886" y="1231"/>
                  </a:lnTo>
                  <a:lnTo>
                    <a:pt x="876" y="1231"/>
                  </a:lnTo>
                  <a:lnTo>
                    <a:pt x="866" y="1230"/>
                  </a:lnTo>
                  <a:lnTo>
                    <a:pt x="856" y="1230"/>
                  </a:lnTo>
                  <a:lnTo>
                    <a:pt x="847" y="1230"/>
                  </a:lnTo>
                  <a:lnTo>
                    <a:pt x="838" y="1232"/>
                  </a:lnTo>
                  <a:lnTo>
                    <a:pt x="834" y="1238"/>
                  </a:lnTo>
                  <a:lnTo>
                    <a:pt x="817" y="1260"/>
                  </a:lnTo>
                  <a:lnTo>
                    <a:pt x="806" y="1285"/>
                  </a:lnTo>
                  <a:lnTo>
                    <a:pt x="803" y="1313"/>
                  </a:lnTo>
                  <a:lnTo>
                    <a:pt x="803" y="1341"/>
                  </a:lnTo>
                  <a:lnTo>
                    <a:pt x="807" y="1369"/>
                  </a:lnTo>
                  <a:lnTo>
                    <a:pt x="814" y="1397"/>
                  </a:lnTo>
                  <a:lnTo>
                    <a:pt x="824" y="1425"/>
                  </a:lnTo>
                  <a:lnTo>
                    <a:pt x="834" y="1450"/>
                  </a:lnTo>
                  <a:lnTo>
                    <a:pt x="837" y="1471"/>
                  </a:lnTo>
                  <a:lnTo>
                    <a:pt x="834" y="1498"/>
                  </a:lnTo>
                  <a:lnTo>
                    <a:pt x="826" y="1528"/>
                  </a:lnTo>
                  <a:lnTo>
                    <a:pt x="814" y="1561"/>
                  </a:lnTo>
                  <a:lnTo>
                    <a:pt x="798" y="1592"/>
                  </a:lnTo>
                  <a:lnTo>
                    <a:pt x="780" y="1619"/>
                  </a:lnTo>
                  <a:lnTo>
                    <a:pt x="761" y="1641"/>
                  </a:lnTo>
                  <a:lnTo>
                    <a:pt x="742" y="1655"/>
                  </a:lnTo>
                  <a:lnTo>
                    <a:pt x="722" y="1662"/>
                  </a:lnTo>
                  <a:lnTo>
                    <a:pt x="700" y="1663"/>
                  </a:lnTo>
                  <a:lnTo>
                    <a:pt x="678" y="1661"/>
                  </a:lnTo>
                  <a:lnTo>
                    <a:pt x="656" y="1654"/>
                  </a:lnTo>
                  <a:lnTo>
                    <a:pt x="633" y="1644"/>
                  </a:lnTo>
                  <a:lnTo>
                    <a:pt x="610" y="1631"/>
                  </a:lnTo>
                  <a:lnTo>
                    <a:pt x="588" y="1615"/>
                  </a:lnTo>
                  <a:lnTo>
                    <a:pt x="568" y="1597"/>
                  </a:lnTo>
                  <a:lnTo>
                    <a:pt x="548" y="1578"/>
                  </a:lnTo>
                  <a:lnTo>
                    <a:pt x="531" y="1558"/>
                  </a:lnTo>
                  <a:lnTo>
                    <a:pt x="515" y="1538"/>
                  </a:lnTo>
                  <a:lnTo>
                    <a:pt x="502" y="1516"/>
                  </a:lnTo>
                  <a:lnTo>
                    <a:pt x="492" y="1496"/>
                  </a:lnTo>
                  <a:lnTo>
                    <a:pt x="485" y="1475"/>
                  </a:lnTo>
                  <a:lnTo>
                    <a:pt x="483" y="1457"/>
                  </a:lnTo>
                  <a:lnTo>
                    <a:pt x="484" y="1441"/>
                  </a:lnTo>
                  <a:lnTo>
                    <a:pt x="486" y="1418"/>
                  </a:lnTo>
                  <a:lnTo>
                    <a:pt x="491" y="1392"/>
                  </a:lnTo>
                  <a:lnTo>
                    <a:pt x="492" y="1370"/>
                  </a:lnTo>
                  <a:lnTo>
                    <a:pt x="484" y="1358"/>
                  </a:lnTo>
                  <a:lnTo>
                    <a:pt x="469" y="1346"/>
                  </a:lnTo>
                  <a:lnTo>
                    <a:pt x="450" y="1341"/>
                  </a:lnTo>
                  <a:lnTo>
                    <a:pt x="431" y="1336"/>
                  </a:lnTo>
                  <a:lnTo>
                    <a:pt x="411" y="1334"/>
                  </a:lnTo>
                  <a:lnTo>
                    <a:pt x="392" y="1330"/>
                  </a:lnTo>
                  <a:lnTo>
                    <a:pt x="373" y="1326"/>
                  </a:lnTo>
                  <a:lnTo>
                    <a:pt x="358" y="1316"/>
                  </a:lnTo>
                  <a:lnTo>
                    <a:pt x="345" y="1302"/>
                  </a:lnTo>
                  <a:lnTo>
                    <a:pt x="337" y="1286"/>
                  </a:lnTo>
                  <a:lnTo>
                    <a:pt x="335" y="1268"/>
                  </a:lnTo>
                  <a:lnTo>
                    <a:pt x="335" y="1247"/>
                  </a:lnTo>
                  <a:lnTo>
                    <a:pt x="336" y="1225"/>
                  </a:lnTo>
                  <a:lnTo>
                    <a:pt x="337" y="1205"/>
                  </a:lnTo>
                  <a:lnTo>
                    <a:pt x="337" y="1185"/>
                  </a:lnTo>
                  <a:lnTo>
                    <a:pt x="335" y="1168"/>
                  </a:lnTo>
                  <a:lnTo>
                    <a:pt x="327" y="1155"/>
                  </a:lnTo>
                  <a:lnTo>
                    <a:pt x="315" y="1143"/>
                  </a:lnTo>
                  <a:lnTo>
                    <a:pt x="304" y="1133"/>
                  </a:lnTo>
                  <a:lnTo>
                    <a:pt x="290" y="1123"/>
                  </a:lnTo>
                  <a:lnTo>
                    <a:pt x="276" y="1113"/>
                  </a:lnTo>
                  <a:lnTo>
                    <a:pt x="261" y="1105"/>
                  </a:lnTo>
                  <a:lnTo>
                    <a:pt x="246" y="1097"/>
                  </a:lnTo>
                  <a:lnTo>
                    <a:pt x="229" y="1090"/>
                  </a:lnTo>
                  <a:lnTo>
                    <a:pt x="213" y="1084"/>
                  </a:lnTo>
                  <a:lnTo>
                    <a:pt x="196" y="1077"/>
                  </a:lnTo>
                  <a:lnTo>
                    <a:pt x="178" y="1070"/>
                  </a:lnTo>
                  <a:lnTo>
                    <a:pt x="161" y="1063"/>
                  </a:lnTo>
                  <a:lnTo>
                    <a:pt x="144" y="1056"/>
                  </a:lnTo>
                  <a:lnTo>
                    <a:pt x="128" y="1049"/>
                  </a:lnTo>
                  <a:lnTo>
                    <a:pt x="110" y="1042"/>
                  </a:lnTo>
                  <a:lnTo>
                    <a:pt x="94" y="1034"/>
                  </a:lnTo>
                  <a:lnTo>
                    <a:pt x="78" y="1026"/>
                  </a:lnTo>
                  <a:lnTo>
                    <a:pt x="63" y="937"/>
                  </a:lnTo>
                  <a:lnTo>
                    <a:pt x="49" y="850"/>
                  </a:lnTo>
                  <a:lnTo>
                    <a:pt x="36" y="767"/>
                  </a:lnTo>
                  <a:lnTo>
                    <a:pt x="24" y="693"/>
                  </a:lnTo>
                  <a:lnTo>
                    <a:pt x="14" y="631"/>
                  </a:lnTo>
                  <a:lnTo>
                    <a:pt x="7" y="585"/>
                  </a:lnTo>
                  <a:lnTo>
                    <a:pt x="1" y="558"/>
                  </a:lnTo>
                  <a:lnTo>
                    <a:pt x="0" y="557"/>
                  </a:lnTo>
                  <a:close/>
                </a:path>
              </a:pathLst>
            </a:custGeom>
            <a:solidFill>
              <a:srgbClr val="FFFF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297" name="Freeform 15"/>
            <p:cNvSpPr>
              <a:spLocks/>
            </p:cNvSpPr>
            <p:nvPr/>
          </p:nvSpPr>
          <p:spPr bwMode="auto">
            <a:xfrm>
              <a:off x="-77" y="1804"/>
              <a:ext cx="523" cy="721"/>
            </a:xfrm>
            <a:custGeom>
              <a:avLst/>
              <a:gdLst>
                <a:gd name="T0" fmla="*/ 480 w 1044"/>
                <a:gd name="T1" fmla="*/ 299 h 1440"/>
                <a:gd name="T2" fmla="*/ 445 w 1044"/>
                <a:gd name="T3" fmla="*/ 275 h 1440"/>
                <a:gd name="T4" fmla="*/ 427 w 1044"/>
                <a:gd name="T5" fmla="*/ 144 h 1440"/>
                <a:gd name="T6" fmla="*/ 406 w 1044"/>
                <a:gd name="T7" fmla="*/ 93 h 1440"/>
                <a:gd name="T8" fmla="*/ 407 w 1044"/>
                <a:gd name="T9" fmla="*/ 67 h 1440"/>
                <a:gd name="T10" fmla="*/ 420 w 1044"/>
                <a:gd name="T11" fmla="*/ 58 h 1440"/>
                <a:gd name="T12" fmla="*/ 386 w 1044"/>
                <a:gd name="T13" fmla="*/ 26 h 1440"/>
                <a:gd name="T14" fmla="*/ 359 w 1044"/>
                <a:gd name="T15" fmla="*/ 14 h 1440"/>
                <a:gd name="T16" fmla="*/ 340 w 1044"/>
                <a:gd name="T17" fmla="*/ 16 h 1440"/>
                <a:gd name="T18" fmla="*/ 311 w 1044"/>
                <a:gd name="T19" fmla="*/ 27 h 1440"/>
                <a:gd name="T20" fmla="*/ 302 w 1044"/>
                <a:gd name="T21" fmla="*/ 24 h 1440"/>
                <a:gd name="T22" fmla="*/ 262 w 1044"/>
                <a:gd name="T23" fmla="*/ 14 h 1440"/>
                <a:gd name="T24" fmla="*/ 220 w 1044"/>
                <a:gd name="T25" fmla="*/ 7 h 1440"/>
                <a:gd name="T26" fmla="*/ 178 w 1044"/>
                <a:gd name="T27" fmla="*/ 0 h 1440"/>
                <a:gd name="T28" fmla="*/ 174 w 1044"/>
                <a:gd name="T29" fmla="*/ 2 h 1440"/>
                <a:gd name="T30" fmla="*/ 171 w 1044"/>
                <a:gd name="T31" fmla="*/ 7 h 1440"/>
                <a:gd name="T32" fmla="*/ 172 w 1044"/>
                <a:gd name="T33" fmla="*/ 8 h 1440"/>
                <a:gd name="T34" fmla="*/ 169 w 1044"/>
                <a:gd name="T35" fmla="*/ 8 h 1440"/>
                <a:gd name="T36" fmla="*/ 143 w 1044"/>
                <a:gd name="T37" fmla="*/ 25 h 1440"/>
                <a:gd name="T38" fmla="*/ 114 w 1044"/>
                <a:gd name="T39" fmla="*/ 45 h 1440"/>
                <a:gd name="T40" fmla="*/ 86 w 1044"/>
                <a:gd name="T41" fmla="*/ 68 h 1440"/>
                <a:gd name="T42" fmla="*/ 58 w 1044"/>
                <a:gd name="T43" fmla="*/ 98 h 1440"/>
                <a:gd name="T44" fmla="*/ 36 w 1044"/>
                <a:gd name="T45" fmla="*/ 137 h 1440"/>
                <a:gd name="T46" fmla="*/ 8 w 1044"/>
                <a:gd name="T47" fmla="*/ 192 h 1440"/>
                <a:gd name="T48" fmla="*/ 1 w 1044"/>
                <a:gd name="T49" fmla="*/ 231 h 1440"/>
                <a:gd name="T50" fmla="*/ 5 w 1044"/>
                <a:gd name="T51" fmla="*/ 243 h 1440"/>
                <a:gd name="T52" fmla="*/ 27 w 1044"/>
                <a:gd name="T53" fmla="*/ 322 h 1440"/>
                <a:gd name="T54" fmla="*/ 48 w 1044"/>
                <a:gd name="T55" fmla="*/ 402 h 1440"/>
                <a:gd name="T56" fmla="*/ 57 w 1044"/>
                <a:gd name="T57" fmla="*/ 413 h 1440"/>
                <a:gd name="T58" fmla="*/ 98 w 1044"/>
                <a:gd name="T59" fmla="*/ 437 h 1440"/>
                <a:gd name="T60" fmla="*/ 146 w 1044"/>
                <a:gd name="T61" fmla="*/ 465 h 1440"/>
                <a:gd name="T62" fmla="*/ 166 w 1044"/>
                <a:gd name="T63" fmla="*/ 475 h 1440"/>
                <a:gd name="T64" fmla="*/ 187 w 1044"/>
                <a:gd name="T65" fmla="*/ 482 h 1440"/>
                <a:gd name="T66" fmla="*/ 200 w 1044"/>
                <a:gd name="T67" fmla="*/ 527 h 1440"/>
                <a:gd name="T68" fmla="*/ 227 w 1044"/>
                <a:gd name="T69" fmla="*/ 556 h 1440"/>
                <a:gd name="T70" fmla="*/ 257 w 1044"/>
                <a:gd name="T71" fmla="*/ 556 h 1440"/>
                <a:gd name="T72" fmla="*/ 289 w 1044"/>
                <a:gd name="T73" fmla="*/ 551 h 1440"/>
                <a:gd name="T74" fmla="*/ 308 w 1044"/>
                <a:gd name="T75" fmla="*/ 553 h 1440"/>
                <a:gd name="T76" fmla="*/ 312 w 1044"/>
                <a:gd name="T77" fmla="*/ 606 h 1440"/>
                <a:gd name="T78" fmla="*/ 308 w 1044"/>
                <a:gd name="T79" fmla="*/ 617 h 1440"/>
                <a:gd name="T80" fmla="*/ 288 w 1044"/>
                <a:gd name="T81" fmla="*/ 632 h 1440"/>
                <a:gd name="T82" fmla="*/ 280 w 1044"/>
                <a:gd name="T83" fmla="*/ 659 h 1440"/>
                <a:gd name="T84" fmla="*/ 286 w 1044"/>
                <a:gd name="T85" fmla="*/ 690 h 1440"/>
                <a:gd name="T86" fmla="*/ 305 w 1044"/>
                <a:gd name="T87" fmla="*/ 718 h 1440"/>
                <a:gd name="T88" fmla="*/ 336 w 1044"/>
                <a:gd name="T89" fmla="*/ 719 h 1440"/>
                <a:gd name="T90" fmla="*/ 362 w 1044"/>
                <a:gd name="T91" fmla="*/ 688 h 1440"/>
                <a:gd name="T92" fmla="*/ 355 w 1044"/>
                <a:gd name="T93" fmla="*/ 641 h 1440"/>
                <a:gd name="T94" fmla="*/ 339 w 1044"/>
                <a:gd name="T95" fmla="*/ 624 h 1440"/>
                <a:gd name="T96" fmla="*/ 327 w 1044"/>
                <a:gd name="T97" fmla="*/ 614 h 1440"/>
                <a:gd name="T98" fmla="*/ 327 w 1044"/>
                <a:gd name="T99" fmla="*/ 577 h 1440"/>
                <a:gd name="T100" fmla="*/ 301 w 1044"/>
                <a:gd name="T101" fmla="*/ 538 h 1440"/>
                <a:gd name="T102" fmla="*/ 254 w 1044"/>
                <a:gd name="T103" fmla="*/ 542 h 1440"/>
                <a:gd name="T104" fmla="*/ 219 w 1044"/>
                <a:gd name="T105" fmla="*/ 528 h 1440"/>
                <a:gd name="T106" fmla="*/ 206 w 1044"/>
                <a:gd name="T107" fmla="*/ 490 h 1440"/>
                <a:gd name="T108" fmla="*/ 229 w 1044"/>
                <a:gd name="T109" fmla="*/ 489 h 1440"/>
                <a:gd name="T110" fmla="*/ 260 w 1044"/>
                <a:gd name="T111" fmla="*/ 498 h 1440"/>
                <a:gd name="T112" fmla="*/ 292 w 1044"/>
                <a:gd name="T113" fmla="*/ 505 h 1440"/>
                <a:gd name="T114" fmla="*/ 327 w 1044"/>
                <a:gd name="T115" fmla="*/ 512 h 1440"/>
                <a:gd name="T116" fmla="*/ 371 w 1044"/>
                <a:gd name="T117" fmla="*/ 522 h 1440"/>
                <a:gd name="T118" fmla="*/ 405 w 1044"/>
                <a:gd name="T119" fmla="*/ 529 h 1440"/>
                <a:gd name="T120" fmla="*/ 424 w 1044"/>
                <a:gd name="T121" fmla="*/ 512 h 1440"/>
                <a:gd name="T122" fmla="*/ 468 w 1044"/>
                <a:gd name="T123" fmla="*/ 440 h 1440"/>
                <a:gd name="T124" fmla="*/ 509 w 1044"/>
                <a:gd name="T125" fmla="*/ 369 h 1440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044"/>
                <a:gd name="T190" fmla="*/ 0 h 1440"/>
                <a:gd name="T191" fmla="*/ 1044 w 1044"/>
                <a:gd name="T192" fmla="*/ 1440 h 1440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044" h="1440">
                  <a:moveTo>
                    <a:pt x="1044" y="688"/>
                  </a:moveTo>
                  <a:lnTo>
                    <a:pt x="1032" y="665"/>
                  </a:lnTo>
                  <a:lnTo>
                    <a:pt x="1011" y="641"/>
                  </a:lnTo>
                  <a:lnTo>
                    <a:pt x="986" y="618"/>
                  </a:lnTo>
                  <a:lnTo>
                    <a:pt x="959" y="597"/>
                  </a:lnTo>
                  <a:lnTo>
                    <a:pt x="934" y="580"/>
                  </a:lnTo>
                  <a:lnTo>
                    <a:pt x="912" y="565"/>
                  </a:lnTo>
                  <a:lnTo>
                    <a:pt x="897" y="555"/>
                  </a:lnTo>
                  <a:lnTo>
                    <a:pt x="891" y="551"/>
                  </a:lnTo>
                  <a:lnTo>
                    <a:pt x="888" y="550"/>
                  </a:lnTo>
                  <a:lnTo>
                    <a:pt x="888" y="516"/>
                  </a:lnTo>
                  <a:lnTo>
                    <a:pt x="882" y="449"/>
                  </a:lnTo>
                  <a:lnTo>
                    <a:pt x="872" y="373"/>
                  </a:lnTo>
                  <a:lnTo>
                    <a:pt x="859" y="309"/>
                  </a:lnTo>
                  <a:lnTo>
                    <a:pt x="853" y="288"/>
                  </a:lnTo>
                  <a:lnTo>
                    <a:pt x="846" y="267"/>
                  </a:lnTo>
                  <a:lnTo>
                    <a:pt x="838" y="246"/>
                  </a:lnTo>
                  <a:lnTo>
                    <a:pt x="829" y="226"/>
                  </a:lnTo>
                  <a:lnTo>
                    <a:pt x="820" y="206"/>
                  </a:lnTo>
                  <a:lnTo>
                    <a:pt x="811" y="185"/>
                  </a:lnTo>
                  <a:lnTo>
                    <a:pt x="800" y="166"/>
                  </a:lnTo>
                  <a:lnTo>
                    <a:pt x="789" y="146"/>
                  </a:lnTo>
                  <a:lnTo>
                    <a:pt x="796" y="143"/>
                  </a:lnTo>
                  <a:lnTo>
                    <a:pt x="804" y="138"/>
                  </a:lnTo>
                  <a:lnTo>
                    <a:pt x="813" y="134"/>
                  </a:lnTo>
                  <a:lnTo>
                    <a:pt x="821" y="129"/>
                  </a:lnTo>
                  <a:lnTo>
                    <a:pt x="829" y="124"/>
                  </a:lnTo>
                  <a:lnTo>
                    <a:pt x="835" y="121"/>
                  </a:lnTo>
                  <a:lnTo>
                    <a:pt x="838" y="117"/>
                  </a:lnTo>
                  <a:lnTo>
                    <a:pt x="839" y="116"/>
                  </a:lnTo>
                  <a:lnTo>
                    <a:pt x="829" y="106"/>
                  </a:lnTo>
                  <a:lnTo>
                    <a:pt x="816" y="92"/>
                  </a:lnTo>
                  <a:lnTo>
                    <a:pt x="803" y="78"/>
                  </a:lnTo>
                  <a:lnTo>
                    <a:pt x="786" y="64"/>
                  </a:lnTo>
                  <a:lnTo>
                    <a:pt x="770" y="52"/>
                  </a:lnTo>
                  <a:lnTo>
                    <a:pt x="753" y="40"/>
                  </a:lnTo>
                  <a:lnTo>
                    <a:pt x="735" y="33"/>
                  </a:lnTo>
                  <a:lnTo>
                    <a:pt x="716" y="29"/>
                  </a:lnTo>
                  <a:lnTo>
                    <a:pt x="716" y="28"/>
                  </a:lnTo>
                  <a:lnTo>
                    <a:pt x="703" y="28"/>
                  </a:lnTo>
                  <a:lnTo>
                    <a:pt x="691" y="30"/>
                  </a:lnTo>
                  <a:lnTo>
                    <a:pt x="678" y="32"/>
                  </a:lnTo>
                  <a:lnTo>
                    <a:pt x="667" y="34"/>
                  </a:lnTo>
                  <a:lnTo>
                    <a:pt x="655" y="39"/>
                  </a:lnTo>
                  <a:lnTo>
                    <a:pt x="644" y="43"/>
                  </a:lnTo>
                  <a:lnTo>
                    <a:pt x="632" y="48"/>
                  </a:lnTo>
                  <a:lnTo>
                    <a:pt x="621" y="54"/>
                  </a:lnTo>
                  <a:lnTo>
                    <a:pt x="619" y="54"/>
                  </a:lnTo>
                  <a:lnTo>
                    <a:pt x="619" y="53"/>
                  </a:lnTo>
                  <a:lnTo>
                    <a:pt x="603" y="48"/>
                  </a:lnTo>
                  <a:lnTo>
                    <a:pt x="587" y="44"/>
                  </a:lnTo>
                  <a:lnTo>
                    <a:pt x="571" y="39"/>
                  </a:lnTo>
                  <a:lnTo>
                    <a:pt x="555" y="34"/>
                  </a:lnTo>
                  <a:lnTo>
                    <a:pt x="539" y="31"/>
                  </a:lnTo>
                  <a:lnTo>
                    <a:pt x="523" y="28"/>
                  </a:lnTo>
                  <a:lnTo>
                    <a:pt x="507" y="24"/>
                  </a:lnTo>
                  <a:lnTo>
                    <a:pt x="489" y="21"/>
                  </a:lnTo>
                  <a:lnTo>
                    <a:pt x="473" y="18"/>
                  </a:lnTo>
                  <a:lnTo>
                    <a:pt x="457" y="15"/>
                  </a:lnTo>
                  <a:lnTo>
                    <a:pt x="440" y="13"/>
                  </a:lnTo>
                  <a:lnTo>
                    <a:pt x="424" y="10"/>
                  </a:lnTo>
                  <a:lnTo>
                    <a:pt x="406" y="8"/>
                  </a:lnTo>
                  <a:lnTo>
                    <a:pt x="389" y="4"/>
                  </a:lnTo>
                  <a:lnTo>
                    <a:pt x="373" y="2"/>
                  </a:lnTo>
                  <a:lnTo>
                    <a:pt x="356" y="0"/>
                  </a:lnTo>
                  <a:lnTo>
                    <a:pt x="354" y="0"/>
                  </a:lnTo>
                  <a:lnTo>
                    <a:pt x="353" y="1"/>
                  </a:lnTo>
                  <a:lnTo>
                    <a:pt x="351" y="2"/>
                  </a:lnTo>
                  <a:lnTo>
                    <a:pt x="350" y="3"/>
                  </a:lnTo>
                  <a:lnTo>
                    <a:pt x="348" y="4"/>
                  </a:lnTo>
                  <a:lnTo>
                    <a:pt x="345" y="7"/>
                  </a:lnTo>
                  <a:lnTo>
                    <a:pt x="344" y="9"/>
                  </a:lnTo>
                  <a:lnTo>
                    <a:pt x="343" y="13"/>
                  </a:lnTo>
                  <a:lnTo>
                    <a:pt x="342" y="13"/>
                  </a:lnTo>
                  <a:lnTo>
                    <a:pt x="341" y="13"/>
                  </a:lnTo>
                  <a:lnTo>
                    <a:pt x="339" y="14"/>
                  </a:lnTo>
                  <a:lnTo>
                    <a:pt x="343" y="15"/>
                  </a:lnTo>
                  <a:lnTo>
                    <a:pt x="342" y="15"/>
                  </a:lnTo>
                  <a:lnTo>
                    <a:pt x="339" y="15"/>
                  </a:lnTo>
                  <a:lnTo>
                    <a:pt x="338" y="15"/>
                  </a:lnTo>
                  <a:lnTo>
                    <a:pt x="336" y="16"/>
                  </a:lnTo>
                  <a:lnTo>
                    <a:pt x="323" y="24"/>
                  </a:lnTo>
                  <a:lnTo>
                    <a:pt x="311" y="33"/>
                  </a:lnTo>
                  <a:lnTo>
                    <a:pt x="299" y="41"/>
                  </a:lnTo>
                  <a:lnTo>
                    <a:pt x="286" y="49"/>
                  </a:lnTo>
                  <a:lnTo>
                    <a:pt x="275" y="57"/>
                  </a:lnTo>
                  <a:lnTo>
                    <a:pt x="262" y="66"/>
                  </a:lnTo>
                  <a:lnTo>
                    <a:pt x="251" y="74"/>
                  </a:lnTo>
                  <a:lnTo>
                    <a:pt x="239" y="82"/>
                  </a:lnTo>
                  <a:lnTo>
                    <a:pt x="228" y="90"/>
                  </a:lnTo>
                  <a:lnTo>
                    <a:pt x="215" y="99"/>
                  </a:lnTo>
                  <a:lnTo>
                    <a:pt x="205" y="107"/>
                  </a:lnTo>
                  <a:lnTo>
                    <a:pt x="193" y="116"/>
                  </a:lnTo>
                  <a:lnTo>
                    <a:pt x="182" y="125"/>
                  </a:lnTo>
                  <a:lnTo>
                    <a:pt x="171" y="135"/>
                  </a:lnTo>
                  <a:lnTo>
                    <a:pt x="160" y="145"/>
                  </a:lnTo>
                  <a:lnTo>
                    <a:pt x="149" y="155"/>
                  </a:lnTo>
                  <a:lnTo>
                    <a:pt x="137" y="168"/>
                  </a:lnTo>
                  <a:lnTo>
                    <a:pt x="125" y="182"/>
                  </a:lnTo>
                  <a:lnTo>
                    <a:pt x="115" y="196"/>
                  </a:lnTo>
                  <a:lnTo>
                    <a:pt x="106" y="211"/>
                  </a:lnTo>
                  <a:lnTo>
                    <a:pt x="96" y="226"/>
                  </a:lnTo>
                  <a:lnTo>
                    <a:pt x="87" y="242"/>
                  </a:lnTo>
                  <a:lnTo>
                    <a:pt x="79" y="257"/>
                  </a:lnTo>
                  <a:lnTo>
                    <a:pt x="71" y="273"/>
                  </a:lnTo>
                  <a:lnTo>
                    <a:pt x="60" y="295"/>
                  </a:lnTo>
                  <a:lnTo>
                    <a:pt x="47" y="317"/>
                  </a:lnTo>
                  <a:lnTo>
                    <a:pt x="35" y="339"/>
                  </a:lnTo>
                  <a:lnTo>
                    <a:pt x="25" y="361"/>
                  </a:lnTo>
                  <a:lnTo>
                    <a:pt x="15" y="384"/>
                  </a:lnTo>
                  <a:lnTo>
                    <a:pt x="8" y="407"/>
                  </a:lnTo>
                  <a:lnTo>
                    <a:pt x="2" y="431"/>
                  </a:lnTo>
                  <a:lnTo>
                    <a:pt x="0" y="455"/>
                  </a:lnTo>
                  <a:lnTo>
                    <a:pt x="0" y="459"/>
                  </a:lnTo>
                  <a:lnTo>
                    <a:pt x="1" y="462"/>
                  </a:lnTo>
                  <a:lnTo>
                    <a:pt x="3" y="465"/>
                  </a:lnTo>
                  <a:lnTo>
                    <a:pt x="5" y="468"/>
                  </a:lnTo>
                  <a:lnTo>
                    <a:pt x="7" y="474"/>
                  </a:lnTo>
                  <a:lnTo>
                    <a:pt x="8" y="479"/>
                  </a:lnTo>
                  <a:lnTo>
                    <a:pt x="10" y="485"/>
                  </a:lnTo>
                  <a:lnTo>
                    <a:pt x="11" y="491"/>
                  </a:lnTo>
                  <a:lnTo>
                    <a:pt x="22" y="530"/>
                  </a:lnTo>
                  <a:lnTo>
                    <a:pt x="32" y="568"/>
                  </a:lnTo>
                  <a:lnTo>
                    <a:pt x="42" y="606"/>
                  </a:lnTo>
                  <a:lnTo>
                    <a:pt x="54" y="644"/>
                  </a:lnTo>
                  <a:lnTo>
                    <a:pt x="64" y="682"/>
                  </a:lnTo>
                  <a:lnTo>
                    <a:pt x="75" y="720"/>
                  </a:lnTo>
                  <a:lnTo>
                    <a:pt x="85" y="759"/>
                  </a:lnTo>
                  <a:lnTo>
                    <a:pt x="94" y="798"/>
                  </a:lnTo>
                  <a:lnTo>
                    <a:pt x="95" y="803"/>
                  </a:lnTo>
                  <a:lnTo>
                    <a:pt x="96" y="809"/>
                  </a:lnTo>
                  <a:lnTo>
                    <a:pt x="99" y="812"/>
                  </a:lnTo>
                  <a:lnTo>
                    <a:pt x="103" y="816"/>
                  </a:lnTo>
                  <a:lnTo>
                    <a:pt x="107" y="818"/>
                  </a:lnTo>
                  <a:lnTo>
                    <a:pt x="114" y="824"/>
                  </a:lnTo>
                  <a:lnTo>
                    <a:pt x="125" y="831"/>
                  </a:lnTo>
                  <a:lnTo>
                    <a:pt x="139" y="840"/>
                  </a:lnTo>
                  <a:lnTo>
                    <a:pt x="156" y="850"/>
                  </a:lnTo>
                  <a:lnTo>
                    <a:pt x="175" y="862"/>
                  </a:lnTo>
                  <a:lnTo>
                    <a:pt x="195" y="873"/>
                  </a:lnTo>
                  <a:lnTo>
                    <a:pt x="216" y="885"/>
                  </a:lnTo>
                  <a:lnTo>
                    <a:pt x="237" y="898"/>
                  </a:lnTo>
                  <a:lnTo>
                    <a:pt x="257" y="909"/>
                  </a:lnTo>
                  <a:lnTo>
                    <a:pt x="275" y="919"/>
                  </a:lnTo>
                  <a:lnTo>
                    <a:pt x="292" y="929"/>
                  </a:lnTo>
                  <a:lnTo>
                    <a:pt x="307" y="937"/>
                  </a:lnTo>
                  <a:lnTo>
                    <a:pt x="318" y="944"/>
                  </a:lnTo>
                  <a:lnTo>
                    <a:pt x="326" y="947"/>
                  </a:lnTo>
                  <a:lnTo>
                    <a:pt x="328" y="948"/>
                  </a:lnTo>
                  <a:lnTo>
                    <a:pt x="331" y="949"/>
                  </a:lnTo>
                  <a:lnTo>
                    <a:pt x="337" y="952"/>
                  </a:lnTo>
                  <a:lnTo>
                    <a:pt x="345" y="954"/>
                  </a:lnTo>
                  <a:lnTo>
                    <a:pt x="356" y="956"/>
                  </a:lnTo>
                  <a:lnTo>
                    <a:pt x="365" y="960"/>
                  </a:lnTo>
                  <a:lnTo>
                    <a:pt x="373" y="962"/>
                  </a:lnTo>
                  <a:lnTo>
                    <a:pt x="379" y="963"/>
                  </a:lnTo>
                  <a:lnTo>
                    <a:pt x="382" y="964"/>
                  </a:lnTo>
                  <a:lnTo>
                    <a:pt x="384" y="994"/>
                  </a:lnTo>
                  <a:lnTo>
                    <a:pt x="390" y="1023"/>
                  </a:lnTo>
                  <a:lnTo>
                    <a:pt x="399" y="1052"/>
                  </a:lnTo>
                  <a:lnTo>
                    <a:pt x="414" y="1080"/>
                  </a:lnTo>
                  <a:lnTo>
                    <a:pt x="424" y="1090"/>
                  </a:lnTo>
                  <a:lnTo>
                    <a:pt x="433" y="1099"/>
                  </a:lnTo>
                  <a:lnTo>
                    <a:pt x="443" y="1105"/>
                  </a:lnTo>
                  <a:lnTo>
                    <a:pt x="454" y="1110"/>
                  </a:lnTo>
                  <a:lnTo>
                    <a:pt x="465" y="1112"/>
                  </a:lnTo>
                  <a:lnTo>
                    <a:pt x="477" y="1113"/>
                  </a:lnTo>
                  <a:lnTo>
                    <a:pt x="488" y="1113"/>
                  </a:lnTo>
                  <a:lnTo>
                    <a:pt x="501" y="1112"/>
                  </a:lnTo>
                  <a:lnTo>
                    <a:pt x="513" y="1111"/>
                  </a:lnTo>
                  <a:lnTo>
                    <a:pt x="526" y="1108"/>
                  </a:lnTo>
                  <a:lnTo>
                    <a:pt x="539" y="1106"/>
                  </a:lnTo>
                  <a:lnTo>
                    <a:pt x="551" y="1104"/>
                  </a:lnTo>
                  <a:lnTo>
                    <a:pt x="563" y="1102"/>
                  </a:lnTo>
                  <a:lnTo>
                    <a:pt x="576" y="1100"/>
                  </a:lnTo>
                  <a:lnTo>
                    <a:pt x="588" y="1100"/>
                  </a:lnTo>
                  <a:lnTo>
                    <a:pt x="600" y="1100"/>
                  </a:lnTo>
                  <a:lnTo>
                    <a:pt x="604" y="1100"/>
                  </a:lnTo>
                  <a:lnTo>
                    <a:pt x="610" y="1102"/>
                  </a:lnTo>
                  <a:lnTo>
                    <a:pt x="615" y="1104"/>
                  </a:lnTo>
                  <a:lnTo>
                    <a:pt x="617" y="1107"/>
                  </a:lnTo>
                  <a:lnTo>
                    <a:pt x="625" y="1133"/>
                  </a:lnTo>
                  <a:lnTo>
                    <a:pt x="626" y="1158"/>
                  </a:lnTo>
                  <a:lnTo>
                    <a:pt x="624" y="1185"/>
                  </a:lnTo>
                  <a:lnTo>
                    <a:pt x="622" y="1211"/>
                  </a:lnTo>
                  <a:lnTo>
                    <a:pt x="622" y="1216"/>
                  </a:lnTo>
                  <a:lnTo>
                    <a:pt x="622" y="1221"/>
                  </a:lnTo>
                  <a:lnTo>
                    <a:pt x="623" y="1226"/>
                  </a:lnTo>
                  <a:lnTo>
                    <a:pt x="625" y="1231"/>
                  </a:lnTo>
                  <a:lnTo>
                    <a:pt x="615" y="1233"/>
                  </a:lnTo>
                  <a:lnTo>
                    <a:pt x="606" y="1236"/>
                  </a:lnTo>
                  <a:lnTo>
                    <a:pt x="598" y="1242"/>
                  </a:lnTo>
                  <a:lnTo>
                    <a:pt x="588" y="1248"/>
                  </a:lnTo>
                  <a:lnTo>
                    <a:pt x="581" y="1255"/>
                  </a:lnTo>
                  <a:lnTo>
                    <a:pt x="574" y="1263"/>
                  </a:lnTo>
                  <a:lnTo>
                    <a:pt x="570" y="1271"/>
                  </a:lnTo>
                  <a:lnTo>
                    <a:pt x="565" y="1280"/>
                  </a:lnTo>
                  <a:lnTo>
                    <a:pt x="562" y="1292"/>
                  </a:lnTo>
                  <a:lnTo>
                    <a:pt x="559" y="1303"/>
                  </a:lnTo>
                  <a:lnTo>
                    <a:pt x="559" y="1316"/>
                  </a:lnTo>
                  <a:lnTo>
                    <a:pt x="561" y="1327"/>
                  </a:lnTo>
                  <a:lnTo>
                    <a:pt x="561" y="1336"/>
                  </a:lnTo>
                  <a:lnTo>
                    <a:pt x="563" y="1347"/>
                  </a:lnTo>
                  <a:lnTo>
                    <a:pt x="566" y="1362"/>
                  </a:lnTo>
                  <a:lnTo>
                    <a:pt x="571" y="1378"/>
                  </a:lnTo>
                  <a:lnTo>
                    <a:pt x="576" y="1395"/>
                  </a:lnTo>
                  <a:lnTo>
                    <a:pt x="583" y="1410"/>
                  </a:lnTo>
                  <a:lnTo>
                    <a:pt x="589" y="1422"/>
                  </a:lnTo>
                  <a:lnTo>
                    <a:pt x="598" y="1430"/>
                  </a:lnTo>
                  <a:lnTo>
                    <a:pt x="608" y="1435"/>
                  </a:lnTo>
                  <a:lnTo>
                    <a:pt x="621" y="1438"/>
                  </a:lnTo>
                  <a:lnTo>
                    <a:pt x="632" y="1440"/>
                  </a:lnTo>
                  <a:lnTo>
                    <a:pt x="645" y="1440"/>
                  </a:lnTo>
                  <a:lnTo>
                    <a:pt x="657" y="1439"/>
                  </a:lnTo>
                  <a:lnTo>
                    <a:pt x="670" y="1436"/>
                  </a:lnTo>
                  <a:lnTo>
                    <a:pt x="682" y="1430"/>
                  </a:lnTo>
                  <a:lnTo>
                    <a:pt x="692" y="1423"/>
                  </a:lnTo>
                  <a:lnTo>
                    <a:pt x="707" y="1408"/>
                  </a:lnTo>
                  <a:lnTo>
                    <a:pt x="717" y="1392"/>
                  </a:lnTo>
                  <a:lnTo>
                    <a:pt x="723" y="1375"/>
                  </a:lnTo>
                  <a:lnTo>
                    <a:pt x="727" y="1355"/>
                  </a:lnTo>
                  <a:lnTo>
                    <a:pt x="725" y="1337"/>
                  </a:lnTo>
                  <a:lnTo>
                    <a:pt x="722" y="1317"/>
                  </a:lnTo>
                  <a:lnTo>
                    <a:pt x="716" y="1299"/>
                  </a:lnTo>
                  <a:lnTo>
                    <a:pt x="709" y="1280"/>
                  </a:lnTo>
                  <a:lnTo>
                    <a:pt x="705" y="1272"/>
                  </a:lnTo>
                  <a:lnTo>
                    <a:pt x="699" y="1265"/>
                  </a:lnTo>
                  <a:lnTo>
                    <a:pt x="692" y="1258"/>
                  </a:lnTo>
                  <a:lnTo>
                    <a:pt x="685" y="1251"/>
                  </a:lnTo>
                  <a:lnTo>
                    <a:pt x="676" y="1247"/>
                  </a:lnTo>
                  <a:lnTo>
                    <a:pt x="668" y="1242"/>
                  </a:lnTo>
                  <a:lnTo>
                    <a:pt x="659" y="1238"/>
                  </a:lnTo>
                  <a:lnTo>
                    <a:pt x="651" y="1234"/>
                  </a:lnTo>
                  <a:lnTo>
                    <a:pt x="652" y="1231"/>
                  </a:lnTo>
                  <a:lnTo>
                    <a:pt x="652" y="1226"/>
                  </a:lnTo>
                  <a:lnTo>
                    <a:pt x="649" y="1223"/>
                  </a:lnTo>
                  <a:lnTo>
                    <a:pt x="648" y="1219"/>
                  </a:lnTo>
                  <a:lnTo>
                    <a:pt x="649" y="1198"/>
                  </a:lnTo>
                  <a:lnTo>
                    <a:pt x="651" y="1175"/>
                  </a:lnTo>
                  <a:lnTo>
                    <a:pt x="653" y="1153"/>
                  </a:lnTo>
                  <a:lnTo>
                    <a:pt x="652" y="1130"/>
                  </a:lnTo>
                  <a:lnTo>
                    <a:pt x="648" y="1111"/>
                  </a:lnTo>
                  <a:lnTo>
                    <a:pt x="639" y="1094"/>
                  </a:lnTo>
                  <a:lnTo>
                    <a:pt x="624" y="1081"/>
                  </a:lnTo>
                  <a:lnTo>
                    <a:pt x="601" y="1074"/>
                  </a:lnTo>
                  <a:lnTo>
                    <a:pt x="581" y="1073"/>
                  </a:lnTo>
                  <a:lnTo>
                    <a:pt x="563" y="1074"/>
                  </a:lnTo>
                  <a:lnTo>
                    <a:pt x="545" y="1076"/>
                  </a:lnTo>
                  <a:lnTo>
                    <a:pt x="526" y="1080"/>
                  </a:lnTo>
                  <a:lnTo>
                    <a:pt x="508" y="1083"/>
                  </a:lnTo>
                  <a:lnTo>
                    <a:pt x="489" y="1084"/>
                  </a:lnTo>
                  <a:lnTo>
                    <a:pt x="471" y="1083"/>
                  </a:lnTo>
                  <a:lnTo>
                    <a:pt x="452" y="1079"/>
                  </a:lnTo>
                  <a:lnTo>
                    <a:pt x="444" y="1068"/>
                  </a:lnTo>
                  <a:lnTo>
                    <a:pt x="437" y="1055"/>
                  </a:lnTo>
                  <a:lnTo>
                    <a:pt x="432" y="1042"/>
                  </a:lnTo>
                  <a:lnTo>
                    <a:pt x="426" y="1027"/>
                  </a:lnTo>
                  <a:lnTo>
                    <a:pt x="420" y="1011"/>
                  </a:lnTo>
                  <a:lnTo>
                    <a:pt x="415" y="994"/>
                  </a:lnTo>
                  <a:lnTo>
                    <a:pt x="412" y="979"/>
                  </a:lnTo>
                  <a:lnTo>
                    <a:pt x="410" y="966"/>
                  </a:lnTo>
                  <a:lnTo>
                    <a:pt x="422" y="968"/>
                  </a:lnTo>
                  <a:lnTo>
                    <a:pt x="434" y="971"/>
                  </a:lnTo>
                  <a:lnTo>
                    <a:pt x="447" y="975"/>
                  </a:lnTo>
                  <a:lnTo>
                    <a:pt x="458" y="977"/>
                  </a:lnTo>
                  <a:lnTo>
                    <a:pt x="471" y="981"/>
                  </a:lnTo>
                  <a:lnTo>
                    <a:pt x="483" y="984"/>
                  </a:lnTo>
                  <a:lnTo>
                    <a:pt x="495" y="987"/>
                  </a:lnTo>
                  <a:lnTo>
                    <a:pt x="508" y="991"/>
                  </a:lnTo>
                  <a:lnTo>
                    <a:pt x="520" y="994"/>
                  </a:lnTo>
                  <a:lnTo>
                    <a:pt x="533" y="997"/>
                  </a:lnTo>
                  <a:lnTo>
                    <a:pt x="546" y="1000"/>
                  </a:lnTo>
                  <a:lnTo>
                    <a:pt x="558" y="1004"/>
                  </a:lnTo>
                  <a:lnTo>
                    <a:pt x="570" y="1006"/>
                  </a:lnTo>
                  <a:lnTo>
                    <a:pt x="583" y="1009"/>
                  </a:lnTo>
                  <a:lnTo>
                    <a:pt x="595" y="1012"/>
                  </a:lnTo>
                  <a:lnTo>
                    <a:pt x="608" y="1014"/>
                  </a:lnTo>
                  <a:lnTo>
                    <a:pt x="622" y="1016"/>
                  </a:lnTo>
                  <a:lnTo>
                    <a:pt x="637" y="1020"/>
                  </a:lnTo>
                  <a:lnTo>
                    <a:pt x="653" y="1023"/>
                  </a:lnTo>
                  <a:lnTo>
                    <a:pt x="670" y="1027"/>
                  </a:lnTo>
                  <a:lnTo>
                    <a:pt x="689" y="1030"/>
                  </a:lnTo>
                  <a:lnTo>
                    <a:pt x="706" y="1035"/>
                  </a:lnTo>
                  <a:lnTo>
                    <a:pt x="723" y="1038"/>
                  </a:lnTo>
                  <a:lnTo>
                    <a:pt x="740" y="1043"/>
                  </a:lnTo>
                  <a:lnTo>
                    <a:pt x="758" y="1046"/>
                  </a:lnTo>
                  <a:lnTo>
                    <a:pt x="773" y="1050"/>
                  </a:lnTo>
                  <a:lnTo>
                    <a:pt x="786" y="1052"/>
                  </a:lnTo>
                  <a:lnTo>
                    <a:pt x="799" y="1055"/>
                  </a:lnTo>
                  <a:lnTo>
                    <a:pt x="809" y="1057"/>
                  </a:lnTo>
                  <a:lnTo>
                    <a:pt x="818" y="1058"/>
                  </a:lnTo>
                  <a:lnTo>
                    <a:pt x="822" y="1059"/>
                  </a:lnTo>
                  <a:lnTo>
                    <a:pt x="824" y="1058"/>
                  </a:lnTo>
                  <a:lnTo>
                    <a:pt x="835" y="1042"/>
                  </a:lnTo>
                  <a:lnTo>
                    <a:pt x="846" y="1022"/>
                  </a:lnTo>
                  <a:lnTo>
                    <a:pt x="861" y="998"/>
                  </a:lnTo>
                  <a:lnTo>
                    <a:pt x="879" y="970"/>
                  </a:lnTo>
                  <a:lnTo>
                    <a:pt x="896" y="941"/>
                  </a:lnTo>
                  <a:lnTo>
                    <a:pt x="914" y="910"/>
                  </a:lnTo>
                  <a:lnTo>
                    <a:pt x="934" y="879"/>
                  </a:lnTo>
                  <a:lnTo>
                    <a:pt x="952" y="847"/>
                  </a:lnTo>
                  <a:lnTo>
                    <a:pt x="971" y="817"/>
                  </a:lnTo>
                  <a:lnTo>
                    <a:pt x="988" y="788"/>
                  </a:lnTo>
                  <a:lnTo>
                    <a:pt x="1003" y="760"/>
                  </a:lnTo>
                  <a:lnTo>
                    <a:pt x="1017" y="737"/>
                  </a:lnTo>
                  <a:lnTo>
                    <a:pt x="1028" y="717"/>
                  </a:lnTo>
                  <a:lnTo>
                    <a:pt x="1038" y="702"/>
                  </a:lnTo>
                  <a:lnTo>
                    <a:pt x="1043" y="691"/>
                  </a:lnTo>
                  <a:lnTo>
                    <a:pt x="1044" y="6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298" name="Freeform 16"/>
            <p:cNvSpPr>
              <a:spLocks/>
            </p:cNvSpPr>
            <p:nvPr/>
          </p:nvSpPr>
          <p:spPr bwMode="auto">
            <a:xfrm>
              <a:off x="219" y="2467"/>
              <a:ext cx="54" cy="46"/>
            </a:xfrm>
            <a:custGeom>
              <a:avLst/>
              <a:gdLst>
                <a:gd name="T0" fmla="*/ 40 w 108"/>
                <a:gd name="T1" fmla="*/ 43 h 92"/>
                <a:gd name="T2" fmla="*/ 36 w 108"/>
                <a:gd name="T3" fmla="*/ 45 h 92"/>
                <a:gd name="T4" fmla="*/ 31 w 108"/>
                <a:gd name="T5" fmla="*/ 46 h 92"/>
                <a:gd name="T6" fmla="*/ 27 w 108"/>
                <a:gd name="T7" fmla="*/ 46 h 92"/>
                <a:gd name="T8" fmla="*/ 21 w 108"/>
                <a:gd name="T9" fmla="*/ 46 h 92"/>
                <a:gd name="T10" fmla="*/ 17 w 108"/>
                <a:gd name="T11" fmla="*/ 44 h 92"/>
                <a:gd name="T12" fmla="*/ 13 w 108"/>
                <a:gd name="T13" fmla="*/ 42 h 92"/>
                <a:gd name="T14" fmla="*/ 9 w 108"/>
                <a:gd name="T15" fmla="*/ 39 h 92"/>
                <a:gd name="T16" fmla="*/ 5 w 108"/>
                <a:gd name="T17" fmla="*/ 35 h 92"/>
                <a:gd name="T18" fmla="*/ 4 w 108"/>
                <a:gd name="T19" fmla="*/ 31 h 92"/>
                <a:gd name="T20" fmla="*/ 2 w 108"/>
                <a:gd name="T21" fmla="*/ 26 h 92"/>
                <a:gd name="T22" fmla="*/ 1 w 108"/>
                <a:gd name="T23" fmla="*/ 20 h 92"/>
                <a:gd name="T24" fmla="*/ 0 w 108"/>
                <a:gd name="T25" fmla="*/ 18 h 92"/>
                <a:gd name="T26" fmla="*/ 52 w 108"/>
                <a:gd name="T27" fmla="*/ 0 h 92"/>
                <a:gd name="T28" fmla="*/ 54 w 108"/>
                <a:gd name="T29" fmla="*/ 13 h 92"/>
                <a:gd name="T30" fmla="*/ 54 w 108"/>
                <a:gd name="T31" fmla="*/ 24 h 92"/>
                <a:gd name="T32" fmla="*/ 50 w 108"/>
                <a:gd name="T33" fmla="*/ 35 h 92"/>
                <a:gd name="T34" fmla="*/ 40 w 108"/>
                <a:gd name="T35" fmla="*/ 43 h 9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8"/>
                <a:gd name="T55" fmla="*/ 0 h 92"/>
                <a:gd name="T56" fmla="*/ 108 w 108"/>
                <a:gd name="T57" fmla="*/ 92 h 9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8" h="92">
                  <a:moveTo>
                    <a:pt x="80" y="85"/>
                  </a:moveTo>
                  <a:lnTo>
                    <a:pt x="71" y="90"/>
                  </a:lnTo>
                  <a:lnTo>
                    <a:pt x="62" y="92"/>
                  </a:lnTo>
                  <a:lnTo>
                    <a:pt x="53" y="92"/>
                  </a:lnTo>
                  <a:lnTo>
                    <a:pt x="42" y="91"/>
                  </a:lnTo>
                  <a:lnTo>
                    <a:pt x="33" y="88"/>
                  </a:lnTo>
                  <a:lnTo>
                    <a:pt x="25" y="83"/>
                  </a:lnTo>
                  <a:lnTo>
                    <a:pt x="17" y="77"/>
                  </a:lnTo>
                  <a:lnTo>
                    <a:pt x="10" y="69"/>
                  </a:lnTo>
                  <a:lnTo>
                    <a:pt x="8" y="62"/>
                  </a:lnTo>
                  <a:lnTo>
                    <a:pt x="4" y="51"/>
                  </a:lnTo>
                  <a:lnTo>
                    <a:pt x="1" y="39"/>
                  </a:lnTo>
                  <a:lnTo>
                    <a:pt x="0" y="35"/>
                  </a:lnTo>
                  <a:lnTo>
                    <a:pt x="104" y="0"/>
                  </a:lnTo>
                  <a:lnTo>
                    <a:pt x="108" y="25"/>
                  </a:lnTo>
                  <a:lnTo>
                    <a:pt x="107" y="48"/>
                  </a:lnTo>
                  <a:lnTo>
                    <a:pt x="99" y="69"/>
                  </a:lnTo>
                  <a:lnTo>
                    <a:pt x="80" y="85"/>
                  </a:lnTo>
                  <a:close/>
                </a:path>
              </a:pathLst>
            </a:custGeom>
            <a:solidFill>
              <a:srgbClr val="93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299" name="Freeform 17"/>
            <p:cNvSpPr>
              <a:spLocks/>
            </p:cNvSpPr>
            <p:nvPr/>
          </p:nvSpPr>
          <p:spPr bwMode="auto">
            <a:xfrm>
              <a:off x="212" y="2427"/>
              <a:ext cx="59" cy="46"/>
            </a:xfrm>
            <a:custGeom>
              <a:avLst/>
              <a:gdLst>
                <a:gd name="T0" fmla="*/ 57 w 116"/>
                <a:gd name="T1" fmla="*/ 23 h 92"/>
                <a:gd name="T2" fmla="*/ 57 w 116"/>
                <a:gd name="T3" fmla="*/ 25 h 92"/>
                <a:gd name="T4" fmla="*/ 58 w 116"/>
                <a:gd name="T5" fmla="*/ 27 h 92"/>
                <a:gd name="T6" fmla="*/ 58 w 116"/>
                <a:gd name="T7" fmla="*/ 29 h 92"/>
                <a:gd name="T8" fmla="*/ 59 w 116"/>
                <a:gd name="T9" fmla="*/ 32 h 92"/>
                <a:gd name="T10" fmla="*/ 53 w 116"/>
                <a:gd name="T11" fmla="*/ 32 h 92"/>
                <a:gd name="T12" fmla="*/ 46 w 116"/>
                <a:gd name="T13" fmla="*/ 33 h 92"/>
                <a:gd name="T14" fmla="*/ 39 w 116"/>
                <a:gd name="T15" fmla="*/ 35 h 92"/>
                <a:gd name="T16" fmla="*/ 32 w 116"/>
                <a:gd name="T17" fmla="*/ 37 h 92"/>
                <a:gd name="T18" fmla="*/ 24 w 116"/>
                <a:gd name="T19" fmla="*/ 39 h 92"/>
                <a:gd name="T20" fmla="*/ 17 w 116"/>
                <a:gd name="T21" fmla="*/ 42 h 92"/>
                <a:gd name="T22" fmla="*/ 11 w 116"/>
                <a:gd name="T23" fmla="*/ 44 h 92"/>
                <a:gd name="T24" fmla="*/ 4 w 116"/>
                <a:gd name="T25" fmla="*/ 46 h 92"/>
                <a:gd name="T26" fmla="*/ 4 w 116"/>
                <a:gd name="T27" fmla="*/ 40 h 92"/>
                <a:gd name="T28" fmla="*/ 3 w 116"/>
                <a:gd name="T29" fmla="*/ 33 h 92"/>
                <a:gd name="T30" fmla="*/ 1 w 116"/>
                <a:gd name="T31" fmla="*/ 27 h 92"/>
                <a:gd name="T32" fmla="*/ 0 w 116"/>
                <a:gd name="T33" fmla="*/ 24 h 92"/>
                <a:gd name="T34" fmla="*/ 2 w 116"/>
                <a:gd name="T35" fmla="*/ 20 h 92"/>
                <a:gd name="T36" fmla="*/ 5 w 116"/>
                <a:gd name="T37" fmla="*/ 15 h 92"/>
                <a:gd name="T38" fmla="*/ 8 w 116"/>
                <a:gd name="T39" fmla="*/ 11 h 92"/>
                <a:gd name="T40" fmla="*/ 11 w 116"/>
                <a:gd name="T41" fmla="*/ 7 h 92"/>
                <a:gd name="T42" fmla="*/ 15 w 116"/>
                <a:gd name="T43" fmla="*/ 4 h 92"/>
                <a:gd name="T44" fmla="*/ 20 w 116"/>
                <a:gd name="T45" fmla="*/ 2 h 92"/>
                <a:gd name="T46" fmla="*/ 25 w 116"/>
                <a:gd name="T47" fmla="*/ 1 h 92"/>
                <a:gd name="T48" fmla="*/ 31 w 116"/>
                <a:gd name="T49" fmla="*/ 0 h 92"/>
                <a:gd name="T50" fmla="*/ 36 w 116"/>
                <a:gd name="T51" fmla="*/ 1 h 92"/>
                <a:gd name="T52" fmla="*/ 40 w 116"/>
                <a:gd name="T53" fmla="*/ 2 h 92"/>
                <a:gd name="T54" fmla="*/ 44 w 116"/>
                <a:gd name="T55" fmla="*/ 4 h 92"/>
                <a:gd name="T56" fmla="*/ 47 w 116"/>
                <a:gd name="T57" fmla="*/ 7 h 92"/>
                <a:gd name="T58" fmla="*/ 50 w 116"/>
                <a:gd name="T59" fmla="*/ 10 h 92"/>
                <a:gd name="T60" fmla="*/ 53 w 116"/>
                <a:gd name="T61" fmla="*/ 14 h 92"/>
                <a:gd name="T62" fmla="*/ 55 w 116"/>
                <a:gd name="T63" fmla="*/ 18 h 92"/>
                <a:gd name="T64" fmla="*/ 57 w 116"/>
                <a:gd name="T65" fmla="*/ 23 h 9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16"/>
                <a:gd name="T100" fmla="*/ 0 h 92"/>
                <a:gd name="T101" fmla="*/ 116 w 116"/>
                <a:gd name="T102" fmla="*/ 92 h 9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16" h="92">
                  <a:moveTo>
                    <a:pt x="112" y="45"/>
                  </a:moveTo>
                  <a:lnTo>
                    <a:pt x="113" y="49"/>
                  </a:lnTo>
                  <a:lnTo>
                    <a:pt x="114" y="54"/>
                  </a:lnTo>
                  <a:lnTo>
                    <a:pt x="115" y="58"/>
                  </a:lnTo>
                  <a:lnTo>
                    <a:pt x="116" y="63"/>
                  </a:lnTo>
                  <a:lnTo>
                    <a:pt x="104" y="63"/>
                  </a:lnTo>
                  <a:lnTo>
                    <a:pt x="90" y="65"/>
                  </a:lnTo>
                  <a:lnTo>
                    <a:pt x="76" y="69"/>
                  </a:lnTo>
                  <a:lnTo>
                    <a:pt x="62" y="73"/>
                  </a:lnTo>
                  <a:lnTo>
                    <a:pt x="48" y="78"/>
                  </a:lnTo>
                  <a:lnTo>
                    <a:pt x="34" y="83"/>
                  </a:lnTo>
                  <a:lnTo>
                    <a:pt x="21" y="87"/>
                  </a:lnTo>
                  <a:lnTo>
                    <a:pt x="8" y="92"/>
                  </a:lnTo>
                  <a:lnTo>
                    <a:pt x="7" y="80"/>
                  </a:lnTo>
                  <a:lnTo>
                    <a:pt x="5" y="66"/>
                  </a:lnTo>
                  <a:lnTo>
                    <a:pt x="2" y="54"/>
                  </a:lnTo>
                  <a:lnTo>
                    <a:pt x="0" y="48"/>
                  </a:lnTo>
                  <a:lnTo>
                    <a:pt x="3" y="39"/>
                  </a:lnTo>
                  <a:lnTo>
                    <a:pt x="9" y="30"/>
                  </a:lnTo>
                  <a:lnTo>
                    <a:pt x="15" y="22"/>
                  </a:lnTo>
                  <a:lnTo>
                    <a:pt x="22" y="13"/>
                  </a:lnTo>
                  <a:lnTo>
                    <a:pt x="30" y="8"/>
                  </a:lnTo>
                  <a:lnTo>
                    <a:pt x="39" y="3"/>
                  </a:lnTo>
                  <a:lnTo>
                    <a:pt x="49" y="1"/>
                  </a:lnTo>
                  <a:lnTo>
                    <a:pt x="61" y="0"/>
                  </a:lnTo>
                  <a:lnTo>
                    <a:pt x="70" y="1"/>
                  </a:lnTo>
                  <a:lnTo>
                    <a:pt x="78" y="4"/>
                  </a:lnTo>
                  <a:lnTo>
                    <a:pt x="86" y="8"/>
                  </a:lnTo>
                  <a:lnTo>
                    <a:pt x="93" y="13"/>
                  </a:lnTo>
                  <a:lnTo>
                    <a:pt x="99" y="20"/>
                  </a:lnTo>
                  <a:lnTo>
                    <a:pt x="105" y="27"/>
                  </a:lnTo>
                  <a:lnTo>
                    <a:pt x="108" y="35"/>
                  </a:lnTo>
                  <a:lnTo>
                    <a:pt x="112" y="45"/>
                  </a:lnTo>
                  <a:close/>
                </a:path>
              </a:pathLst>
            </a:custGeom>
            <a:solidFill>
              <a:srgbClr val="DBB7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300" name="Freeform 18"/>
            <p:cNvSpPr>
              <a:spLocks/>
            </p:cNvSpPr>
            <p:nvPr/>
          </p:nvSpPr>
          <p:spPr bwMode="auto">
            <a:xfrm>
              <a:off x="105" y="1879"/>
              <a:ext cx="249" cy="356"/>
            </a:xfrm>
            <a:custGeom>
              <a:avLst/>
              <a:gdLst>
                <a:gd name="T0" fmla="*/ 248 w 498"/>
                <a:gd name="T1" fmla="*/ 205 h 711"/>
                <a:gd name="T2" fmla="*/ 239 w 498"/>
                <a:gd name="T3" fmla="*/ 231 h 711"/>
                <a:gd name="T4" fmla="*/ 230 w 498"/>
                <a:gd name="T5" fmla="*/ 247 h 711"/>
                <a:gd name="T6" fmla="*/ 223 w 498"/>
                <a:gd name="T7" fmla="*/ 257 h 711"/>
                <a:gd name="T8" fmla="*/ 216 w 498"/>
                <a:gd name="T9" fmla="*/ 266 h 711"/>
                <a:gd name="T10" fmla="*/ 208 w 498"/>
                <a:gd name="T11" fmla="*/ 275 h 711"/>
                <a:gd name="T12" fmla="*/ 202 w 498"/>
                <a:gd name="T13" fmla="*/ 281 h 711"/>
                <a:gd name="T14" fmla="*/ 195 w 498"/>
                <a:gd name="T15" fmla="*/ 288 h 711"/>
                <a:gd name="T16" fmla="*/ 183 w 498"/>
                <a:gd name="T17" fmla="*/ 296 h 711"/>
                <a:gd name="T18" fmla="*/ 168 w 498"/>
                <a:gd name="T19" fmla="*/ 307 h 711"/>
                <a:gd name="T20" fmla="*/ 150 w 498"/>
                <a:gd name="T21" fmla="*/ 319 h 711"/>
                <a:gd name="T22" fmla="*/ 133 w 498"/>
                <a:gd name="T23" fmla="*/ 330 h 711"/>
                <a:gd name="T24" fmla="*/ 116 w 498"/>
                <a:gd name="T25" fmla="*/ 341 h 711"/>
                <a:gd name="T26" fmla="*/ 101 w 498"/>
                <a:gd name="T27" fmla="*/ 349 h 711"/>
                <a:gd name="T28" fmla="*/ 92 w 498"/>
                <a:gd name="T29" fmla="*/ 353 h 711"/>
                <a:gd name="T30" fmla="*/ 86 w 498"/>
                <a:gd name="T31" fmla="*/ 355 h 711"/>
                <a:gd name="T32" fmla="*/ 80 w 498"/>
                <a:gd name="T33" fmla="*/ 356 h 711"/>
                <a:gd name="T34" fmla="*/ 74 w 498"/>
                <a:gd name="T35" fmla="*/ 355 h 711"/>
                <a:gd name="T36" fmla="*/ 65 w 498"/>
                <a:gd name="T37" fmla="*/ 352 h 711"/>
                <a:gd name="T38" fmla="*/ 54 w 498"/>
                <a:gd name="T39" fmla="*/ 345 h 711"/>
                <a:gd name="T40" fmla="*/ 44 w 498"/>
                <a:gd name="T41" fmla="*/ 335 h 711"/>
                <a:gd name="T42" fmla="*/ 36 w 498"/>
                <a:gd name="T43" fmla="*/ 324 h 711"/>
                <a:gd name="T44" fmla="*/ 29 w 498"/>
                <a:gd name="T45" fmla="*/ 311 h 711"/>
                <a:gd name="T46" fmla="*/ 22 w 498"/>
                <a:gd name="T47" fmla="*/ 297 h 711"/>
                <a:gd name="T48" fmla="*/ 17 w 498"/>
                <a:gd name="T49" fmla="*/ 283 h 711"/>
                <a:gd name="T50" fmla="*/ 13 w 498"/>
                <a:gd name="T51" fmla="*/ 269 h 711"/>
                <a:gd name="T52" fmla="*/ 8 w 498"/>
                <a:gd name="T53" fmla="*/ 237 h 711"/>
                <a:gd name="T54" fmla="*/ 1 w 498"/>
                <a:gd name="T55" fmla="*/ 190 h 711"/>
                <a:gd name="T56" fmla="*/ 5 w 498"/>
                <a:gd name="T57" fmla="*/ 157 h 711"/>
                <a:gd name="T58" fmla="*/ 16 w 498"/>
                <a:gd name="T59" fmla="*/ 140 h 711"/>
                <a:gd name="T60" fmla="*/ 29 w 498"/>
                <a:gd name="T61" fmla="*/ 125 h 711"/>
                <a:gd name="T62" fmla="*/ 43 w 498"/>
                <a:gd name="T63" fmla="*/ 110 h 711"/>
                <a:gd name="T64" fmla="*/ 55 w 498"/>
                <a:gd name="T65" fmla="*/ 97 h 711"/>
                <a:gd name="T66" fmla="*/ 67 w 498"/>
                <a:gd name="T67" fmla="*/ 86 h 711"/>
                <a:gd name="T68" fmla="*/ 81 w 498"/>
                <a:gd name="T69" fmla="*/ 74 h 711"/>
                <a:gd name="T70" fmla="*/ 97 w 498"/>
                <a:gd name="T71" fmla="*/ 62 h 711"/>
                <a:gd name="T72" fmla="*/ 112 w 498"/>
                <a:gd name="T73" fmla="*/ 51 h 711"/>
                <a:gd name="T74" fmla="*/ 125 w 498"/>
                <a:gd name="T75" fmla="*/ 42 h 711"/>
                <a:gd name="T76" fmla="*/ 136 w 498"/>
                <a:gd name="T77" fmla="*/ 34 h 711"/>
                <a:gd name="T78" fmla="*/ 143 w 498"/>
                <a:gd name="T79" fmla="*/ 29 h 711"/>
                <a:gd name="T80" fmla="*/ 153 w 498"/>
                <a:gd name="T81" fmla="*/ 24 h 711"/>
                <a:gd name="T82" fmla="*/ 172 w 498"/>
                <a:gd name="T83" fmla="*/ 14 h 711"/>
                <a:gd name="T84" fmla="*/ 191 w 498"/>
                <a:gd name="T85" fmla="*/ 6 h 711"/>
                <a:gd name="T86" fmla="*/ 203 w 498"/>
                <a:gd name="T87" fmla="*/ 1 h 711"/>
                <a:gd name="T88" fmla="*/ 215 w 498"/>
                <a:gd name="T89" fmla="*/ 24 h 711"/>
                <a:gd name="T90" fmla="*/ 230 w 498"/>
                <a:gd name="T91" fmla="*/ 70 h 711"/>
                <a:gd name="T92" fmla="*/ 242 w 498"/>
                <a:gd name="T93" fmla="*/ 117 h 711"/>
                <a:gd name="T94" fmla="*/ 248 w 498"/>
                <a:gd name="T95" fmla="*/ 170 h 711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498"/>
                <a:gd name="T145" fmla="*/ 0 h 711"/>
                <a:gd name="T146" fmla="*/ 498 w 498"/>
                <a:gd name="T147" fmla="*/ 711 h 711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498" h="711">
                  <a:moveTo>
                    <a:pt x="498" y="400"/>
                  </a:moveTo>
                  <a:lnTo>
                    <a:pt x="495" y="410"/>
                  </a:lnTo>
                  <a:lnTo>
                    <a:pt x="487" y="433"/>
                  </a:lnTo>
                  <a:lnTo>
                    <a:pt x="478" y="461"/>
                  </a:lnTo>
                  <a:lnTo>
                    <a:pt x="466" y="484"/>
                  </a:lnTo>
                  <a:lnTo>
                    <a:pt x="459" y="494"/>
                  </a:lnTo>
                  <a:lnTo>
                    <a:pt x="452" y="503"/>
                  </a:lnTo>
                  <a:lnTo>
                    <a:pt x="445" y="514"/>
                  </a:lnTo>
                  <a:lnTo>
                    <a:pt x="438" y="523"/>
                  </a:lnTo>
                  <a:lnTo>
                    <a:pt x="432" y="532"/>
                  </a:lnTo>
                  <a:lnTo>
                    <a:pt x="423" y="540"/>
                  </a:lnTo>
                  <a:lnTo>
                    <a:pt x="415" y="549"/>
                  </a:lnTo>
                  <a:lnTo>
                    <a:pt x="407" y="559"/>
                  </a:lnTo>
                  <a:lnTo>
                    <a:pt x="404" y="562"/>
                  </a:lnTo>
                  <a:lnTo>
                    <a:pt x="397" y="568"/>
                  </a:lnTo>
                  <a:lnTo>
                    <a:pt x="389" y="575"/>
                  </a:lnTo>
                  <a:lnTo>
                    <a:pt x="377" y="583"/>
                  </a:lnTo>
                  <a:lnTo>
                    <a:pt x="365" y="592"/>
                  </a:lnTo>
                  <a:lnTo>
                    <a:pt x="350" y="602"/>
                  </a:lnTo>
                  <a:lnTo>
                    <a:pt x="335" y="614"/>
                  </a:lnTo>
                  <a:lnTo>
                    <a:pt x="317" y="625"/>
                  </a:lnTo>
                  <a:lnTo>
                    <a:pt x="300" y="637"/>
                  </a:lnTo>
                  <a:lnTo>
                    <a:pt x="283" y="648"/>
                  </a:lnTo>
                  <a:lnTo>
                    <a:pt x="266" y="660"/>
                  </a:lnTo>
                  <a:lnTo>
                    <a:pt x="248" y="670"/>
                  </a:lnTo>
                  <a:lnTo>
                    <a:pt x="231" y="681"/>
                  </a:lnTo>
                  <a:lnTo>
                    <a:pt x="216" y="690"/>
                  </a:lnTo>
                  <a:lnTo>
                    <a:pt x="201" y="698"/>
                  </a:lnTo>
                  <a:lnTo>
                    <a:pt x="188" y="704"/>
                  </a:lnTo>
                  <a:lnTo>
                    <a:pt x="183" y="706"/>
                  </a:lnTo>
                  <a:lnTo>
                    <a:pt x="177" y="708"/>
                  </a:lnTo>
                  <a:lnTo>
                    <a:pt x="171" y="710"/>
                  </a:lnTo>
                  <a:lnTo>
                    <a:pt x="165" y="710"/>
                  </a:lnTo>
                  <a:lnTo>
                    <a:pt x="160" y="711"/>
                  </a:lnTo>
                  <a:lnTo>
                    <a:pt x="153" y="710"/>
                  </a:lnTo>
                  <a:lnTo>
                    <a:pt x="147" y="710"/>
                  </a:lnTo>
                  <a:lnTo>
                    <a:pt x="141" y="708"/>
                  </a:lnTo>
                  <a:lnTo>
                    <a:pt x="129" y="704"/>
                  </a:lnTo>
                  <a:lnTo>
                    <a:pt x="117" y="698"/>
                  </a:lnTo>
                  <a:lnTo>
                    <a:pt x="107" y="690"/>
                  </a:lnTo>
                  <a:lnTo>
                    <a:pt x="96" y="680"/>
                  </a:lnTo>
                  <a:lnTo>
                    <a:pt x="88" y="669"/>
                  </a:lnTo>
                  <a:lnTo>
                    <a:pt x="80" y="658"/>
                  </a:lnTo>
                  <a:lnTo>
                    <a:pt x="72" y="647"/>
                  </a:lnTo>
                  <a:lnTo>
                    <a:pt x="65" y="636"/>
                  </a:lnTo>
                  <a:lnTo>
                    <a:pt x="57" y="622"/>
                  </a:lnTo>
                  <a:lnTo>
                    <a:pt x="50" y="608"/>
                  </a:lnTo>
                  <a:lnTo>
                    <a:pt x="43" y="594"/>
                  </a:lnTo>
                  <a:lnTo>
                    <a:pt x="39" y="581"/>
                  </a:lnTo>
                  <a:lnTo>
                    <a:pt x="34" y="566"/>
                  </a:lnTo>
                  <a:lnTo>
                    <a:pt x="29" y="552"/>
                  </a:lnTo>
                  <a:lnTo>
                    <a:pt x="25" y="537"/>
                  </a:lnTo>
                  <a:lnTo>
                    <a:pt x="20" y="523"/>
                  </a:lnTo>
                  <a:lnTo>
                    <a:pt x="16" y="474"/>
                  </a:lnTo>
                  <a:lnTo>
                    <a:pt x="8" y="427"/>
                  </a:lnTo>
                  <a:lnTo>
                    <a:pt x="1" y="380"/>
                  </a:lnTo>
                  <a:lnTo>
                    <a:pt x="0" y="332"/>
                  </a:lnTo>
                  <a:lnTo>
                    <a:pt x="9" y="313"/>
                  </a:lnTo>
                  <a:lnTo>
                    <a:pt x="19" y="296"/>
                  </a:lnTo>
                  <a:lnTo>
                    <a:pt x="32" y="280"/>
                  </a:lnTo>
                  <a:lnTo>
                    <a:pt x="44" y="265"/>
                  </a:lnTo>
                  <a:lnTo>
                    <a:pt x="58" y="250"/>
                  </a:lnTo>
                  <a:lnTo>
                    <a:pt x="72" y="235"/>
                  </a:lnTo>
                  <a:lnTo>
                    <a:pt x="86" y="220"/>
                  </a:lnTo>
                  <a:lnTo>
                    <a:pt x="100" y="205"/>
                  </a:lnTo>
                  <a:lnTo>
                    <a:pt x="109" y="194"/>
                  </a:lnTo>
                  <a:lnTo>
                    <a:pt x="120" y="183"/>
                  </a:lnTo>
                  <a:lnTo>
                    <a:pt x="133" y="171"/>
                  </a:lnTo>
                  <a:lnTo>
                    <a:pt x="147" y="160"/>
                  </a:lnTo>
                  <a:lnTo>
                    <a:pt x="162" y="147"/>
                  </a:lnTo>
                  <a:lnTo>
                    <a:pt x="177" y="136"/>
                  </a:lnTo>
                  <a:lnTo>
                    <a:pt x="193" y="124"/>
                  </a:lnTo>
                  <a:lnTo>
                    <a:pt x="208" y="113"/>
                  </a:lnTo>
                  <a:lnTo>
                    <a:pt x="223" y="101"/>
                  </a:lnTo>
                  <a:lnTo>
                    <a:pt x="237" y="92"/>
                  </a:lnTo>
                  <a:lnTo>
                    <a:pt x="249" y="83"/>
                  </a:lnTo>
                  <a:lnTo>
                    <a:pt x="262" y="75"/>
                  </a:lnTo>
                  <a:lnTo>
                    <a:pt x="271" y="68"/>
                  </a:lnTo>
                  <a:lnTo>
                    <a:pt x="279" y="62"/>
                  </a:lnTo>
                  <a:lnTo>
                    <a:pt x="285" y="58"/>
                  </a:lnTo>
                  <a:lnTo>
                    <a:pt x="289" y="56"/>
                  </a:lnTo>
                  <a:lnTo>
                    <a:pt x="305" y="47"/>
                  </a:lnTo>
                  <a:lnTo>
                    <a:pt x="323" y="38"/>
                  </a:lnTo>
                  <a:lnTo>
                    <a:pt x="343" y="28"/>
                  </a:lnTo>
                  <a:lnTo>
                    <a:pt x="362" y="19"/>
                  </a:lnTo>
                  <a:lnTo>
                    <a:pt x="381" y="12"/>
                  </a:lnTo>
                  <a:lnTo>
                    <a:pt x="396" y="5"/>
                  </a:lnTo>
                  <a:lnTo>
                    <a:pt x="406" y="2"/>
                  </a:lnTo>
                  <a:lnTo>
                    <a:pt x="411" y="0"/>
                  </a:lnTo>
                  <a:lnTo>
                    <a:pt x="429" y="47"/>
                  </a:lnTo>
                  <a:lnTo>
                    <a:pt x="445" y="93"/>
                  </a:lnTo>
                  <a:lnTo>
                    <a:pt x="460" y="139"/>
                  </a:lnTo>
                  <a:lnTo>
                    <a:pt x="473" y="185"/>
                  </a:lnTo>
                  <a:lnTo>
                    <a:pt x="483" y="234"/>
                  </a:lnTo>
                  <a:lnTo>
                    <a:pt x="490" y="284"/>
                  </a:lnTo>
                  <a:lnTo>
                    <a:pt x="496" y="340"/>
                  </a:lnTo>
                  <a:lnTo>
                    <a:pt x="498" y="400"/>
                  </a:lnTo>
                  <a:close/>
                </a:path>
              </a:pathLst>
            </a:custGeom>
            <a:solidFill>
              <a:srgbClr val="FFF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301" name="Freeform 19"/>
            <p:cNvSpPr>
              <a:spLocks/>
            </p:cNvSpPr>
            <p:nvPr/>
          </p:nvSpPr>
          <p:spPr bwMode="auto">
            <a:xfrm>
              <a:off x="-61" y="1815"/>
              <a:ext cx="283" cy="442"/>
            </a:xfrm>
            <a:custGeom>
              <a:avLst/>
              <a:gdLst>
                <a:gd name="T0" fmla="*/ 46 w 567"/>
                <a:gd name="T1" fmla="*/ 385 h 884"/>
                <a:gd name="T2" fmla="*/ 33 w 567"/>
                <a:gd name="T3" fmla="*/ 337 h 884"/>
                <a:gd name="T4" fmla="*/ 15 w 567"/>
                <a:gd name="T5" fmla="*/ 274 h 884"/>
                <a:gd name="T6" fmla="*/ 2 w 567"/>
                <a:gd name="T7" fmla="*/ 226 h 884"/>
                <a:gd name="T8" fmla="*/ 5 w 567"/>
                <a:gd name="T9" fmla="*/ 199 h 884"/>
                <a:gd name="T10" fmla="*/ 19 w 567"/>
                <a:gd name="T11" fmla="*/ 163 h 884"/>
                <a:gd name="T12" fmla="*/ 37 w 567"/>
                <a:gd name="T13" fmla="*/ 128 h 884"/>
                <a:gd name="T14" fmla="*/ 60 w 567"/>
                <a:gd name="T15" fmla="*/ 96 h 884"/>
                <a:gd name="T16" fmla="*/ 77 w 567"/>
                <a:gd name="T17" fmla="*/ 75 h 884"/>
                <a:gd name="T18" fmla="*/ 91 w 567"/>
                <a:gd name="T19" fmla="*/ 62 h 884"/>
                <a:gd name="T20" fmla="*/ 106 w 567"/>
                <a:gd name="T21" fmla="*/ 49 h 884"/>
                <a:gd name="T22" fmla="*/ 121 w 567"/>
                <a:gd name="T23" fmla="*/ 36 h 884"/>
                <a:gd name="T24" fmla="*/ 136 w 567"/>
                <a:gd name="T25" fmla="*/ 24 h 884"/>
                <a:gd name="T26" fmla="*/ 148 w 567"/>
                <a:gd name="T27" fmla="*/ 13 h 884"/>
                <a:gd name="T28" fmla="*/ 159 w 567"/>
                <a:gd name="T29" fmla="*/ 5 h 884"/>
                <a:gd name="T30" fmla="*/ 164 w 567"/>
                <a:gd name="T31" fmla="*/ 1 h 884"/>
                <a:gd name="T32" fmla="*/ 172 w 567"/>
                <a:gd name="T33" fmla="*/ 2 h 884"/>
                <a:gd name="T34" fmla="*/ 189 w 567"/>
                <a:gd name="T35" fmla="*/ 5 h 884"/>
                <a:gd name="T36" fmla="*/ 206 w 567"/>
                <a:gd name="T37" fmla="*/ 9 h 884"/>
                <a:gd name="T38" fmla="*/ 225 w 567"/>
                <a:gd name="T39" fmla="*/ 13 h 884"/>
                <a:gd name="T40" fmla="*/ 243 w 567"/>
                <a:gd name="T41" fmla="*/ 16 h 884"/>
                <a:gd name="T42" fmla="*/ 259 w 567"/>
                <a:gd name="T43" fmla="*/ 20 h 884"/>
                <a:gd name="T44" fmla="*/ 273 w 567"/>
                <a:gd name="T45" fmla="*/ 21 h 884"/>
                <a:gd name="T46" fmla="*/ 281 w 567"/>
                <a:gd name="T47" fmla="*/ 23 h 884"/>
                <a:gd name="T48" fmla="*/ 277 w 567"/>
                <a:gd name="T49" fmla="*/ 26 h 884"/>
                <a:gd name="T50" fmla="*/ 256 w 567"/>
                <a:gd name="T51" fmla="*/ 38 h 884"/>
                <a:gd name="T52" fmla="*/ 229 w 567"/>
                <a:gd name="T53" fmla="*/ 54 h 884"/>
                <a:gd name="T54" fmla="*/ 205 w 567"/>
                <a:gd name="T55" fmla="*/ 69 h 884"/>
                <a:gd name="T56" fmla="*/ 186 w 567"/>
                <a:gd name="T57" fmla="*/ 82 h 884"/>
                <a:gd name="T58" fmla="*/ 170 w 567"/>
                <a:gd name="T59" fmla="*/ 96 h 884"/>
                <a:gd name="T60" fmla="*/ 153 w 567"/>
                <a:gd name="T61" fmla="*/ 110 h 884"/>
                <a:gd name="T62" fmla="*/ 138 w 567"/>
                <a:gd name="T63" fmla="*/ 125 h 884"/>
                <a:gd name="T64" fmla="*/ 125 w 567"/>
                <a:gd name="T65" fmla="*/ 141 h 884"/>
                <a:gd name="T66" fmla="*/ 113 w 567"/>
                <a:gd name="T67" fmla="*/ 155 h 884"/>
                <a:gd name="T68" fmla="*/ 102 w 567"/>
                <a:gd name="T69" fmla="*/ 170 h 884"/>
                <a:gd name="T70" fmla="*/ 93 w 567"/>
                <a:gd name="T71" fmla="*/ 186 h 884"/>
                <a:gd name="T72" fmla="*/ 89 w 567"/>
                <a:gd name="T73" fmla="*/ 194 h 884"/>
                <a:gd name="T74" fmla="*/ 89 w 567"/>
                <a:gd name="T75" fmla="*/ 194 h 884"/>
                <a:gd name="T76" fmla="*/ 89 w 567"/>
                <a:gd name="T77" fmla="*/ 194 h 884"/>
                <a:gd name="T78" fmla="*/ 89 w 567"/>
                <a:gd name="T79" fmla="*/ 194 h 884"/>
                <a:gd name="T80" fmla="*/ 88 w 567"/>
                <a:gd name="T81" fmla="*/ 194 h 884"/>
                <a:gd name="T82" fmla="*/ 88 w 567"/>
                <a:gd name="T83" fmla="*/ 195 h 884"/>
                <a:gd name="T84" fmla="*/ 85 w 567"/>
                <a:gd name="T85" fmla="*/ 213 h 884"/>
                <a:gd name="T86" fmla="*/ 85 w 567"/>
                <a:gd name="T87" fmla="*/ 250 h 884"/>
                <a:gd name="T88" fmla="*/ 92 w 567"/>
                <a:gd name="T89" fmla="*/ 285 h 884"/>
                <a:gd name="T90" fmla="*/ 102 w 567"/>
                <a:gd name="T91" fmla="*/ 321 h 884"/>
                <a:gd name="T92" fmla="*/ 110 w 567"/>
                <a:gd name="T93" fmla="*/ 352 h 884"/>
                <a:gd name="T94" fmla="*/ 118 w 567"/>
                <a:gd name="T95" fmla="*/ 379 h 884"/>
                <a:gd name="T96" fmla="*/ 126 w 567"/>
                <a:gd name="T97" fmla="*/ 404 h 884"/>
                <a:gd name="T98" fmla="*/ 134 w 567"/>
                <a:gd name="T99" fmla="*/ 429 h 884"/>
                <a:gd name="T100" fmla="*/ 132 w 567"/>
                <a:gd name="T101" fmla="*/ 439 h 884"/>
                <a:gd name="T102" fmla="*/ 109 w 567"/>
                <a:gd name="T103" fmla="*/ 426 h 884"/>
                <a:gd name="T104" fmla="*/ 80 w 567"/>
                <a:gd name="T105" fmla="*/ 410 h 884"/>
                <a:gd name="T106" fmla="*/ 55 w 567"/>
                <a:gd name="T107" fmla="*/ 397 h 884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567"/>
                <a:gd name="T163" fmla="*/ 0 h 884"/>
                <a:gd name="T164" fmla="*/ 567 w 567"/>
                <a:gd name="T165" fmla="*/ 884 h 884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567" h="884">
                  <a:moveTo>
                    <a:pt x="94" y="786"/>
                  </a:moveTo>
                  <a:lnTo>
                    <a:pt x="92" y="769"/>
                  </a:lnTo>
                  <a:lnTo>
                    <a:pt x="82" y="729"/>
                  </a:lnTo>
                  <a:lnTo>
                    <a:pt x="67" y="674"/>
                  </a:lnTo>
                  <a:lnTo>
                    <a:pt x="49" y="610"/>
                  </a:lnTo>
                  <a:lnTo>
                    <a:pt x="31" y="547"/>
                  </a:lnTo>
                  <a:lnTo>
                    <a:pt x="15" y="492"/>
                  </a:lnTo>
                  <a:lnTo>
                    <a:pt x="4" y="451"/>
                  </a:lnTo>
                  <a:lnTo>
                    <a:pt x="0" y="435"/>
                  </a:lnTo>
                  <a:lnTo>
                    <a:pt x="10" y="397"/>
                  </a:lnTo>
                  <a:lnTo>
                    <a:pt x="23" y="360"/>
                  </a:lnTo>
                  <a:lnTo>
                    <a:pt x="38" y="325"/>
                  </a:lnTo>
                  <a:lnTo>
                    <a:pt x="55" y="289"/>
                  </a:lnTo>
                  <a:lnTo>
                    <a:pt x="75" y="255"/>
                  </a:lnTo>
                  <a:lnTo>
                    <a:pt x="95" y="222"/>
                  </a:lnTo>
                  <a:lnTo>
                    <a:pt x="120" y="191"/>
                  </a:lnTo>
                  <a:lnTo>
                    <a:pt x="145" y="161"/>
                  </a:lnTo>
                  <a:lnTo>
                    <a:pt x="155" y="149"/>
                  </a:lnTo>
                  <a:lnTo>
                    <a:pt x="168" y="137"/>
                  </a:lnTo>
                  <a:lnTo>
                    <a:pt x="182" y="124"/>
                  </a:lnTo>
                  <a:lnTo>
                    <a:pt x="196" y="110"/>
                  </a:lnTo>
                  <a:lnTo>
                    <a:pt x="212" y="98"/>
                  </a:lnTo>
                  <a:lnTo>
                    <a:pt x="227" y="84"/>
                  </a:lnTo>
                  <a:lnTo>
                    <a:pt x="242" y="71"/>
                  </a:lnTo>
                  <a:lnTo>
                    <a:pt x="257" y="58"/>
                  </a:lnTo>
                  <a:lnTo>
                    <a:pt x="272" y="47"/>
                  </a:lnTo>
                  <a:lnTo>
                    <a:pt x="285" y="35"/>
                  </a:lnTo>
                  <a:lnTo>
                    <a:pt x="297" y="25"/>
                  </a:lnTo>
                  <a:lnTo>
                    <a:pt x="308" y="17"/>
                  </a:lnTo>
                  <a:lnTo>
                    <a:pt x="318" y="10"/>
                  </a:lnTo>
                  <a:lnTo>
                    <a:pt x="325" y="4"/>
                  </a:lnTo>
                  <a:lnTo>
                    <a:pt x="329" y="1"/>
                  </a:lnTo>
                  <a:lnTo>
                    <a:pt x="330" y="0"/>
                  </a:lnTo>
                  <a:lnTo>
                    <a:pt x="344" y="3"/>
                  </a:lnTo>
                  <a:lnTo>
                    <a:pt x="360" y="7"/>
                  </a:lnTo>
                  <a:lnTo>
                    <a:pt x="378" y="10"/>
                  </a:lnTo>
                  <a:lnTo>
                    <a:pt x="395" y="13"/>
                  </a:lnTo>
                  <a:lnTo>
                    <a:pt x="413" y="18"/>
                  </a:lnTo>
                  <a:lnTo>
                    <a:pt x="433" y="22"/>
                  </a:lnTo>
                  <a:lnTo>
                    <a:pt x="451" y="25"/>
                  </a:lnTo>
                  <a:lnTo>
                    <a:pt x="470" y="28"/>
                  </a:lnTo>
                  <a:lnTo>
                    <a:pt x="487" y="32"/>
                  </a:lnTo>
                  <a:lnTo>
                    <a:pt x="504" y="35"/>
                  </a:lnTo>
                  <a:lnTo>
                    <a:pt x="519" y="39"/>
                  </a:lnTo>
                  <a:lnTo>
                    <a:pt x="533" y="41"/>
                  </a:lnTo>
                  <a:lnTo>
                    <a:pt x="546" y="42"/>
                  </a:lnTo>
                  <a:lnTo>
                    <a:pt x="555" y="43"/>
                  </a:lnTo>
                  <a:lnTo>
                    <a:pt x="562" y="45"/>
                  </a:lnTo>
                  <a:lnTo>
                    <a:pt x="567" y="45"/>
                  </a:lnTo>
                  <a:lnTo>
                    <a:pt x="554" y="51"/>
                  </a:lnTo>
                  <a:lnTo>
                    <a:pt x="535" y="62"/>
                  </a:lnTo>
                  <a:lnTo>
                    <a:pt x="512" y="76"/>
                  </a:lnTo>
                  <a:lnTo>
                    <a:pt x="486" y="91"/>
                  </a:lnTo>
                  <a:lnTo>
                    <a:pt x="458" y="107"/>
                  </a:lnTo>
                  <a:lnTo>
                    <a:pt x="432" y="123"/>
                  </a:lnTo>
                  <a:lnTo>
                    <a:pt x="410" y="137"/>
                  </a:lnTo>
                  <a:lnTo>
                    <a:pt x="391" y="149"/>
                  </a:lnTo>
                  <a:lnTo>
                    <a:pt x="373" y="163"/>
                  </a:lnTo>
                  <a:lnTo>
                    <a:pt x="356" y="177"/>
                  </a:lnTo>
                  <a:lnTo>
                    <a:pt x="340" y="191"/>
                  </a:lnTo>
                  <a:lnTo>
                    <a:pt x="323" y="205"/>
                  </a:lnTo>
                  <a:lnTo>
                    <a:pt x="307" y="220"/>
                  </a:lnTo>
                  <a:lnTo>
                    <a:pt x="292" y="235"/>
                  </a:lnTo>
                  <a:lnTo>
                    <a:pt x="277" y="250"/>
                  </a:lnTo>
                  <a:lnTo>
                    <a:pt x="262" y="267"/>
                  </a:lnTo>
                  <a:lnTo>
                    <a:pt x="251" y="282"/>
                  </a:lnTo>
                  <a:lnTo>
                    <a:pt x="238" y="296"/>
                  </a:lnTo>
                  <a:lnTo>
                    <a:pt x="227" y="310"/>
                  </a:lnTo>
                  <a:lnTo>
                    <a:pt x="215" y="325"/>
                  </a:lnTo>
                  <a:lnTo>
                    <a:pt x="205" y="340"/>
                  </a:lnTo>
                  <a:lnTo>
                    <a:pt x="194" y="355"/>
                  </a:lnTo>
                  <a:lnTo>
                    <a:pt x="186" y="371"/>
                  </a:lnTo>
                  <a:lnTo>
                    <a:pt x="179" y="388"/>
                  </a:lnTo>
                  <a:lnTo>
                    <a:pt x="178" y="388"/>
                  </a:lnTo>
                  <a:lnTo>
                    <a:pt x="177" y="388"/>
                  </a:lnTo>
                  <a:lnTo>
                    <a:pt x="176" y="389"/>
                  </a:lnTo>
                  <a:lnTo>
                    <a:pt x="170" y="426"/>
                  </a:lnTo>
                  <a:lnTo>
                    <a:pt x="169" y="462"/>
                  </a:lnTo>
                  <a:lnTo>
                    <a:pt x="171" y="499"/>
                  </a:lnTo>
                  <a:lnTo>
                    <a:pt x="177" y="534"/>
                  </a:lnTo>
                  <a:lnTo>
                    <a:pt x="185" y="570"/>
                  </a:lnTo>
                  <a:lnTo>
                    <a:pt x="194" y="606"/>
                  </a:lnTo>
                  <a:lnTo>
                    <a:pt x="204" y="642"/>
                  </a:lnTo>
                  <a:lnTo>
                    <a:pt x="214" y="677"/>
                  </a:lnTo>
                  <a:lnTo>
                    <a:pt x="221" y="704"/>
                  </a:lnTo>
                  <a:lnTo>
                    <a:pt x="228" y="730"/>
                  </a:lnTo>
                  <a:lnTo>
                    <a:pt x="236" y="757"/>
                  </a:lnTo>
                  <a:lnTo>
                    <a:pt x="244" y="782"/>
                  </a:lnTo>
                  <a:lnTo>
                    <a:pt x="252" y="807"/>
                  </a:lnTo>
                  <a:lnTo>
                    <a:pt x="260" y="833"/>
                  </a:lnTo>
                  <a:lnTo>
                    <a:pt x="268" y="858"/>
                  </a:lnTo>
                  <a:lnTo>
                    <a:pt x="277" y="884"/>
                  </a:lnTo>
                  <a:lnTo>
                    <a:pt x="265" y="877"/>
                  </a:lnTo>
                  <a:lnTo>
                    <a:pt x="244" y="866"/>
                  </a:lnTo>
                  <a:lnTo>
                    <a:pt x="219" y="851"/>
                  </a:lnTo>
                  <a:lnTo>
                    <a:pt x="190" y="836"/>
                  </a:lnTo>
                  <a:lnTo>
                    <a:pt x="161" y="820"/>
                  </a:lnTo>
                  <a:lnTo>
                    <a:pt x="135" y="805"/>
                  </a:lnTo>
                  <a:lnTo>
                    <a:pt x="111" y="794"/>
                  </a:lnTo>
                  <a:lnTo>
                    <a:pt x="94" y="786"/>
                  </a:lnTo>
                  <a:close/>
                </a:path>
              </a:pathLst>
            </a:custGeom>
            <a:solidFill>
              <a:srgbClr val="93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302" name="Freeform 20"/>
            <p:cNvSpPr>
              <a:spLocks/>
            </p:cNvSpPr>
            <p:nvPr/>
          </p:nvSpPr>
          <p:spPr bwMode="auto">
            <a:xfrm>
              <a:off x="38" y="1827"/>
              <a:ext cx="393" cy="495"/>
            </a:xfrm>
            <a:custGeom>
              <a:avLst/>
              <a:gdLst>
                <a:gd name="T0" fmla="*/ 270 w 787"/>
                <a:gd name="T1" fmla="*/ 489 h 991"/>
                <a:gd name="T2" fmla="*/ 220 w 787"/>
                <a:gd name="T3" fmla="*/ 477 h 991"/>
                <a:gd name="T4" fmla="*/ 159 w 787"/>
                <a:gd name="T5" fmla="*/ 462 h 991"/>
                <a:gd name="T6" fmla="*/ 103 w 787"/>
                <a:gd name="T7" fmla="*/ 448 h 991"/>
                <a:gd name="T8" fmla="*/ 65 w 787"/>
                <a:gd name="T9" fmla="*/ 439 h 991"/>
                <a:gd name="T10" fmla="*/ 38 w 787"/>
                <a:gd name="T11" fmla="*/ 390 h 991"/>
                <a:gd name="T12" fmla="*/ 7 w 787"/>
                <a:gd name="T13" fmla="*/ 266 h 991"/>
                <a:gd name="T14" fmla="*/ 0 w 787"/>
                <a:gd name="T15" fmla="*/ 193 h 991"/>
                <a:gd name="T16" fmla="*/ 14 w 787"/>
                <a:gd name="T17" fmla="*/ 164 h 991"/>
                <a:gd name="T18" fmla="*/ 38 w 787"/>
                <a:gd name="T19" fmla="*/ 133 h 991"/>
                <a:gd name="T20" fmla="*/ 66 w 787"/>
                <a:gd name="T21" fmla="*/ 105 h 991"/>
                <a:gd name="T22" fmla="*/ 80 w 787"/>
                <a:gd name="T23" fmla="*/ 92 h 991"/>
                <a:gd name="T24" fmla="*/ 95 w 787"/>
                <a:gd name="T25" fmla="*/ 79 h 991"/>
                <a:gd name="T26" fmla="*/ 115 w 787"/>
                <a:gd name="T27" fmla="*/ 65 h 991"/>
                <a:gd name="T28" fmla="*/ 154 w 787"/>
                <a:gd name="T29" fmla="*/ 42 h 991"/>
                <a:gd name="T30" fmla="*/ 189 w 787"/>
                <a:gd name="T31" fmla="*/ 21 h 991"/>
                <a:gd name="T32" fmla="*/ 206 w 787"/>
                <a:gd name="T33" fmla="*/ 11 h 991"/>
                <a:gd name="T34" fmla="*/ 224 w 787"/>
                <a:gd name="T35" fmla="*/ 5 h 991"/>
                <a:gd name="T36" fmla="*/ 243 w 787"/>
                <a:gd name="T37" fmla="*/ 0 h 991"/>
                <a:gd name="T38" fmla="*/ 259 w 787"/>
                <a:gd name="T39" fmla="*/ 10 h 991"/>
                <a:gd name="T40" fmla="*/ 286 w 787"/>
                <a:gd name="T41" fmla="*/ 28 h 991"/>
                <a:gd name="T42" fmla="*/ 283 w 787"/>
                <a:gd name="T43" fmla="*/ 37 h 991"/>
                <a:gd name="T44" fmla="*/ 250 w 787"/>
                <a:gd name="T45" fmla="*/ 49 h 991"/>
                <a:gd name="T46" fmla="*/ 219 w 787"/>
                <a:gd name="T47" fmla="*/ 64 h 991"/>
                <a:gd name="T48" fmla="*/ 198 w 787"/>
                <a:gd name="T49" fmla="*/ 75 h 991"/>
                <a:gd name="T50" fmla="*/ 184 w 787"/>
                <a:gd name="T51" fmla="*/ 84 h 991"/>
                <a:gd name="T52" fmla="*/ 170 w 787"/>
                <a:gd name="T53" fmla="*/ 94 h 991"/>
                <a:gd name="T54" fmla="*/ 145 w 787"/>
                <a:gd name="T55" fmla="*/ 111 h 991"/>
                <a:gd name="T56" fmla="*/ 122 w 787"/>
                <a:gd name="T57" fmla="*/ 130 h 991"/>
                <a:gd name="T58" fmla="*/ 102 w 787"/>
                <a:gd name="T59" fmla="*/ 154 h 991"/>
                <a:gd name="T60" fmla="*/ 79 w 787"/>
                <a:gd name="T61" fmla="*/ 178 h 991"/>
                <a:gd name="T62" fmla="*/ 60 w 787"/>
                <a:gd name="T63" fmla="*/ 204 h 991"/>
                <a:gd name="T64" fmla="*/ 57 w 787"/>
                <a:gd name="T65" fmla="*/ 268 h 991"/>
                <a:gd name="T66" fmla="*/ 69 w 787"/>
                <a:gd name="T67" fmla="*/ 334 h 991"/>
                <a:gd name="T68" fmla="*/ 75 w 787"/>
                <a:gd name="T69" fmla="*/ 353 h 991"/>
                <a:gd name="T70" fmla="*/ 83 w 787"/>
                <a:gd name="T71" fmla="*/ 372 h 991"/>
                <a:gd name="T72" fmla="*/ 96 w 787"/>
                <a:gd name="T73" fmla="*/ 391 h 991"/>
                <a:gd name="T74" fmla="*/ 113 w 787"/>
                <a:gd name="T75" fmla="*/ 409 h 991"/>
                <a:gd name="T76" fmla="*/ 134 w 787"/>
                <a:gd name="T77" fmla="*/ 419 h 991"/>
                <a:gd name="T78" fmla="*/ 145 w 787"/>
                <a:gd name="T79" fmla="*/ 420 h 991"/>
                <a:gd name="T80" fmla="*/ 156 w 787"/>
                <a:gd name="T81" fmla="*/ 418 h 991"/>
                <a:gd name="T82" fmla="*/ 168 w 787"/>
                <a:gd name="T83" fmla="*/ 413 h 991"/>
                <a:gd name="T84" fmla="*/ 187 w 787"/>
                <a:gd name="T85" fmla="*/ 404 h 991"/>
                <a:gd name="T86" fmla="*/ 205 w 787"/>
                <a:gd name="T87" fmla="*/ 393 h 991"/>
                <a:gd name="T88" fmla="*/ 229 w 787"/>
                <a:gd name="T89" fmla="*/ 376 h 991"/>
                <a:gd name="T90" fmla="*/ 256 w 787"/>
                <a:gd name="T91" fmla="*/ 358 h 991"/>
                <a:gd name="T92" fmla="*/ 281 w 787"/>
                <a:gd name="T93" fmla="*/ 337 h 991"/>
                <a:gd name="T94" fmla="*/ 300 w 787"/>
                <a:gd name="T95" fmla="*/ 310 h 991"/>
                <a:gd name="T96" fmla="*/ 319 w 787"/>
                <a:gd name="T97" fmla="*/ 274 h 991"/>
                <a:gd name="T98" fmla="*/ 325 w 787"/>
                <a:gd name="T99" fmla="*/ 261 h 991"/>
                <a:gd name="T100" fmla="*/ 326 w 787"/>
                <a:gd name="T101" fmla="*/ 261 h 991"/>
                <a:gd name="T102" fmla="*/ 326 w 787"/>
                <a:gd name="T103" fmla="*/ 261 h 991"/>
                <a:gd name="T104" fmla="*/ 336 w 787"/>
                <a:gd name="T105" fmla="*/ 268 h 991"/>
                <a:gd name="T106" fmla="*/ 368 w 787"/>
                <a:gd name="T107" fmla="*/ 292 h 991"/>
                <a:gd name="T108" fmla="*/ 393 w 787"/>
                <a:gd name="T109" fmla="*/ 321 h 991"/>
                <a:gd name="T110" fmla="*/ 379 w 787"/>
                <a:gd name="T111" fmla="*/ 344 h 991"/>
                <a:gd name="T112" fmla="*/ 359 w 787"/>
                <a:gd name="T113" fmla="*/ 380 h 991"/>
                <a:gd name="T114" fmla="*/ 336 w 787"/>
                <a:gd name="T115" fmla="*/ 421 h 991"/>
                <a:gd name="T116" fmla="*/ 314 w 787"/>
                <a:gd name="T117" fmla="*/ 459 h 991"/>
                <a:gd name="T118" fmla="*/ 296 w 787"/>
                <a:gd name="T119" fmla="*/ 489 h 991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787"/>
                <a:gd name="T181" fmla="*/ 0 h 991"/>
                <a:gd name="T182" fmla="*/ 787 w 787"/>
                <a:gd name="T183" fmla="*/ 991 h 991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787" h="991">
                  <a:moveTo>
                    <a:pt x="584" y="991"/>
                  </a:moveTo>
                  <a:lnTo>
                    <a:pt x="566" y="986"/>
                  </a:lnTo>
                  <a:lnTo>
                    <a:pt x="541" y="979"/>
                  </a:lnTo>
                  <a:lnTo>
                    <a:pt x="511" y="972"/>
                  </a:lnTo>
                  <a:lnTo>
                    <a:pt x="477" y="963"/>
                  </a:lnTo>
                  <a:lnTo>
                    <a:pt x="440" y="954"/>
                  </a:lnTo>
                  <a:lnTo>
                    <a:pt x="400" y="944"/>
                  </a:lnTo>
                  <a:lnTo>
                    <a:pt x="359" y="934"/>
                  </a:lnTo>
                  <a:lnTo>
                    <a:pt x="319" y="924"/>
                  </a:lnTo>
                  <a:lnTo>
                    <a:pt x="279" y="914"/>
                  </a:lnTo>
                  <a:lnTo>
                    <a:pt x="241" y="904"/>
                  </a:lnTo>
                  <a:lnTo>
                    <a:pt x="206" y="896"/>
                  </a:lnTo>
                  <a:lnTo>
                    <a:pt x="175" y="888"/>
                  </a:lnTo>
                  <a:lnTo>
                    <a:pt x="150" y="883"/>
                  </a:lnTo>
                  <a:lnTo>
                    <a:pt x="130" y="878"/>
                  </a:lnTo>
                  <a:lnTo>
                    <a:pt x="117" y="874"/>
                  </a:lnTo>
                  <a:lnTo>
                    <a:pt x="113" y="873"/>
                  </a:lnTo>
                  <a:lnTo>
                    <a:pt x="76" y="781"/>
                  </a:lnTo>
                  <a:lnTo>
                    <a:pt x="48" y="691"/>
                  </a:lnTo>
                  <a:lnTo>
                    <a:pt x="28" y="607"/>
                  </a:lnTo>
                  <a:lnTo>
                    <a:pt x="14" y="532"/>
                  </a:lnTo>
                  <a:lnTo>
                    <a:pt x="6" y="469"/>
                  </a:lnTo>
                  <a:lnTo>
                    <a:pt x="1" y="419"/>
                  </a:lnTo>
                  <a:lnTo>
                    <a:pt x="0" y="387"/>
                  </a:lnTo>
                  <a:lnTo>
                    <a:pt x="0" y="374"/>
                  </a:lnTo>
                  <a:lnTo>
                    <a:pt x="14" y="351"/>
                  </a:lnTo>
                  <a:lnTo>
                    <a:pt x="29" y="329"/>
                  </a:lnTo>
                  <a:lnTo>
                    <a:pt x="44" y="309"/>
                  </a:lnTo>
                  <a:lnTo>
                    <a:pt x="60" y="288"/>
                  </a:lnTo>
                  <a:lnTo>
                    <a:pt x="76" y="267"/>
                  </a:lnTo>
                  <a:lnTo>
                    <a:pt x="94" y="248"/>
                  </a:lnTo>
                  <a:lnTo>
                    <a:pt x="113" y="229"/>
                  </a:lnTo>
                  <a:lnTo>
                    <a:pt x="132" y="211"/>
                  </a:lnTo>
                  <a:lnTo>
                    <a:pt x="143" y="201"/>
                  </a:lnTo>
                  <a:lnTo>
                    <a:pt x="152" y="193"/>
                  </a:lnTo>
                  <a:lnTo>
                    <a:pt x="161" y="184"/>
                  </a:lnTo>
                  <a:lnTo>
                    <a:pt x="172" y="176"/>
                  </a:lnTo>
                  <a:lnTo>
                    <a:pt x="181" y="167"/>
                  </a:lnTo>
                  <a:lnTo>
                    <a:pt x="191" y="159"/>
                  </a:lnTo>
                  <a:lnTo>
                    <a:pt x="201" y="151"/>
                  </a:lnTo>
                  <a:lnTo>
                    <a:pt x="213" y="143"/>
                  </a:lnTo>
                  <a:lnTo>
                    <a:pt x="231" y="131"/>
                  </a:lnTo>
                  <a:lnTo>
                    <a:pt x="254" y="117"/>
                  </a:lnTo>
                  <a:lnTo>
                    <a:pt x="281" y="101"/>
                  </a:lnTo>
                  <a:lnTo>
                    <a:pt x="309" y="84"/>
                  </a:lnTo>
                  <a:lnTo>
                    <a:pt x="335" y="68"/>
                  </a:lnTo>
                  <a:lnTo>
                    <a:pt x="358" y="54"/>
                  </a:lnTo>
                  <a:lnTo>
                    <a:pt x="378" y="42"/>
                  </a:lnTo>
                  <a:lnTo>
                    <a:pt x="389" y="34"/>
                  </a:lnTo>
                  <a:lnTo>
                    <a:pt x="401" y="27"/>
                  </a:lnTo>
                  <a:lnTo>
                    <a:pt x="412" y="22"/>
                  </a:lnTo>
                  <a:lnTo>
                    <a:pt x="425" y="17"/>
                  </a:lnTo>
                  <a:lnTo>
                    <a:pt x="436" y="14"/>
                  </a:lnTo>
                  <a:lnTo>
                    <a:pt x="449" y="11"/>
                  </a:lnTo>
                  <a:lnTo>
                    <a:pt x="462" y="8"/>
                  </a:lnTo>
                  <a:lnTo>
                    <a:pt x="474" y="4"/>
                  </a:lnTo>
                  <a:lnTo>
                    <a:pt x="487" y="0"/>
                  </a:lnTo>
                  <a:lnTo>
                    <a:pt x="492" y="2"/>
                  </a:lnTo>
                  <a:lnTo>
                    <a:pt x="503" y="10"/>
                  </a:lnTo>
                  <a:lnTo>
                    <a:pt x="519" y="21"/>
                  </a:lnTo>
                  <a:lnTo>
                    <a:pt x="538" y="33"/>
                  </a:lnTo>
                  <a:lnTo>
                    <a:pt x="556" y="45"/>
                  </a:lnTo>
                  <a:lnTo>
                    <a:pt x="572" y="56"/>
                  </a:lnTo>
                  <a:lnTo>
                    <a:pt x="584" y="63"/>
                  </a:lnTo>
                  <a:lnTo>
                    <a:pt x="587" y="67"/>
                  </a:lnTo>
                  <a:lnTo>
                    <a:pt x="566" y="75"/>
                  </a:lnTo>
                  <a:lnTo>
                    <a:pt x="545" y="83"/>
                  </a:lnTo>
                  <a:lnTo>
                    <a:pt x="523" y="91"/>
                  </a:lnTo>
                  <a:lnTo>
                    <a:pt x="501" y="99"/>
                  </a:lnTo>
                  <a:lnTo>
                    <a:pt x="480" y="108"/>
                  </a:lnTo>
                  <a:lnTo>
                    <a:pt x="458" y="117"/>
                  </a:lnTo>
                  <a:lnTo>
                    <a:pt x="438" y="128"/>
                  </a:lnTo>
                  <a:lnTo>
                    <a:pt x="417" y="139"/>
                  </a:lnTo>
                  <a:lnTo>
                    <a:pt x="407" y="145"/>
                  </a:lnTo>
                  <a:lnTo>
                    <a:pt x="397" y="151"/>
                  </a:lnTo>
                  <a:lnTo>
                    <a:pt x="388" y="158"/>
                  </a:lnTo>
                  <a:lnTo>
                    <a:pt x="379" y="163"/>
                  </a:lnTo>
                  <a:lnTo>
                    <a:pt x="369" y="169"/>
                  </a:lnTo>
                  <a:lnTo>
                    <a:pt x="359" y="175"/>
                  </a:lnTo>
                  <a:lnTo>
                    <a:pt x="350" y="182"/>
                  </a:lnTo>
                  <a:lnTo>
                    <a:pt x="340" y="188"/>
                  </a:lnTo>
                  <a:lnTo>
                    <a:pt x="322" y="199"/>
                  </a:lnTo>
                  <a:lnTo>
                    <a:pt x="306" y="211"/>
                  </a:lnTo>
                  <a:lnTo>
                    <a:pt x="290" y="222"/>
                  </a:lnTo>
                  <a:lnTo>
                    <a:pt x="274" y="235"/>
                  </a:lnTo>
                  <a:lnTo>
                    <a:pt x="260" y="248"/>
                  </a:lnTo>
                  <a:lnTo>
                    <a:pt x="245" y="261"/>
                  </a:lnTo>
                  <a:lnTo>
                    <a:pt x="231" y="276"/>
                  </a:lnTo>
                  <a:lnTo>
                    <a:pt x="219" y="291"/>
                  </a:lnTo>
                  <a:lnTo>
                    <a:pt x="204" y="309"/>
                  </a:lnTo>
                  <a:lnTo>
                    <a:pt x="189" y="325"/>
                  </a:lnTo>
                  <a:lnTo>
                    <a:pt x="173" y="341"/>
                  </a:lnTo>
                  <a:lnTo>
                    <a:pt x="158" y="357"/>
                  </a:lnTo>
                  <a:lnTo>
                    <a:pt x="144" y="373"/>
                  </a:lnTo>
                  <a:lnTo>
                    <a:pt x="131" y="390"/>
                  </a:lnTo>
                  <a:lnTo>
                    <a:pt x="121" y="409"/>
                  </a:lnTo>
                  <a:lnTo>
                    <a:pt x="113" y="430"/>
                  </a:lnTo>
                  <a:lnTo>
                    <a:pt x="110" y="470"/>
                  </a:lnTo>
                  <a:lnTo>
                    <a:pt x="114" y="536"/>
                  </a:lnTo>
                  <a:lnTo>
                    <a:pt x="123" y="605"/>
                  </a:lnTo>
                  <a:lnTo>
                    <a:pt x="135" y="657"/>
                  </a:lnTo>
                  <a:lnTo>
                    <a:pt x="139" y="669"/>
                  </a:lnTo>
                  <a:lnTo>
                    <a:pt x="143" y="682"/>
                  </a:lnTo>
                  <a:lnTo>
                    <a:pt x="146" y="695"/>
                  </a:lnTo>
                  <a:lnTo>
                    <a:pt x="151" y="707"/>
                  </a:lnTo>
                  <a:lnTo>
                    <a:pt x="154" y="720"/>
                  </a:lnTo>
                  <a:lnTo>
                    <a:pt x="160" y="732"/>
                  </a:lnTo>
                  <a:lnTo>
                    <a:pt x="166" y="744"/>
                  </a:lnTo>
                  <a:lnTo>
                    <a:pt x="173" y="756"/>
                  </a:lnTo>
                  <a:lnTo>
                    <a:pt x="182" y="770"/>
                  </a:lnTo>
                  <a:lnTo>
                    <a:pt x="192" y="782"/>
                  </a:lnTo>
                  <a:lnTo>
                    <a:pt x="203" y="795"/>
                  </a:lnTo>
                  <a:lnTo>
                    <a:pt x="214" y="808"/>
                  </a:lnTo>
                  <a:lnTo>
                    <a:pt x="226" y="818"/>
                  </a:lnTo>
                  <a:lnTo>
                    <a:pt x="239" y="826"/>
                  </a:lnTo>
                  <a:lnTo>
                    <a:pt x="253" y="834"/>
                  </a:lnTo>
                  <a:lnTo>
                    <a:pt x="269" y="839"/>
                  </a:lnTo>
                  <a:lnTo>
                    <a:pt x="276" y="840"/>
                  </a:lnTo>
                  <a:lnTo>
                    <a:pt x="284" y="841"/>
                  </a:lnTo>
                  <a:lnTo>
                    <a:pt x="291" y="841"/>
                  </a:lnTo>
                  <a:lnTo>
                    <a:pt x="298" y="840"/>
                  </a:lnTo>
                  <a:lnTo>
                    <a:pt x="305" y="839"/>
                  </a:lnTo>
                  <a:lnTo>
                    <a:pt x="312" y="836"/>
                  </a:lnTo>
                  <a:lnTo>
                    <a:pt x="318" y="834"/>
                  </a:lnTo>
                  <a:lnTo>
                    <a:pt x="325" y="832"/>
                  </a:lnTo>
                  <a:lnTo>
                    <a:pt x="337" y="826"/>
                  </a:lnTo>
                  <a:lnTo>
                    <a:pt x="350" y="821"/>
                  </a:lnTo>
                  <a:lnTo>
                    <a:pt x="363" y="815"/>
                  </a:lnTo>
                  <a:lnTo>
                    <a:pt x="375" y="809"/>
                  </a:lnTo>
                  <a:lnTo>
                    <a:pt x="387" y="802"/>
                  </a:lnTo>
                  <a:lnTo>
                    <a:pt x="400" y="795"/>
                  </a:lnTo>
                  <a:lnTo>
                    <a:pt x="411" y="787"/>
                  </a:lnTo>
                  <a:lnTo>
                    <a:pt x="423" y="778"/>
                  </a:lnTo>
                  <a:lnTo>
                    <a:pt x="441" y="765"/>
                  </a:lnTo>
                  <a:lnTo>
                    <a:pt x="458" y="752"/>
                  </a:lnTo>
                  <a:lnTo>
                    <a:pt x="477" y="741"/>
                  </a:lnTo>
                  <a:lnTo>
                    <a:pt x="495" y="728"/>
                  </a:lnTo>
                  <a:lnTo>
                    <a:pt x="513" y="717"/>
                  </a:lnTo>
                  <a:lnTo>
                    <a:pt x="531" y="704"/>
                  </a:lnTo>
                  <a:lnTo>
                    <a:pt x="547" y="690"/>
                  </a:lnTo>
                  <a:lnTo>
                    <a:pt x="563" y="675"/>
                  </a:lnTo>
                  <a:lnTo>
                    <a:pt x="574" y="662"/>
                  </a:lnTo>
                  <a:lnTo>
                    <a:pt x="585" y="643"/>
                  </a:lnTo>
                  <a:lnTo>
                    <a:pt x="600" y="620"/>
                  </a:lnTo>
                  <a:lnTo>
                    <a:pt x="614" y="594"/>
                  </a:lnTo>
                  <a:lnTo>
                    <a:pt x="627" y="570"/>
                  </a:lnTo>
                  <a:lnTo>
                    <a:pt x="638" y="548"/>
                  </a:lnTo>
                  <a:lnTo>
                    <a:pt x="645" y="532"/>
                  </a:lnTo>
                  <a:lnTo>
                    <a:pt x="648" y="523"/>
                  </a:lnTo>
                  <a:lnTo>
                    <a:pt x="650" y="523"/>
                  </a:lnTo>
                  <a:lnTo>
                    <a:pt x="651" y="523"/>
                  </a:lnTo>
                  <a:lnTo>
                    <a:pt x="652" y="523"/>
                  </a:lnTo>
                  <a:lnTo>
                    <a:pt x="653" y="522"/>
                  </a:lnTo>
                  <a:lnTo>
                    <a:pt x="659" y="526"/>
                  </a:lnTo>
                  <a:lnTo>
                    <a:pt x="673" y="537"/>
                  </a:lnTo>
                  <a:lnTo>
                    <a:pt x="691" y="551"/>
                  </a:lnTo>
                  <a:lnTo>
                    <a:pt x="713" y="567"/>
                  </a:lnTo>
                  <a:lnTo>
                    <a:pt x="736" y="585"/>
                  </a:lnTo>
                  <a:lnTo>
                    <a:pt x="757" y="605"/>
                  </a:lnTo>
                  <a:lnTo>
                    <a:pt x="774" y="624"/>
                  </a:lnTo>
                  <a:lnTo>
                    <a:pt x="787" y="642"/>
                  </a:lnTo>
                  <a:lnTo>
                    <a:pt x="779" y="653"/>
                  </a:lnTo>
                  <a:lnTo>
                    <a:pt x="769" y="669"/>
                  </a:lnTo>
                  <a:lnTo>
                    <a:pt x="758" y="689"/>
                  </a:lnTo>
                  <a:lnTo>
                    <a:pt x="745" y="711"/>
                  </a:lnTo>
                  <a:lnTo>
                    <a:pt x="733" y="735"/>
                  </a:lnTo>
                  <a:lnTo>
                    <a:pt x="718" y="760"/>
                  </a:lnTo>
                  <a:lnTo>
                    <a:pt x="703" y="788"/>
                  </a:lnTo>
                  <a:lnTo>
                    <a:pt x="688" y="815"/>
                  </a:lnTo>
                  <a:lnTo>
                    <a:pt x="673" y="842"/>
                  </a:lnTo>
                  <a:lnTo>
                    <a:pt x="657" y="870"/>
                  </a:lnTo>
                  <a:lnTo>
                    <a:pt x="643" y="895"/>
                  </a:lnTo>
                  <a:lnTo>
                    <a:pt x="628" y="919"/>
                  </a:lnTo>
                  <a:lnTo>
                    <a:pt x="615" y="942"/>
                  </a:lnTo>
                  <a:lnTo>
                    <a:pt x="604" y="962"/>
                  </a:lnTo>
                  <a:lnTo>
                    <a:pt x="593" y="978"/>
                  </a:lnTo>
                  <a:lnTo>
                    <a:pt x="584" y="991"/>
                  </a:lnTo>
                  <a:close/>
                </a:path>
              </a:pathLst>
            </a:custGeom>
            <a:solidFill>
              <a:srgbClr val="7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303" name="Freeform 21"/>
            <p:cNvSpPr>
              <a:spLocks/>
            </p:cNvSpPr>
            <p:nvPr/>
          </p:nvSpPr>
          <p:spPr bwMode="auto">
            <a:xfrm>
              <a:off x="370" y="2168"/>
              <a:ext cx="23" cy="29"/>
            </a:xfrm>
            <a:custGeom>
              <a:avLst/>
              <a:gdLst>
                <a:gd name="T0" fmla="*/ 11 w 47"/>
                <a:gd name="T1" fmla="*/ 29 h 58"/>
                <a:gd name="T2" fmla="*/ 7 w 47"/>
                <a:gd name="T3" fmla="*/ 28 h 58"/>
                <a:gd name="T4" fmla="*/ 3 w 47"/>
                <a:gd name="T5" fmla="*/ 25 h 58"/>
                <a:gd name="T6" fmla="*/ 1 w 47"/>
                <a:gd name="T7" fmla="*/ 20 h 58"/>
                <a:gd name="T8" fmla="*/ 0 w 47"/>
                <a:gd name="T9" fmla="*/ 15 h 58"/>
                <a:gd name="T10" fmla="*/ 1 w 47"/>
                <a:gd name="T11" fmla="*/ 9 h 58"/>
                <a:gd name="T12" fmla="*/ 3 w 47"/>
                <a:gd name="T13" fmla="*/ 4 h 58"/>
                <a:gd name="T14" fmla="*/ 6 w 47"/>
                <a:gd name="T15" fmla="*/ 1 h 58"/>
                <a:gd name="T16" fmla="*/ 11 w 47"/>
                <a:gd name="T17" fmla="*/ 0 h 58"/>
                <a:gd name="T18" fmla="*/ 16 w 47"/>
                <a:gd name="T19" fmla="*/ 1 h 58"/>
                <a:gd name="T20" fmla="*/ 19 w 47"/>
                <a:gd name="T21" fmla="*/ 4 h 58"/>
                <a:gd name="T22" fmla="*/ 22 w 47"/>
                <a:gd name="T23" fmla="*/ 9 h 58"/>
                <a:gd name="T24" fmla="*/ 23 w 47"/>
                <a:gd name="T25" fmla="*/ 15 h 58"/>
                <a:gd name="T26" fmla="*/ 22 w 47"/>
                <a:gd name="T27" fmla="*/ 20 h 58"/>
                <a:gd name="T28" fmla="*/ 20 w 47"/>
                <a:gd name="T29" fmla="*/ 24 h 58"/>
                <a:gd name="T30" fmla="*/ 16 w 47"/>
                <a:gd name="T31" fmla="*/ 28 h 58"/>
                <a:gd name="T32" fmla="*/ 11 w 47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7"/>
                <a:gd name="T52" fmla="*/ 0 h 58"/>
                <a:gd name="T53" fmla="*/ 47 w 47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29"/>
                  </a:lnTo>
                  <a:lnTo>
                    <a:pt x="2" y="17"/>
                  </a:lnTo>
                  <a:lnTo>
                    <a:pt x="6" y="8"/>
                  </a:lnTo>
                  <a:lnTo>
                    <a:pt x="13" y="2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38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304" name="Freeform 22"/>
            <p:cNvSpPr>
              <a:spLocks/>
            </p:cNvSpPr>
            <p:nvPr/>
          </p:nvSpPr>
          <p:spPr bwMode="auto">
            <a:xfrm>
              <a:off x="348" y="2200"/>
              <a:ext cx="23" cy="29"/>
            </a:xfrm>
            <a:custGeom>
              <a:avLst/>
              <a:gdLst>
                <a:gd name="T0" fmla="*/ 12 w 46"/>
                <a:gd name="T1" fmla="*/ 29 h 58"/>
                <a:gd name="T2" fmla="*/ 7 w 46"/>
                <a:gd name="T3" fmla="*/ 28 h 58"/>
                <a:gd name="T4" fmla="*/ 4 w 46"/>
                <a:gd name="T5" fmla="*/ 25 h 58"/>
                <a:gd name="T6" fmla="*/ 1 w 46"/>
                <a:gd name="T7" fmla="*/ 21 h 58"/>
                <a:gd name="T8" fmla="*/ 0 w 46"/>
                <a:gd name="T9" fmla="*/ 15 h 58"/>
                <a:gd name="T10" fmla="*/ 1 w 46"/>
                <a:gd name="T11" fmla="*/ 9 h 58"/>
                <a:gd name="T12" fmla="*/ 4 w 46"/>
                <a:gd name="T13" fmla="*/ 4 h 58"/>
                <a:gd name="T14" fmla="*/ 7 w 46"/>
                <a:gd name="T15" fmla="*/ 2 h 58"/>
                <a:gd name="T16" fmla="*/ 12 w 46"/>
                <a:gd name="T17" fmla="*/ 0 h 58"/>
                <a:gd name="T18" fmla="*/ 16 w 46"/>
                <a:gd name="T19" fmla="*/ 2 h 58"/>
                <a:gd name="T20" fmla="*/ 20 w 46"/>
                <a:gd name="T21" fmla="*/ 4 h 58"/>
                <a:gd name="T22" fmla="*/ 22 w 46"/>
                <a:gd name="T23" fmla="*/ 9 h 58"/>
                <a:gd name="T24" fmla="*/ 23 w 46"/>
                <a:gd name="T25" fmla="*/ 15 h 58"/>
                <a:gd name="T26" fmla="*/ 22 w 46"/>
                <a:gd name="T27" fmla="*/ 20 h 58"/>
                <a:gd name="T28" fmla="*/ 20 w 46"/>
                <a:gd name="T29" fmla="*/ 25 h 58"/>
                <a:gd name="T30" fmla="*/ 16 w 46"/>
                <a:gd name="T31" fmla="*/ 28 h 58"/>
                <a:gd name="T32" fmla="*/ 12 w 46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3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8"/>
                  </a:lnTo>
                  <a:lnTo>
                    <a:pt x="13" y="3"/>
                  </a:lnTo>
                  <a:lnTo>
                    <a:pt x="23" y="0"/>
                  </a:lnTo>
                  <a:lnTo>
                    <a:pt x="32" y="3"/>
                  </a:lnTo>
                  <a:lnTo>
                    <a:pt x="39" y="8"/>
                  </a:lnTo>
                  <a:lnTo>
                    <a:pt x="43" y="18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49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305" name="Freeform 23"/>
            <p:cNvSpPr>
              <a:spLocks/>
            </p:cNvSpPr>
            <p:nvPr/>
          </p:nvSpPr>
          <p:spPr bwMode="auto">
            <a:xfrm>
              <a:off x="294" y="2218"/>
              <a:ext cx="23" cy="28"/>
            </a:xfrm>
            <a:custGeom>
              <a:avLst/>
              <a:gdLst>
                <a:gd name="T0" fmla="*/ 12 w 46"/>
                <a:gd name="T1" fmla="*/ 28 h 58"/>
                <a:gd name="T2" fmla="*/ 7 w 46"/>
                <a:gd name="T3" fmla="*/ 27 h 58"/>
                <a:gd name="T4" fmla="*/ 3 w 46"/>
                <a:gd name="T5" fmla="*/ 24 h 58"/>
                <a:gd name="T6" fmla="*/ 1 w 46"/>
                <a:gd name="T7" fmla="*/ 19 h 58"/>
                <a:gd name="T8" fmla="*/ 0 w 46"/>
                <a:gd name="T9" fmla="*/ 14 h 58"/>
                <a:gd name="T10" fmla="*/ 1 w 46"/>
                <a:gd name="T11" fmla="*/ 9 h 58"/>
                <a:gd name="T12" fmla="*/ 3 w 46"/>
                <a:gd name="T13" fmla="*/ 4 h 58"/>
                <a:gd name="T14" fmla="*/ 7 w 46"/>
                <a:gd name="T15" fmla="*/ 1 h 58"/>
                <a:gd name="T16" fmla="*/ 12 w 46"/>
                <a:gd name="T17" fmla="*/ 0 h 58"/>
                <a:gd name="T18" fmla="*/ 16 w 46"/>
                <a:gd name="T19" fmla="*/ 1 h 58"/>
                <a:gd name="T20" fmla="*/ 20 w 46"/>
                <a:gd name="T21" fmla="*/ 4 h 58"/>
                <a:gd name="T22" fmla="*/ 22 w 46"/>
                <a:gd name="T23" fmla="*/ 8 h 58"/>
                <a:gd name="T24" fmla="*/ 23 w 46"/>
                <a:gd name="T25" fmla="*/ 14 h 58"/>
                <a:gd name="T26" fmla="*/ 22 w 46"/>
                <a:gd name="T27" fmla="*/ 19 h 58"/>
                <a:gd name="T28" fmla="*/ 20 w 46"/>
                <a:gd name="T29" fmla="*/ 24 h 58"/>
                <a:gd name="T30" fmla="*/ 16 w 46"/>
                <a:gd name="T31" fmla="*/ 27 h 58"/>
                <a:gd name="T32" fmla="*/ 12 w 46"/>
                <a:gd name="T33" fmla="*/ 28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3" y="55"/>
                  </a:lnTo>
                  <a:lnTo>
                    <a:pt x="6" y="50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9"/>
                  </a:lnTo>
                  <a:lnTo>
                    <a:pt x="6" y="9"/>
                  </a:lnTo>
                  <a:lnTo>
                    <a:pt x="13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3" y="17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50"/>
                  </a:lnTo>
                  <a:lnTo>
                    <a:pt x="32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306" name="Freeform 24"/>
            <p:cNvSpPr>
              <a:spLocks/>
            </p:cNvSpPr>
            <p:nvPr/>
          </p:nvSpPr>
          <p:spPr bwMode="auto">
            <a:xfrm>
              <a:off x="317" y="2190"/>
              <a:ext cx="23" cy="29"/>
            </a:xfrm>
            <a:custGeom>
              <a:avLst/>
              <a:gdLst>
                <a:gd name="T0" fmla="*/ 11 w 47"/>
                <a:gd name="T1" fmla="*/ 29 h 58"/>
                <a:gd name="T2" fmla="*/ 7 w 47"/>
                <a:gd name="T3" fmla="*/ 28 h 58"/>
                <a:gd name="T4" fmla="*/ 3 w 47"/>
                <a:gd name="T5" fmla="*/ 25 h 58"/>
                <a:gd name="T6" fmla="*/ 1 w 47"/>
                <a:gd name="T7" fmla="*/ 20 h 58"/>
                <a:gd name="T8" fmla="*/ 0 w 47"/>
                <a:gd name="T9" fmla="*/ 15 h 58"/>
                <a:gd name="T10" fmla="*/ 1 w 47"/>
                <a:gd name="T11" fmla="*/ 9 h 58"/>
                <a:gd name="T12" fmla="*/ 3 w 47"/>
                <a:gd name="T13" fmla="*/ 5 h 58"/>
                <a:gd name="T14" fmla="*/ 6 w 47"/>
                <a:gd name="T15" fmla="*/ 2 h 58"/>
                <a:gd name="T16" fmla="*/ 11 w 47"/>
                <a:gd name="T17" fmla="*/ 0 h 58"/>
                <a:gd name="T18" fmla="*/ 16 w 47"/>
                <a:gd name="T19" fmla="*/ 1 h 58"/>
                <a:gd name="T20" fmla="*/ 20 w 47"/>
                <a:gd name="T21" fmla="*/ 4 h 58"/>
                <a:gd name="T22" fmla="*/ 22 w 47"/>
                <a:gd name="T23" fmla="*/ 9 h 58"/>
                <a:gd name="T24" fmla="*/ 23 w 47"/>
                <a:gd name="T25" fmla="*/ 15 h 58"/>
                <a:gd name="T26" fmla="*/ 22 w 47"/>
                <a:gd name="T27" fmla="*/ 20 h 58"/>
                <a:gd name="T28" fmla="*/ 20 w 47"/>
                <a:gd name="T29" fmla="*/ 25 h 58"/>
                <a:gd name="T30" fmla="*/ 16 w 47"/>
                <a:gd name="T31" fmla="*/ 28 h 58"/>
                <a:gd name="T32" fmla="*/ 11 w 47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7"/>
                <a:gd name="T52" fmla="*/ 0 h 58"/>
                <a:gd name="T53" fmla="*/ 47 w 47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2" y="18"/>
                  </a:lnTo>
                  <a:lnTo>
                    <a:pt x="6" y="9"/>
                  </a:lnTo>
                  <a:lnTo>
                    <a:pt x="13" y="3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40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40"/>
                  </a:lnTo>
                  <a:lnTo>
                    <a:pt x="40" y="50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307" name="Freeform 25"/>
            <p:cNvSpPr>
              <a:spLocks/>
            </p:cNvSpPr>
            <p:nvPr/>
          </p:nvSpPr>
          <p:spPr bwMode="auto">
            <a:xfrm>
              <a:off x="337" y="2162"/>
              <a:ext cx="23" cy="28"/>
            </a:xfrm>
            <a:custGeom>
              <a:avLst/>
              <a:gdLst>
                <a:gd name="T0" fmla="*/ 12 w 46"/>
                <a:gd name="T1" fmla="*/ 28 h 58"/>
                <a:gd name="T2" fmla="*/ 7 w 46"/>
                <a:gd name="T3" fmla="*/ 27 h 58"/>
                <a:gd name="T4" fmla="*/ 4 w 46"/>
                <a:gd name="T5" fmla="*/ 24 h 58"/>
                <a:gd name="T6" fmla="*/ 1 w 46"/>
                <a:gd name="T7" fmla="*/ 20 h 58"/>
                <a:gd name="T8" fmla="*/ 0 w 46"/>
                <a:gd name="T9" fmla="*/ 14 h 58"/>
                <a:gd name="T10" fmla="*/ 1 w 46"/>
                <a:gd name="T11" fmla="*/ 9 h 58"/>
                <a:gd name="T12" fmla="*/ 3 w 46"/>
                <a:gd name="T13" fmla="*/ 4 h 58"/>
                <a:gd name="T14" fmla="*/ 6 w 46"/>
                <a:gd name="T15" fmla="*/ 1 h 58"/>
                <a:gd name="T16" fmla="*/ 11 w 46"/>
                <a:gd name="T17" fmla="*/ 0 h 58"/>
                <a:gd name="T18" fmla="*/ 16 w 46"/>
                <a:gd name="T19" fmla="*/ 1 h 58"/>
                <a:gd name="T20" fmla="*/ 19 w 46"/>
                <a:gd name="T21" fmla="*/ 4 h 58"/>
                <a:gd name="T22" fmla="*/ 22 w 46"/>
                <a:gd name="T23" fmla="*/ 9 h 58"/>
                <a:gd name="T24" fmla="*/ 23 w 46"/>
                <a:gd name="T25" fmla="*/ 14 h 58"/>
                <a:gd name="T26" fmla="*/ 22 w 46"/>
                <a:gd name="T27" fmla="*/ 20 h 58"/>
                <a:gd name="T28" fmla="*/ 20 w 46"/>
                <a:gd name="T29" fmla="*/ 24 h 58"/>
                <a:gd name="T30" fmla="*/ 16 w 46"/>
                <a:gd name="T31" fmla="*/ 27 h 58"/>
                <a:gd name="T32" fmla="*/ 12 w 46"/>
                <a:gd name="T33" fmla="*/ 28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1" y="18"/>
                  </a:lnTo>
                  <a:lnTo>
                    <a:pt x="6" y="8"/>
                  </a:lnTo>
                  <a:lnTo>
                    <a:pt x="12" y="3"/>
                  </a:lnTo>
                  <a:lnTo>
                    <a:pt x="22" y="0"/>
                  </a:lnTo>
                  <a:lnTo>
                    <a:pt x="31" y="3"/>
                  </a:lnTo>
                  <a:lnTo>
                    <a:pt x="38" y="8"/>
                  </a:lnTo>
                  <a:lnTo>
                    <a:pt x="44" y="18"/>
                  </a:lnTo>
                  <a:lnTo>
                    <a:pt x="46" y="29"/>
                  </a:lnTo>
                  <a:lnTo>
                    <a:pt x="44" y="41"/>
                  </a:lnTo>
                  <a:lnTo>
                    <a:pt x="39" y="50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308" name="Freeform 26"/>
            <p:cNvSpPr>
              <a:spLocks/>
            </p:cNvSpPr>
            <p:nvPr/>
          </p:nvSpPr>
          <p:spPr bwMode="auto">
            <a:xfrm>
              <a:off x="358" y="2131"/>
              <a:ext cx="23" cy="29"/>
            </a:xfrm>
            <a:custGeom>
              <a:avLst/>
              <a:gdLst>
                <a:gd name="T0" fmla="*/ 12 w 46"/>
                <a:gd name="T1" fmla="*/ 29 h 58"/>
                <a:gd name="T2" fmla="*/ 7 w 46"/>
                <a:gd name="T3" fmla="*/ 28 h 58"/>
                <a:gd name="T4" fmla="*/ 4 w 46"/>
                <a:gd name="T5" fmla="*/ 25 h 58"/>
                <a:gd name="T6" fmla="*/ 2 w 46"/>
                <a:gd name="T7" fmla="*/ 21 h 58"/>
                <a:gd name="T8" fmla="*/ 0 w 46"/>
                <a:gd name="T9" fmla="*/ 15 h 58"/>
                <a:gd name="T10" fmla="*/ 2 w 46"/>
                <a:gd name="T11" fmla="*/ 9 h 58"/>
                <a:gd name="T12" fmla="*/ 4 w 46"/>
                <a:gd name="T13" fmla="*/ 4 h 58"/>
                <a:gd name="T14" fmla="*/ 7 w 46"/>
                <a:gd name="T15" fmla="*/ 2 h 58"/>
                <a:gd name="T16" fmla="*/ 12 w 46"/>
                <a:gd name="T17" fmla="*/ 0 h 58"/>
                <a:gd name="T18" fmla="*/ 17 w 46"/>
                <a:gd name="T19" fmla="*/ 2 h 58"/>
                <a:gd name="T20" fmla="*/ 20 w 46"/>
                <a:gd name="T21" fmla="*/ 4 h 58"/>
                <a:gd name="T22" fmla="*/ 22 w 46"/>
                <a:gd name="T23" fmla="*/ 9 h 58"/>
                <a:gd name="T24" fmla="*/ 23 w 46"/>
                <a:gd name="T25" fmla="*/ 14 h 58"/>
                <a:gd name="T26" fmla="*/ 22 w 46"/>
                <a:gd name="T27" fmla="*/ 20 h 58"/>
                <a:gd name="T28" fmla="*/ 20 w 46"/>
                <a:gd name="T29" fmla="*/ 25 h 58"/>
                <a:gd name="T30" fmla="*/ 17 w 46"/>
                <a:gd name="T31" fmla="*/ 28 h 58"/>
                <a:gd name="T32" fmla="*/ 12 w 46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3" y="41"/>
                  </a:lnTo>
                  <a:lnTo>
                    <a:pt x="0" y="29"/>
                  </a:lnTo>
                  <a:lnTo>
                    <a:pt x="3" y="18"/>
                  </a:lnTo>
                  <a:lnTo>
                    <a:pt x="7" y="8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3"/>
                  </a:lnTo>
                  <a:lnTo>
                    <a:pt x="40" y="8"/>
                  </a:lnTo>
                  <a:lnTo>
                    <a:pt x="44" y="18"/>
                  </a:lnTo>
                  <a:lnTo>
                    <a:pt x="46" y="28"/>
                  </a:lnTo>
                  <a:lnTo>
                    <a:pt x="44" y="39"/>
                  </a:lnTo>
                  <a:lnTo>
                    <a:pt x="40" y="49"/>
                  </a:lnTo>
                  <a:lnTo>
                    <a:pt x="33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309" name="Freeform 27"/>
            <p:cNvSpPr>
              <a:spLocks/>
            </p:cNvSpPr>
            <p:nvPr/>
          </p:nvSpPr>
          <p:spPr bwMode="auto">
            <a:xfrm>
              <a:off x="305" y="2258"/>
              <a:ext cx="23" cy="29"/>
            </a:xfrm>
            <a:custGeom>
              <a:avLst/>
              <a:gdLst>
                <a:gd name="T0" fmla="*/ 12 w 46"/>
                <a:gd name="T1" fmla="*/ 29 h 58"/>
                <a:gd name="T2" fmla="*/ 8 w 46"/>
                <a:gd name="T3" fmla="*/ 28 h 58"/>
                <a:gd name="T4" fmla="*/ 4 w 46"/>
                <a:gd name="T5" fmla="*/ 25 h 58"/>
                <a:gd name="T6" fmla="*/ 2 w 46"/>
                <a:gd name="T7" fmla="*/ 20 h 58"/>
                <a:gd name="T8" fmla="*/ 0 w 46"/>
                <a:gd name="T9" fmla="*/ 15 h 58"/>
                <a:gd name="T10" fmla="*/ 2 w 46"/>
                <a:gd name="T11" fmla="*/ 9 h 58"/>
                <a:gd name="T12" fmla="*/ 4 w 46"/>
                <a:gd name="T13" fmla="*/ 5 h 58"/>
                <a:gd name="T14" fmla="*/ 7 w 46"/>
                <a:gd name="T15" fmla="*/ 2 h 58"/>
                <a:gd name="T16" fmla="*/ 12 w 46"/>
                <a:gd name="T17" fmla="*/ 0 h 58"/>
                <a:gd name="T18" fmla="*/ 17 w 46"/>
                <a:gd name="T19" fmla="*/ 1 h 58"/>
                <a:gd name="T20" fmla="*/ 20 w 46"/>
                <a:gd name="T21" fmla="*/ 4 h 58"/>
                <a:gd name="T22" fmla="*/ 22 w 46"/>
                <a:gd name="T23" fmla="*/ 9 h 58"/>
                <a:gd name="T24" fmla="*/ 23 w 46"/>
                <a:gd name="T25" fmla="*/ 15 h 58"/>
                <a:gd name="T26" fmla="*/ 23 w 46"/>
                <a:gd name="T27" fmla="*/ 20 h 58"/>
                <a:gd name="T28" fmla="*/ 21 w 46"/>
                <a:gd name="T29" fmla="*/ 25 h 58"/>
                <a:gd name="T30" fmla="*/ 17 w 46"/>
                <a:gd name="T31" fmla="*/ 28 h 58"/>
                <a:gd name="T32" fmla="*/ 12 w 46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4" y="58"/>
                  </a:moveTo>
                  <a:lnTo>
                    <a:pt x="15" y="55"/>
                  </a:lnTo>
                  <a:lnTo>
                    <a:pt x="8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3" y="18"/>
                  </a:lnTo>
                  <a:lnTo>
                    <a:pt x="7" y="9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5" y="40"/>
                  </a:lnTo>
                  <a:lnTo>
                    <a:pt x="41" y="50"/>
                  </a:lnTo>
                  <a:lnTo>
                    <a:pt x="34" y="55"/>
                  </a:lnTo>
                  <a:lnTo>
                    <a:pt x="24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310" name="Freeform 28"/>
            <p:cNvSpPr>
              <a:spLocks/>
            </p:cNvSpPr>
            <p:nvPr/>
          </p:nvSpPr>
          <p:spPr bwMode="auto">
            <a:xfrm>
              <a:off x="327" y="2230"/>
              <a:ext cx="23" cy="29"/>
            </a:xfrm>
            <a:custGeom>
              <a:avLst/>
              <a:gdLst>
                <a:gd name="T0" fmla="*/ 12 w 46"/>
                <a:gd name="T1" fmla="*/ 29 h 57"/>
                <a:gd name="T2" fmla="*/ 8 w 46"/>
                <a:gd name="T3" fmla="*/ 28 h 57"/>
                <a:gd name="T4" fmla="*/ 4 w 46"/>
                <a:gd name="T5" fmla="*/ 25 h 57"/>
                <a:gd name="T6" fmla="*/ 1 w 46"/>
                <a:gd name="T7" fmla="*/ 20 h 57"/>
                <a:gd name="T8" fmla="*/ 0 w 46"/>
                <a:gd name="T9" fmla="*/ 14 h 57"/>
                <a:gd name="T10" fmla="*/ 1 w 46"/>
                <a:gd name="T11" fmla="*/ 9 h 57"/>
                <a:gd name="T12" fmla="*/ 4 w 46"/>
                <a:gd name="T13" fmla="*/ 4 h 57"/>
                <a:gd name="T14" fmla="*/ 7 w 46"/>
                <a:gd name="T15" fmla="*/ 1 h 57"/>
                <a:gd name="T16" fmla="*/ 12 w 46"/>
                <a:gd name="T17" fmla="*/ 0 h 57"/>
                <a:gd name="T18" fmla="*/ 16 w 46"/>
                <a:gd name="T19" fmla="*/ 1 h 57"/>
                <a:gd name="T20" fmla="*/ 20 w 46"/>
                <a:gd name="T21" fmla="*/ 4 h 57"/>
                <a:gd name="T22" fmla="*/ 22 w 46"/>
                <a:gd name="T23" fmla="*/ 9 h 57"/>
                <a:gd name="T24" fmla="*/ 23 w 46"/>
                <a:gd name="T25" fmla="*/ 14 h 57"/>
                <a:gd name="T26" fmla="*/ 23 w 46"/>
                <a:gd name="T27" fmla="*/ 20 h 57"/>
                <a:gd name="T28" fmla="*/ 20 w 46"/>
                <a:gd name="T29" fmla="*/ 24 h 57"/>
                <a:gd name="T30" fmla="*/ 17 w 46"/>
                <a:gd name="T31" fmla="*/ 28 h 57"/>
                <a:gd name="T32" fmla="*/ 12 w 46"/>
                <a:gd name="T33" fmla="*/ 29 h 5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7"/>
                <a:gd name="T53" fmla="*/ 46 w 46"/>
                <a:gd name="T54" fmla="*/ 57 h 5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7">
                  <a:moveTo>
                    <a:pt x="24" y="57"/>
                  </a:moveTo>
                  <a:lnTo>
                    <a:pt x="15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8"/>
                  </a:lnTo>
                  <a:lnTo>
                    <a:pt x="2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5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4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311" name="Freeform 29"/>
            <p:cNvSpPr>
              <a:spLocks/>
            </p:cNvSpPr>
            <p:nvPr/>
          </p:nvSpPr>
          <p:spPr bwMode="auto">
            <a:xfrm>
              <a:off x="274" y="2246"/>
              <a:ext cx="23" cy="29"/>
            </a:xfrm>
            <a:custGeom>
              <a:avLst/>
              <a:gdLst>
                <a:gd name="T0" fmla="*/ 12 w 46"/>
                <a:gd name="T1" fmla="*/ 29 h 57"/>
                <a:gd name="T2" fmla="*/ 7 w 46"/>
                <a:gd name="T3" fmla="*/ 28 h 57"/>
                <a:gd name="T4" fmla="*/ 4 w 46"/>
                <a:gd name="T5" fmla="*/ 25 h 57"/>
                <a:gd name="T6" fmla="*/ 1 w 46"/>
                <a:gd name="T7" fmla="*/ 20 h 57"/>
                <a:gd name="T8" fmla="*/ 0 w 46"/>
                <a:gd name="T9" fmla="*/ 15 h 57"/>
                <a:gd name="T10" fmla="*/ 1 w 46"/>
                <a:gd name="T11" fmla="*/ 9 h 57"/>
                <a:gd name="T12" fmla="*/ 4 w 46"/>
                <a:gd name="T13" fmla="*/ 5 h 57"/>
                <a:gd name="T14" fmla="*/ 7 w 46"/>
                <a:gd name="T15" fmla="*/ 1 h 57"/>
                <a:gd name="T16" fmla="*/ 12 w 46"/>
                <a:gd name="T17" fmla="*/ 0 h 57"/>
                <a:gd name="T18" fmla="*/ 16 w 46"/>
                <a:gd name="T19" fmla="*/ 1 h 57"/>
                <a:gd name="T20" fmla="*/ 20 w 46"/>
                <a:gd name="T21" fmla="*/ 4 h 57"/>
                <a:gd name="T22" fmla="*/ 22 w 46"/>
                <a:gd name="T23" fmla="*/ 9 h 57"/>
                <a:gd name="T24" fmla="*/ 23 w 46"/>
                <a:gd name="T25" fmla="*/ 15 h 57"/>
                <a:gd name="T26" fmla="*/ 22 w 46"/>
                <a:gd name="T27" fmla="*/ 20 h 57"/>
                <a:gd name="T28" fmla="*/ 20 w 46"/>
                <a:gd name="T29" fmla="*/ 25 h 57"/>
                <a:gd name="T30" fmla="*/ 16 w 46"/>
                <a:gd name="T31" fmla="*/ 28 h 57"/>
                <a:gd name="T32" fmla="*/ 12 w 46"/>
                <a:gd name="T33" fmla="*/ 29 h 5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7"/>
                <a:gd name="T53" fmla="*/ 46 w 46"/>
                <a:gd name="T54" fmla="*/ 57 h 5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9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4" y="40"/>
                  </a:lnTo>
                  <a:lnTo>
                    <a:pt x="39" y="49"/>
                  </a:lnTo>
                  <a:lnTo>
                    <a:pt x="32" y="55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312" name="Freeform 30"/>
            <p:cNvSpPr>
              <a:spLocks/>
            </p:cNvSpPr>
            <p:nvPr/>
          </p:nvSpPr>
          <p:spPr bwMode="auto">
            <a:xfrm>
              <a:off x="388" y="2144"/>
              <a:ext cx="23" cy="29"/>
            </a:xfrm>
            <a:custGeom>
              <a:avLst/>
              <a:gdLst>
                <a:gd name="T0" fmla="*/ 12 w 46"/>
                <a:gd name="T1" fmla="*/ 29 h 57"/>
                <a:gd name="T2" fmla="*/ 7 w 46"/>
                <a:gd name="T3" fmla="*/ 28 h 57"/>
                <a:gd name="T4" fmla="*/ 4 w 46"/>
                <a:gd name="T5" fmla="*/ 25 h 57"/>
                <a:gd name="T6" fmla="*/ 2 w 46"/>
                <a:gd name="T7" fmla="*/ 20 h 57"/>
                <a:gd name="T8" fmla="*/ 0 w 46"/>
                <a:gd name="T9" fmla="*/ 14 h 57"/>
                <a:gd name="T10" fmla="*/ 2 w 46"/>
                <a:gd name="T11" fmla="*/ 9 h 57"/>
                <a:gd name="T12" fmla="*/ 4 w 46"/>
                <a:gd name="T13" fmla="*/ 4 h 57"/>
                <a:gd name="T14" fmla="*/ 7 w 46"/>
                <a:gd name="T15" fmla="*/ 1 h 57"/>
                <a:gd name="T16" fmla="*/ 12 w 46"/>
                <a:gd name="T17" fmla="*/ 0 h 57"/>
                <a:gd name="T18" fmla="*/ 17 w 46"/>
                <a:gd name="T19" fmla="*/ 1 h 57"/>
                <a:gd name="T20" fmla="*/ 20 w 46"/>
                <a:gd name="T21" fmla="*/ 4 h 57"/>
                <a:gd name="T22" fmla="*/ 22 w 46"/>
                <a:gd name="T23" fmla="*/ 9 h 57"/>
                <a:gd name="T24" fmla="*/ 23 w 46"/>
                <a:gd name="T25" fmla="*/ 14 h 57"/>
                <a:gd name="T26" fmla="*/ 22 w 46"/>
                <a:gd name="T27" fmla="*/ 20 h 57"/>
                <a:gd name="T28" fmla="*/ 20 w 46"/>
                <a:gd name="T29" fmla="*/ 24 h 57"/>
                <a:gd name="T30" fmla="*/ 17 w 46"/>
                <a:gd name="T31" fmla="*/ 27 h 57"/>
                <a:gd name="T32" fmla="*/ 12 w 46"/>
                <a:gd name="T33" fmla="*/ 29 h 5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7"/>
                <a:gd name="T53" fmla="*/ 46 w 46"/>
                <a:gd name="T54" fmla="*/ 57 h 5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3" y="40"/>
                  </a:lnTo>
                  <a:lnTo>
                    <a:pt x="0" y="28"/>
                  </a:lnTo>
                  <a:lnTo>
                    <a:pt x="3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3" y="1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4" y="39"/>
                  </a:lnTo>
                  <a:lnTo>
                    <a:pt x="39" y="48"/>
                  </a:lnTo>
                  <a:lnTo>
                    <a:pt x="33" y="54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2295" name="모서리가 둥근 직사각형 30"/>
          <p:cNvSpPr>
            <a:spLocks noChangeArrowheads="1"/>
          </p:cNvSpPr>
          <p:nvPr/>
        </p:nvSpPr>
        <p:spPr bwMode="auto">
          <a:xfrm>
            <a:off x="1995488" y="3103563"/>
            <a:ext cx="4643437" cy="1450975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08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15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5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510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25" y="3676650"/>
            <a:ext cx="6669088" cy="302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잘못된 인덱스 문제</a:t>
            </a:r>
          </a:p>
        </p:txBody>
      </p:sp>
      <p:sp>
        <p:nvSpPr>
          <p:cNvPr id="13316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sz="1800" dirty="0"/>
              <a:t>인덱스가 배열의 크기를 벗어나게 되면 프로그램에 치명적인 오류를 발생시킨다</a:t>
            </a:r>
            <a:r>
              <a:rPr lang="en-US" altLang="ko-KR" sz="1800" dirty="0"/>
              <a:t>. </a:t>
            </a:r>
          </a:p>
          <a:p>
            <a:pPr eaLnBrk="1" hangingPunct="1"/>
            <a:r>
              <a:rPr lang="en-US" altLang="ko-KR" sz="1800" dirty="0"/>
              <a:t>C</a:t>
            </a:r>
            <a:r>
              <a:rPr lang="ko-KR" altLang="en-US" sz="1800" dirty="0"/>
              <a:t>에서는 프로그래머가 인덱스가 범위를 벗어나지 않았는지를 확인하고 책임을 져야 한다</a:t>
            </a:r>
            <a:r>
              <a:rPr lang="en-US" altLang="ko-KR" sz="1800" dirty="0"/>
              <a:t>. </a:t>
            </a:r>
          </a:p>
          <a:p>
            <a:pPr eaLnBrk="1" hangingPunct="1"/>
            <a:endParaRPr lang="ko-KR" altLang="en-US" sz="18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728690" y="2924944"/>
            <a:ext cx="7829550" cy="976312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127000">
              <a:spcAft>
                <a:spcPts val="0"/>
              </a:spcAft>
              <a:tabLst>
                <a:tab pos="254000" algn="l"/>
              </a:tabLst>
              <a:defRPr/>
            </a:pPr>
            <a:r>
              <a:rPr lang="en-US" sz="1600" dirty="0" err="1">
                <a:solidFill>
                  <a:srgbClr val="0000FF"/>
                </a:solidFill>
                <a:latin typeface="Trebuchet MS"/>
                <a:ea typeface="+mn-ea"/>
                <a:cs typeface="Trebuchet MS"/>
              </a:rPr>
              <a:t>int</a:t>
            </a:r>
            <a:r>
              <a:rPr lang="en-US" sz="1600" dirty="0">
                <a:latin typeface="Trebuchet MS"/>
                <a:ea typeface="+mn-ea"/>
                <a:cs typeface="Trebuchet MS"/>
              </a:rPr>
              <a:t>   grade[5];</a:t>
            </a:r>
          </a:p>
          <a:p>
            <a:pPr marL="127000">
              <a:spcAft>
                <a:spcPts val="0"/>
              </a:spcAft>
              <a:tabLst>
                <a:tab pos="254000" algn="l"/>
              </a:tabLst>
              <a:defRPr/>
            </a:pPr>
            <a:r>
              <a:rPr lang="en-US" sz="1600" kern="100" dirty="0">
                <a:latin typeface="Trebuchet MS"/>
                <a:ea typeface="맑은 고딕"/>
                <a:cs typeface="Trebuchet MS"/>
              </a:rPr>
              <a:t>…</a:t>
            </a:r>
          </a:p>
          <a:p>
            <a:pPr marL="127000">
              <a:spcAft>
                <a:spcPts val="0"/>
              </a:spcAft>
              <a:tabLst>
                <a:tab pos="254000" algn="l"/>
              </a:tabLst>
              <a:defRPr/>
            </a:pPr>
            <a:r>
              <a:rPr lang="en-US" sz="1600" kern="100" dirty="0">
                <a:latin typeface="Trebuchet MS"/>
                <a:ea typeface="맑은 고딕"/>
                <a:cs typeface="Trebuchet MS"/>
              </a:rPr>
              <a:t>grade[5] = 60;	</a:t>
            </a:r>
            <a:r>
              <a:rPr lang="en-US" sz="1600" kern="100" dirty="0">
                <a:solidFill>
                  <a:schemeClr val="tx2"/>
                </a:solidFill>
                <a:latin typeface="Trebuchet MS"/>
                <a:ea typeface="맑은 고딕"/>
                <a:cs typeface="Trebuchet MS"/>
              </a:rPr>
              <a:t>// </a:t>
            </a:r>
            <a:r>
              <a:rPr lang="ko-KR" altLang="en-US" sz="1600" kern="100" dirty="0">
                <a:solidFill>
                  <a:schemeClr val="tx2"/>
                </a:solidFill>
                <a:latin typeface="Trebuchet MS"/>
                <a:ea typeface="맑은 고딕"/>
                <a:cs typeface="Trebuchet MS"/>
              </a:rPr>
              <a:t>치명적인 오류</a:t>
            </a:r>
            <a:r>
              <a:rPr lang="en-US" altLang="ko-KR" sz="1600" kern="100" dirty="0">
                <a:solidFill>
                  <a:schemeClr val="tx2"/>
                </a:solidFill>
                <a:latin typeface="Trebuchet MS"/>
                <a:ea typeface="맑은 고딕"/>
                <a:cs typeface="Trebuchet MS"/>
              </a:rPr>
              <a:t>!</a:t>
            </a:r>
            <a:endParaRPr lang="ko-KR" sz="1600" kern="100" dirty="0">
              <a:solidFill>
                <a:schemeClr val="tx2"/>
              </a:solidFill>
              <a:latin typeface="맑은 고딕"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29406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106" name="Rectangle 2"/>
          <p:cNvSpPr>
            <a:spLocks noChangeArrowheads="1"/>
          </p:cNvSpPr>
          <p:nvPr/>
        </p:nvSpPr>
        <p:spPr bwMode="auto">
          <a:xfrm>
            <a:off x="1069975" y="1106488"/>
            <a:ext cx="7829550" cy="543560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solidFill>
                  <a:srgbClr val="0000FF"/>
                </a:solidFill>
                <a:latin typeface="Trebuchet MS"/>
                <a:ea typeface="돋움체"/>
                <a:cs typeface="Trebuchet MS"/>
              </a:rPr>
              <a:t>#include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 </a:t>
            </a:r>
            <a:r>
              <a:rPr lang="en-US" sz="1600" kern="0" dirty="0">
                <a:solidFill>
                  <a:srgbClr val="800000"/>
                </a:solidFill>
                <a:latin typeface="Trebuchet MS"/>
                <a:ea typeface="돋움체"/>
                <a:cs typeface="Trebuchet MS"/>
              </a:rPr>
              <a:t>&lt;</a:t>
            </a:r>
            <a:r>
              <a:rPr lang="en-US" sz="1600" kern="0" dirty="0" err="1">
                <a:solidFill>
                  <a:srgbClr val="800000"/>
                </a:solidFill>
                <a:latin typeface="Trebuchet MS"/>
                <a:ea typeface="돋움체"/>
                <a:cs typeface="Trebuchet MS"/>
              </a:rPr>
              <a:t>stdio.h</a:t>
            </a:r>
            <a:r>
              <a:rPr lang="en-US" sz="1600" kern="0" dirty="0">
                <a:solidFill>
                  <a:srgbClr val="800000"/>
                </a:solidFill>
                <a:latin typeface="Trebuchet MS"/>
                <a:ea typeface="돋움체"/>
                <a:cs typeface="Trebuchet MS"/>
              </a:rPr>
              <a:t>&gt;</a:t>
            </a:r>
            <a:endParaRPr lang="ko-KR" sz="1600" kern="100" dirty="0">
              <a:latin typeface="맑은 고딕"/>
              <a:ea typeface="맑은 고딕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 err="1">
                <a:solidFill>
                  <a:srgbClr val="0000FF"/>
                </a:solidFill>
                <a:latin typeface="Trebuchet MS"/>
                <a:ea typeface="돋움체"/>
                <a:cs typeface="Trebuchet MS"/>
              </a:rPr>
              <a:t>int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 main(</a:t>
            </a:r>
            <a:r>
              <a:rPr lang="en-US" sz="1600" kern="0" dirty="0">
                <a:solidFill>
                  <a:srgbClr val="0000FF"/>
                </a:solidFill>
                <a:latin typeface="Trebuchet MS"/>
                <a:ea typeface="돋움체"/>
                <a:cs typeface="Trebuchet MS"/>
              </a:rPr>
              <a:t>void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)</a:t>
            </a:r>
            <a:endParaRPr lang="ko-KR" sz="1600" kern="100" dirty="0">
              <a:latin typeface="맑은 고딕"/>
              <a:ea typeface="맑은 고딕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/>
                <a:ea typeface="돋움체"/>
                <a:cs typeface="Trebuchet MS"/>
              </a:rPr>
              <a:t>{</a:t>
            </a:r>
            <a:endParaRPr lang="ko-KR" sz="1600" kern="100" dirty="0">
              <a:latin typeface="맑은 고딕"/>
              <a:ea typeface="맑은 고딕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/>
                <a:ea typeface="돋움체"/>
                <a:cs typeface="Trebuchet MS"/>
              </a:rPr>
              <a:t>	</a:t>
            </a:r>
            <a:r>
              <a:rPr lang="en-US" sz="1600" kern="0" dirty="0" err="1">
                <a:solidFill>
                  <a:srgbClr val="0000FF"/>
                </a:solidFill>
                <a:latin typeface="Trebuchet MS"/>
                <a:ea typeface="돋움체"/>
                <a:cs typeface="Trebuchet MS"/>
              </a:rPr>
              <a:t>int</a:t>
            </a:r>
            <a:r>
              <a:rPr lang="en-US" sz="1600" kern="0" dirty="0">
                <a:solidFill>
                  <a:srgbClr val="0000FF"/>
                </a:solidFill>
                <a:latin typeface="Trebuchet MS"/>
                <a:ea typeface="돋움체"/>
                <a:cs typeface="Trebuchet MS"/>
              </a:rPr>
              <a:t> 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grade[5];</a:t>
            </a:r>
            <a:endParaRPr lang="ko-KR" sz="1600" kern="100" dirty="0">
              <a:latin typeface="맑은 고딕"/>
              <a:ea typeface="맑은 고딕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/>
                <a:ea typeface="돋움체"/>
                <a:cs typeface="Trebuchet MS"/>
              </a:rPr>
              <a:t>	</a:t>
            </a:r>
            <a:r>
              <a:rPr lang="en-US" sz="1600" kern="0" dirty="0" err="1">
                <a:solidFill>
                  <a:srgbClr val="0000FF"/>
                </a:solidFill>
                <a:latin typeface="Trebuchet MS"/>
                <a:ea typeface="돋움체"/>
                <a:cs typeface="Trebuchet MS"/>
              </a:rPr>
              <a:t>int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 </a:t>
            </a:r>
            <a:r>
              <a:rPr lang="en-US" sz="1600" kern="0" dirty="0" err="1">
                <a:latin typeface="Trebuchet MS"/>
                <a:ea typeface="돋움체"/>
                <a:cs typeface="Trebuchet MS"/>
              </a:rPr>
              <a:t>i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;</a:t>
            </a:r>
            <a:endParaRPr lang="ko-KR" sz="1600" kern="100" dirty="0">
              <a:latin typeface="맑은 고딕"/>
              <a:ea typeface="맑은 고딕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/>
                <a:ea typeface="돋움체"/>
                <a:cs typeface="Trebuchet MS"/>
              </a:rPr>
              <a:t> </a:t>
            </a:r>
            <a:endParaRPr lang="ko-KR" sz="1600" kern="100" dirty="0">
              <a:latin typeface="맑은 고딕"/>
              <a:ea typeface="맑은 고딕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/>
                <a:ea typeface="돋움체"/>
                <a:cs typeface="Trebuchet MS"/>
              </a:rPr>
              <a:t>	grade[0]=10;</a:t>
            </a:r>
            <a:endParaRPr lang="ko-KR" sz="1600" kern="100" dirty="0">
              <a:latin typeface="맑은 고딕"/>
              <a:ea typeface="맑은 고딕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/>
                <a:ea typeface="돋움체"/>
                <a:cs typeface="Trebuchet MS"/>
              </a:rPr>
              <a:t>	grade[1]=20;</a:t>
            </a:r>
            <a:endParaRPr lang="ko-KR" sz="1600" kern="100" dirty="0">
              <a:latin typeface="맑은 고딕"/>
              <a:ea typeface="맑은 고딕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/>
                <a:ea typeface="돋움체"/>
                <a:cs typeface="Trebuchet MS"/>
              </a:rPr>
              <a:t>	grade[2]=30;</a:t>
            </a:r>
            <a:endParaRPr lang="ko-KR" sz="1600" kern="100" dirty="0">
              <a:latin typeface="맑은 고딕"/>
              <a:ea typeface="맑은 고딕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/>
                <a:ea typeface="돋움체"/>
                <a:cs typeface="Trebuchet MS"/>
              </a:rPr>
              <a:t>	grade[3]=40;</a:t>
            </a:r>
            <a:endParaRPr lang="ko-KR" sz="1600" kern="100" dirty="0">
              <a:latin typeface="맑은 고딕"/>
              <a:ea typeface="맑은 고딕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/>
                <a:ea typeface="돋움체"/>
                <a:cs typeface="Trebuchet MS"/>
              </a:rPr>
              <a:t>	grade[4]=50;</a:t>
            </a:r>
            <a:endParaRPr lang="ko-KR" sz="1600" kern="100" dirty="0">
              <a:latin typeface="맑은 고딕"/>
              <a:ea typeface="맑은 고딕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/>
                <a:ea typeface="돋움체"/>
                <a:cs typeface="Trebuchet MS"/>
              </a:rPr>
              <a:t>	grade[5]=60;</a:t>
            </a:r>
            <a:endParaRPr lang="ko-KR" sz="1600" kern="100" dirty="0">
              <a:latin typeface="맑은 고딕"/>
              <a:ea typeface="맑은 고딕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/>
                <a:ea typeface="돋움체"/>
                <a:cs typeface="Trebuchet MS"/>
              </a:rPr>
              <a:t> </a:t>
            </a:r>
            <a:endParaRPr lang="ko-KR" sz="1600" kern="100" dirty="0">
              <a:latin typeface="맑은 고딕"/>
              <a:ea typeface="맑은 고딕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br>
              <a:rPr lang="ko-KR" sz="1600" dirty="0">
                <a:ea typeface="+mn-ea"/>
              </a:rPr>
            </a:br>
            <a:r>
              <a:rPr lang="en-US" sz="1600" kern="0" dirty="0">
                <a:latin typeface="Trebuchet MS"/>
                <a:ea typeface="돋움체"/>
                <a:cs typeface="Trebuchet MS"/>
              </a:rPr>
              <a:t>	for(</a:t>
            </a:r>
            <a:r>
              <a:rPr lang="en-US" sz="1600" kern="0" dirty="0" err="1">
                <a:latin typeface="Trebuchet MS"/>
                <a:ea typeface="돋움체"/>
                <a:cs typeface="Trebuchet MS"/>
              </a:rPr>
              <a:t>i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 = 0; </a:t>
            </a:r>
            <a:r>
              <a:rPr lang="en-US" sz="1600" kern="0" dirty="0" err="1">
                <a:latin typeface="Trebuchet MS"/>
                <a:ea typeface="돋움체"/>
                <a:cs typeface="Trebuchet MS"/>
              </a:rPr>
              <a:t>i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 &lt;= 5; </a:t>
            </a:r>
            <a:r>
              <a:rPr lang="en-US" sz="1600" kern="0" dirty="0" err="1">
                <a:latin typeface="Trebuchet MS"/>
                <a:ea typeface="돋움체"/>
                <a:cs typeface="Trebuchet MS"/>
              </a:rPr>
              <a:t>i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++)</a:t>
            </a:r>
            <a:endParaRPr lang="ko-KR" sz="1600" kern="100" dirty="0">
              <a:latin typeface="맑은 고딕"/>
              <a:ea typeface="맑은 고딕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/>
                <a:ea typeface="돋움체"/>
                <a:cs typeface="Trebuchet MS"/>
              </a:rPr>
              <a:t>		 </a:t>
            </a:r>
            <a:r>
              <a:rPr lang="en-US" sz="1600" kern="0" dirty="0" err="1">
                <a:latin typeface="Trebuchet MS"/>
                <a:ea typeface="돋움체"/>
                <a:cs typeface="Trebuchet MS"/>
              </a:rPr>
              <a:t>printf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(</a:t>
            </a:r>
            <a:r>
              <a:rPr lang="en-US" sz="1600" kern="0" dirty="0">
                <a:solidFill>
                  <a:srgbClr val="A31515"/>
                </a:solidFill>
                <a:latin typeface="Trebuchet MS"/>
                <a:ea typeface="돋움체"/>
                <a:cs typeface="Trebuchet MS"/>
              </a:rPr>
              <a:t>"grade[%d]=%d\n"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, </a:t>
            </a:r>
            <a:r>
              <a:rPr lang="en-US" sz="1600" kern="0" dirty="0" err="1">
                <a:latin typeface="Trebuchet MS"/>
                <a:ea typeface="돋움체"/>
                <a:cs typeface="Trebuchet MS"/>
              </a:rPr>
              <a:t>i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, grade[</a:t>
            </a:r>
            <a:r>
              <a:rPr lang="en-US" sz="1600" kern="0" dirty="0" err="1">
                <a:latin typeface="Trebuchet MS"/>
                <a:ea typeface="돋움체"/>
                <a:cs typeface="Trebuchet MS"/>
              </a:rPr>
              <a:t>i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]);</a:t>
            </a:r>
            <a:endParaRPr lang="ko-KR" sz="1600" kern="100" dirty="0">
              <a:latin typeface="맑은 고딕"/>
              <a:ea typeface="맑은 고딕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/>
                <a:ea typeface="돋움체"/>
                <a:cs typeface="Trebuchet MS"/>
              </a:rPr>
              <a:t>	</a:t>
            </a:r>
            <a:r>
              <a:rPr lang="en-US" sz="1600" kern="0" dirty="0">
                <a:solidFill>
                  <a:srgbClr val="0000FF"/>
                </a:solidFill>
                <a:latin typeface="Trebuchet MS"/>
                <a:ea typeface="돋움체"/>
                <a:cs typeface="Trebuchet MS"/>
              </a:rPr>
              <a:t>return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 0;</a:t>
            </a:r>
            <a:endParaRPr lang="ko-KR" sz="1600" kern="100" dirty="0">
              <a:latin typeface="맑은 고딕"/>
              <a:ea typeface="맑은 고딕"/>
              <a:cs typeface="Times New Roman"/>
            </a:endParaRPr>
          </a:p>
          <a:p>
            <a:pPr algn="just" latinLnBrk="1">
              <a:lnSpc>
                <a:spcPct val="115000"/>
              </a:lnSpc>
              <a:spcAft>
                <a:spcPts val="1000"/>
              </a:spcAft>
              <a:defRPr/>
            </a:pPr>
            <a:r>
              <a:rPr lang="en-US" sz="1600" kern="0" dirty="0">
                <a:latin typeface="Trebuchet MS"/>
                <a:ea typeface="돋움체"/>
                <a:cs typeface="Trebuchet MS"/>
              </a:rPr>
              <a:t>}</a:t>
            </a:r>
            <a:endParaRPr lang="ko-KR" sz="1600" kern="100" dirty="0"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>
                <a:latin typeface="새굴림" pitchFamily="18" charset="-127"/>
                <a:ea typeface="새굴림" pitchFamily="18" charset="-127"/>
              </a:rPr>
              <a:t>잘못된 인덱스 예제 </a:t>
            </a:r>
          </a:p>
        </p:txBody>
      </p:sp>
      <p:sp>
        <p:nvSpPr>
          <p:cNvPr id="815108" name="Rectangle 4"/>
          <p:cNvSpPr>
            <a:spLocks noChangeArrowheads="1"/>
          </p:cNvSpPr>
          <p:nvPr/>
        </p:nvSpPr>
        <p:spPr bwMode="auto">
          <a:xfrm>
            <a:off x="5056188" y="2038350"/>
            <a:ext cx="3832225" cy="503238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ko-KR" altLang="en-US" sz="1600" dirty="0">
                <a:ea typeface="+mn-ea"/>
              </a:rPr>
              <a:t>시스템에 심각한 오류가 발생할 수도 있다</a:t>
            </a:r>
            <a:r>
              <a:rPr lang="en-US" altLang="ko-KR" sz="1600" dirty="0">
                <a:ea typeface="+mn-ea"/>
              </a:rPr>
              <a:t>.</a:t>
            </a:r>
            <a:endParaRPr lang="ko-KR" altLang="en-US" sz="1600" dirty="0">
              <a:ea typeface="+mn-ea"/>
            </a:endParaRPr>
          </a:p>
        </p:txBody>
      </p:sp>
      <p:grpSp>
        <p:nvGrpSpPr>
          <p:cNvPr id="14342" name="Group 13"/>
          <p:cNvGrpSpPr>
            <a:grpSpLocks/>
          </p:cNvGrpSpPr>
          <p:nvPr/>
        </p:nvGrpSpPr>
        <p:grpSpPr bwMode="auto">
          <a:xfrm>
            <a:off x="5411788" y="1044575"/>
            <a:ext cx="487362" cy="1012825"/>
            <a:chOff x="-91" y="1749"/>
            <a:chExt cx="552" cy="832"/>
          </a:xfrm>
        </p:grpSpPr>
        <p:sp>
          <p:nvSpPr>
            <p:cNvPr id="14344" name="Freeform 14"/>
            <p:cNvSpPr>
              <a:spLocks/>
            </p:cNvSpPr>
            <p:nvPr/>
          </p:nvSpPr>
          <p:spPr bwMode="auto">
            <a:xfrm>
              <a:off x="-91" y="1749"/>
              <a:ext cx="552" cy="832"/>
            </a:xfrm>
            <a:custGeom>
              <a:avLst/>
              <a:gdLst>
                <a:gd name="T0" fmla="*/ 10 w 1103"/>
                <a:gd name="T1" fmla="*/ 227 h 1663"/>
                <a:gd name="T2" fmla="*/ 43 w 1103"/>
                <a:gd name="T3" fmla="*/ 153 h 1663"/>
                <a:gd name="T4" fmla="*/ 88 w 1103"/>
                <a:gd name="T5" fmla="*/ 88 h 1663"/>
                <a:gd name="T6" fmla="*/ 131 w 1103"/>
                <a:gd name="T7" fmla="*/ 37 h 1663"/>
                <a:gd name="T8" fmla="*/ 161 w 1103"/>
                <a:gd name="T9" fmla="*/ 7 h 1663"/>
                <a:gd name="T10" fmla="*/ 169 w 1103"/>
                <a:gd name="T11" fmla="*/ 1 h 1663"/>
                <a:gd name="T12" fmla="*/ 179 w 1103"/>
                <a:gd name="T13" fmla="*/ 3 h 1663"/>
                <a:gd name="T14" fmla="*/ 197 w 1103"/>
                <a:gd name="T15" fmla="*/ 6 h 1663"/>
                <a:gd name="T16" fmla="*/ 220 w 1103"/>
                <a:gd name="T17" fmla="*/ 10 h 1663"/>
                <a:gd name="T18" fmla="*/ 244 w 1103"/>
                <a:gd name="T19" fmla="*/ 14 h 1663"/>
                <a:gd name="T20" fmla="*/ 265 w 1103"/>
                <a:gd name="T21" fmla="*/ 19 h 1663"/>
                <a:gd name="T22" fmla="*/ 291 w 1103"/>
                <a:gd name="T23" fmla="*/ 22 h 1663"/>
                <a:gd name="T24" fmla="*/ 314 w 1103"/>
                <a:gd name="T25" fmla="*/ 18 h 1663"/>
                <a:gd name="T26" fmla="*/ 335 w 1103"/>
                <a:gd name="T27" fmla="*/ 11 h 1663"/>
                <a:gd name="T28" fmla="*/ 358 w 1103"/>
                <a:gd name="T29" fmla="*/ 4 h 1663"/>
                <a:gd name="T30" fmla="*/ 383 w 1103"/>
                <a:gd name="T31" fmla="*/ 0 h 1663"/>
                <a:gd name="T32" fmla="*/ 415 w 1103"/>
                <a:gd name="T33" fmla="*/ 34 h 1663"/>
                <a:gd name="T34" fmla="*/ 444 w 1103"/>
                <a:gd name="T35" fmla="*/ 90 h 1663"/>
                <a:gd name="T36" fmla="*/ 466 w 1103"/>
                <a:gd name="T37" fmla="*/ 151 h 1663"/>
                <a:gd name="T38" fmla="*/ 482 w 1103"/>
                <a:gd name="T39" fmla="*/ 215 h 1663"/>
                <a:gd name="T40" fmla="*/ 493 w 1103"/>
                <a:gd name="T41" fmla="*/ 278 h 1663"/>
                <a:gd name="T42" fmla="*/ 497 w 1103"/>
                <a:gd name="T43" fmla="*/ 324 h 1663"/>
                <a:gd name="T44" fmla="*/ 519 w 1103"/>
                <a:gd name="T45" fmla="*/ 344 h 1663"/>
                <a:gd name="T46" fmla="*/ 544 w 1103"/>
                <a:gd name="T47" fmla="*/ 366 h 1663"/>
                <a:gd name="T48" fmla="*/ 552 w 1103"/>
                <a:gd name="T49" fmla="*/ 389 h 1663"/>
                <a:gd name="T50" fmla="*/ 541 w 1103"/>
                <a:gd name="T51" fmla="*/ 431 h 1663"/>
                <a:gd name="T52" fmla="*/ 519 w 1103"/>
                <a:gd name="T53" fmla="*/ 484 h 1663"/>
                <a:gd name="T54" fmla="*/ 491 w 1103"/>
                <a:gd name="T55" fmla="*/ 540 h 1663"/>
                <a:gd name="T56" fmla="*/ 464 w 1103"/>
                <a:gd name="T57" fmla="*/ 590 h 1663"/>
                <a:gd name="T58" fmla="*/ 447 w 1103"/>
                <a:gd name="T59" fmla="*/ 616 h 1663"/>
                <a:gd name="T60" fmla="*/ 433 w 1103"/>
                <a:gd name="T61" fmla="*/ 615 h 1663"/>
                <a:gd name="T62" fmla="*/ 419 w 1103"/>
                <a:gd name="T63" fmla="*/ 616 h 1663"/>
                <a:gd name="T64" fmla="*/ 403 w 1103"/>
                <a:gd name="T65" fmla="*/ 643 h 1663"/>
                <a:gd name="T66" fmla="*/ 404 w 1103"/>
                <a:gd name="T67" fmla="*/ 685 h 1663"/>
                <a:gd name="T68" fmla="*/ 417 w 1103"/>
                <a:gd name="T69" fmla="*/ 725 h 1663"/>
                <a:gd name="T70" fmla="*/ 413 w 1103"/>
                <a:gd name="T71" fmla="*/ 764 h 1663"/>
                <a:gd name="T72" fmla="*/ 390 w 1103"/>
                <a:gd name="T73" fmla="*/ 810 h 1663"/>
                <a:gd name="T74" fmla="*/ 361 w 1103"/>
                <a:gd name="T75" fmla="*/ 831 h 1663"/>
                <a:gd name="T76" fmla="*/ 328 w 1103"/>
                <a:gd name="T77" fmla="*/ 827 h 1663"/>
                <a:gd name="T78" fmla="*/ 294 w 1103"/>
                <a:gd name="T79" fmla="*/ 808 h 1663"/>
                <a:gd name="T80" fmla="*/ 266 w 1103"/>
                <a:gd name="T81" fmla="*/ 779 h 1663"/>
                <a:gd name="T82" fmla="*/ 246 w 1103"/>
                <a:gd name="T83" fmla="*/ 748 h 1663"/>
                <a:gd name="T84" fmla="*/ 242 w 1103"/>
                <a:gd name="T85" fmla="*/ 721 h 1663"/>
                <a:gd name="T86" fmla="*/ 246 w 1103"/>
                <a:gd name="T87" fmla="*/ 685 h 1663"/>
                <a:gd name="T88" fmla="*/ 225 w 1103"/>
                <a:gd name="T89" fmla="*/ 671 h 1663"/>
                <a:gd name="T90" fmla="*/ 196 w 1103"/>
                <a:gd name="T91" fmla="*/ 665 h 1663"/>
                <a:gd name="T92" fmla="*/ 173 w 1103"/>
                <a:gd name="T93" fmla="*/ 651 h 1663"/>
                <a:gd name="T94" fmla="*/ 168 w 1103"/>
                <a:gd name="T95" fmla="*/ 624 h 1663"/>
                <a:gd name="T96" fmla="*/ 169 w 1103"/>
                <a:gd name="T97" fmla="*/ 593 h 1663"/>
                <a:gd name="T98" fmla="*/ 158 w 1103"/>
                <a:gd name="T99" fmla="*/ 572 h 1663"/>
                <a:gd name="T100" fmla="*/ 138 w 1103"/>
                <a:gd name="T101" fmla="*/ 557 h 1663"/>
                <a:gd name="T102" fmla="*/ 115 w 1103"/>
                <a:gd name="T103" fmla="*/ 545 h 1663"/>
                <a:gd name="T104" fmla="*/ 89 w 1103"/>
                <a:gd name="T105" fmla="*/ 535 h 1663"/>
                <a:gd name="T106" fmla="*/ 64 w 1103"/>
                <a:gd name="T107" fmla="*/ 525 h 1663"/>
                <a:gd name="T108" fmla="*/ 39 w 1103"/>
                <a:gd name="T109" fmla="*/ 513 h 1663"/>
                <a:gd name="T110" fmla="*/ 18 w 1103"/>
                <a:gd name="T111" fmla="*/ 384 h 1663"/>
                <a:gd name="T112" fmla="*/ 4 w 1103"/>
                <a:gd name="T113" fmla="*/ 293 h 166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103"/>
                <a:gd name="T172" fmla="*/ 0 h 1663"/>
                <a:gd name="T173" fmla="*/ 1103 w 1103"/>
                <a:gd name="T174" fmla="*/ 1663 h 166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103" h="1663">
                  <a:moveTo>
                    <a:pt x="0" y="557"/>
                  </a:moveTo>
                  <a:lnTo>
                    <a:pt x="7" y="505"/>
                  </a:lnTo>
                  <a:lnTo>
                    <a:pt x="19" y="453"/>
                  </a:lnTo>
                  <a:lnTo>
                    <a:pt x="38" y="402"/>
                  </a:lnTo>
                  <a:lnTo>
                    <a:pt x="60" y="353"/>
                  </a:lnTo>
                  <a:lnTo>
                    <a:pt x="86" y="306"/>
                  </a:lnTo>
                  <a:lnTo>
                    <a:pt x="114" y="260"/>
                  </a:lnTo>
                  <a:lnTo>
                    <a:pt x="144" y="216"/>
                  </a:lnTo>
                  <a:lnTo>
                    <a:pt x="175" y="175"/>
                  </a:lnTo>
                  <a:lnTo>
                    <a:pt x="205" y="139"/>
                  </a:lnTo>
                  <a:lnTo>
                    <a:pt x="235" y="104"/>
                  </a:lnTo>
                  <a:lnTo>
                    <a:pt x="261" y="74"/>
                  </a:lnTo>
                  <a:lnTo>
                    <a:pt x="287" y="50"/>
                  </a:lnTo>
                  <a:lnTo>
                    <a:pt x="306" y="29"/>
                  </a:lnTo>
                  <a:lnTo>
                    <a:pt x="322" y="14"/>
                  </a:lnTo>
                  <a:lnTo>
                    <a:pt x="333" y="5"/>
                  </a:lnTo>
                  <a:lnTo>
                    <a:pt x="336" y="1"/>
                  </a:lnTo>
                  <a:lnTo>
                    <a:pt x="337" y="1"/>
                  </a:lnTo>
                  <a:lnTo>
                    <a:pt x="342" y="3"/>
                  </a:lnTo>
                  <a:lnTo>
                    <a:pt x="349" y="4"/>
                  </a:lnTo>
                  <a:lnTo>
                    <a:pt x="357" y="5"/>
                  </a:lnTo>
                  <a:lnTo>
                    <a:pt x="368" y="6"/>
                  </a:lnTo>
                  <a:lnTo>
                    <a:pt x="380" y="8"/>
                  </a:lnTo>
                  <a:lnTo>
                    <a:pt x="394" y="11"/>
                  </a:lnTo>
                  <a:lnTo>
                    <a:pt x="409" y="13"/>
                  </a:lnTo>
                  <a:lnTo>
                    <a:pt x="424" y="15"/>
                  </a:lnTo>
                  <a:lnTo>
                    <a:pt x="440" y="19"/>
                  </a:lnTo>
                  <a:lnTo>
                    <a:pt x="456" y="21"/>
                  </a:lnTo>
                  <a:lnTo>
                    <a:pt x="472" y="24"/>
                  </a:lnTo>
                  <a:lnTo>
                    <a:pt x="488" y="28"/>
                  </a:lnTo>
                  <a:lnTo>
                    <a:pt x="503" y="31"/>
                  </a:lnTo>
                  <a:lnTo>
                    <a:pt x="517" y="35"/>
                  </a:lnTo>
                  <a:lnTo>
                    <a:pt x="530" y="38"/>
                  </a:lnTo>
                  <a:lnTo>
                    <a:pt x="548" y="43"/>
                  </a:lnTo>
                  <a:lnTo>
                    <a:pt x="565" y="44"/>
                  </a:lnTo>
                  <a:lnTo>
                    <a:pt x="582" y="44"/>
                  </a:lnTo>
                  <a:lnTo>
                    <a:pt x="598" y="43"/>
                  </a:lnTo>
                  <a:lnTo>
                    <a:pt x="613" y="41"/>
                  </a:lnTo>
                  <a:lnTo>
                    <a:pt x="628" y="36"/>
                  </a:lnTo>
                  <a:lnTo>
                    <a:pt x="643" y="31"/>
                  </a:lnTo>
                  <a:lnTo>
                    <a:pt x="656" y="27"/>
                  </a:lnTo>
                  <a:lnTo>
                    <a:pt x="670" y="21"/>
                  </a:lnTo>
                  <a:lnTo>
                    <a:pt x="685" y="16"/>
                  </a:lnTo>
                  <a:lnTo>
                    <a:pt x="700" y="12"/>
                  </a:lnTo>
                  <a:lnTo>
                    <a:pt x="715" y="7"/>
                  </a:lnTo>
                  <a:lnTo>
                    <a:pt x="731" y="4"/>
                  </a:lnTo>
                  <a:lnTo>
                    <a:pt x="747" y="1"/>
                  </a:lnTo>
                  <a:lnTo>
                    <a:pt x="765" y="0"/>
                  </a:lnTo>
                  <a:lnTo>
                    <a:pt x="783" y="1"/>
                  </a:lnTo>
                  <a:lnTo>
                    <a:pt x="806" y="34"/>
                  </a:lnTo>
                  <a:lnTo>
                    <a:pt x="829" y="68"/>
                  </a:lnTo>
                  <a:lnTo>
                    <a:pt x="850" y="104"/>
                  </a:lnTo>
                  <a:lnTo>
                    <a:pt x="868" y="141"/>
                  </a:lnTo>
                  <a:lnTo>
                    <a:pt x="887" y="180"/>
                  </a:lnTo>
                  <a:lnTo>
                    <a:pt x="903" y="219"/>
                  </a:lnTo>
                  <a:lnTo>
                    <a:pt x="918" y="261"/>
                  </a:lnTo>
                  <a:lnTo>
                    <a:pt x="932" y="302"/>
                  </a:lnTo>
                  <a:lnTo>
                    <a:pt x="944" y="345"/>
                  </a:lnTo>
                  <a:lnTo>
                    <a:pt x="955" y="386"/>
                  </a:lnTo>
                  <a:lnTo>
                    <a:pt x="964" y="429"/>
                  </a:lnTo>
                  <a:lnTo>
                    <a:pt x="972" y="472"/>
                  </a:lnTo>
                  <a:lnTo>
                    <a:pt x="979" y="514"/>
                  </a:lnTo>
                  <a:lnTo>
                    <a:pt x="985" y="556"/>
                  </a:lnTo>
                  <a:lnTo>
                    <a:pt x="988" y="597"/>
                  </a:lnTo>
                  <a:lnTo>
                    <a:pt x="991" y="638"/>
                  </a:lnTo>
                  <a:lnTo>
                    <a:pt x="994" y="647"/>
                  </a:lnTo>
                  <a:lnTo>
                    <a:pt x="1004" y="658"/>
                  </a:lnTo>
                  <a:lnTo>
                    <a:pt x="1020" y="672"/>
                  </a:lnTo>
                  <a:lnTo>
                    <a:pt x="1038" y="687"/>
                  </a:lnTo>
                  <a:lnTo>
                    <a:pt x="1056" y="703"/>
                  </a:lnTo>
                  <a:lnTo>
                    <a:pt x="1075" y="718"/>
                  </a:lnTo>
                  <a:lnTo>
                    <a:pt x="1088" y="732"/>
                  </a:lnTo>
                  <a:lnTo>
                    <a:pt x="1099" y="744"/>
                  </a:lnTo>
                  <a:lnTo>
                    <a:pt x="1103" y="759"/>
                  </a:lnTo>
                  <a:lnTo>
                    <a:pt x="1103" y="778"/>
                  </a:lnTo>
                  <a:lnTo>
                    <a:pt x="1100" y="802"/>
                  </a:lnTo>
                  <a:lnTo>
                    <a:pt x="1092" y="831"/>
                  </a:lnTo>
                  <a:lnTo>
                    <a:pt x="1082" y="862"/>
                  </a:lnTo>
                  <a:lnTo>
                    <a:pt x="1069" y="897"/>
                  </a:lnTo>
                  <a:lnTo>
                    <a:pt x="1054" y="931"/>
                  </a:lnTo>
                  <a:lnTo>
                    <a:pt x="1037" y="968"/>
                  </a:lnTo>
                  <a:lnTo>
                    <a:pt x="1018" y="1006"/>
                  </a:lnTo>
                  <a:lnTo>
                    <a:pt x="1000" y="1043"/>
                  </a:lnTo>
                  <a:lnTo>
                    <a:pt x="981" y="1080"/>
                  </a:lnTo>
                  <a:lnTo>
                    <a:pt x="962" y="1116"/>
                  </a:lnTo>
                  <a:lnTo>
                    <a:pt x="944" y="1148"/>
                  </a:lnTo>
                  <a:lnTo>
                    <a:pt x="927" y="1179"/>
                  </a:lnTo>
                  <a:lnTo>
                    <a:pt x="912" y="1206"/>
                  </a:lnTo>
                  <a:lnTo>
                    <a:pt x="898" y="1229"/>
                  </a:lnTo>
                  <a:lnTo>
                    <a:pt x="894" y="1231"/>
                  </a:lnTo>
                  <a:lnTo>
                    <a:pt x="886" y="1231"/>
                  </a:lnTo>
                  <a:lnTo>
                    <a:pt x="876" y="1231"/>
                  </a:lnTo>
                  <a:lnTo>
                    <a:pt x="866" y="1230"/>
                  </a:lnTo>
                  <a:lnTo>
                    <a:pt x="856" y="1230"/>
                  </a:lnTo>
                  <a:lnTo>
                    <a:pt x="847" y="1230"/>
                  </a:lnTo>
                  <a:lnTo>
                    <a:pt x="838" y="1232"/>
                  </a:lnTo>
                  <a:lnTo>
                    <a:pt x="834" y="1238"/>
                  </a:lnTo>
                  <a:lnTo>
                    <a:pt x="817" y="1260"/>
                  </a:lnTo>
                  <a:lnTo>
                    <a:pt x="806" y="1285"/>
                  </a:lnTo>
                  <a:lnTo>
                    <a:pt x="803" y="1313"/>
                  </a:lnTo>
                  <a:lnTo>
                    <a:pt x="803" y="1341"/>
                  </a:lnTo>
                  <a:lnTo>
                    <a:pt x="807" y="1369"/>
                  </a:lnTo>
                  <a:lnTo>
                    <a:pt x="814" y="1397"/>
                  </a:lnTo>
                  <a:lnTo>
                    <a:pt x="824" y="1425"/>
                  </a:lnTo>
                  <a:lnTo>
                    <a:pt x="834" y="1450"/>
                  </a:lnTo>
                  <a:lnTo>
                    <a:pt x="837" y="1471"/>
                  </a:lnTo>
                  <a:lnTo>
                    <a:pt x="834" y="1498"/>
                  </a:lnTo>
                  <a:lnTo>
                    <a:pt x="826" y="1528"/>
                  </a:lnTo>
                  <a:lnTo>
                    <a:pt x="814" y="1561"/>
                  </a:lnTo>
                  <a:lnTo>
                    <a:pt x="798" y="1592"/>
                  </a:lnTo>
                  <a:lnTo>
                    <a:pt x="780" y="1619"/>
                  </a:lnTo>
                  <a:lnTo>
                    <a:pt x="761" y="1641"/>
                  </a:lnTo>
                  <a:lnTo>
                    <a:pt x="742" y="1655"/>
                  </a:lnTo>
                  <a:lnTo>
                    <a:pt x="722" y="1662"/>
                  </a:lnTo>
                  <a:lnTo>
                    <a:pt x="700" y="1663"/>
                  </a:lnTo>
                  <a:lnTo>
                    <a:pt x="678" y="1661"/>
                  </a:lnTo>
                  <a:lnTo>
                    <a:pt x="656" y="1654"/>
                  </a:lnTo>
                  <a:lnTo>
                    <a:pt x="633" y="1644"/>
                  </a:lnTo>
                  <a:lnTo>
                    <a:pt x="610" y="1631"/>
                  </a:lnTo>
                  <a:lnTo>
                    <a:pt x="588" y="1615"/>
                  </a:lnTo>
                  <a:lnTo>
                    <a:pt x="568" y="1597"/>
                  </a:lnTo>
                  <a:lnTo>
                    <a:pt x="548" y="1578"/>
                  </a:lnTo>
                  <a:lnTo>
                    <a:pt x="531" y="1558"/>
                  </a:lnTo>
                  <a:lnTo>
                    <a:pt x="515" y="1538"/>
                  </a:lnTo>
                  <a:lnTo>
                    <a:pt x="502" y="1516"/>
                  </a:lnTo>
                  <a:lnTo>
                    <a:pt x="492" y="1496"/>
                  </a:lnTo>
                  <a:lnTo>
                    <a:pt x="485" y="1475"/>
                  </a:lnTo>
                  <a:lnTo>
                    <a:pt x="483" y="1457"/>
                  </a:lnTo>
                  <a:lnTo>
                    <a:pt x="484" y="1441"/>
                  </a:lnTo>
                  <a:lnTo>
                    <a:pt x="486" y="1418"/>
                  </a:lnTo>
                  <a:lnTo>
                    <a:pt x="491" y="1392"/>
                  </a:lnTo>
                  <a:lnTo>
                    <a:pt x="492" y="1370"/>
                  </a:lnTo>
                  <a:lnTo>
                    <a:pt x="484" y="1358"/>
                  </a:lnTo>
                  <a:lnTo>
                    <a:pt x="469" y="1346"/>
                  </a:lnTo>
                  <a:lnTo>
                    <a:pt x="450" y="1341"/>
                  </a:lnTo>
                  <a:lnTo>
                    <a:pt x="431" y="1336"/>
                  </a:lnTo>
                  <a:lnTo>
                    <a:pt x="411" y="1334"/>
                  </a:lnTo>
                  <a:lnTo>
                    <a:pt x="392" y="1330"/>
                  </a:lnTo>
                  <a:lnTo>
                    <a:pt x="373" y="1326"/>
                  </a:lnTo>
                  <a:lnTo>
                    <a:pt x="358" y="1316"/>
                  </a:lnTo>
                  <a:lnTo>
                    <a:pt x="345" y="1302"/>
                  </a:lnTo>
                  <a:lnTo>
                    <a:pt x="337" y="1286"/>
                  </a:lnTo>
                  <a:lnTo>
                    <a:pt x="335" y="1268"/>
                  </a:lnTo>
                  <a:lnTo>
                    <a:pt x="335" y="1247"/>
                  </a:lnTo>
                  <a:lnTo>
                    <a:pt x="336" y="1225"/>
                  </a:lnTo>
                  <a:lnTo>
                    <a:pt x="337" y="1205"/>
                  </a:lnTo>
                  <a:lnTo>
                    <a:pt x="337" y="1185"/>
                  </a:lnTo>
                  <a:lnTo>
                    <a:pt x="335" y="1168"/>
                  </a:lnTo>
                  <a:lnTo>
                    <a:pt x="327" y="1155"/>
                  </a:lnTo>
                  <a:lnTo>
                    <a:pt x="315" y="1143"/>
                  </a:lnTo>
                  <a:lnTo>
                    <a:pt x="304" y="1133"/>
                  </a:lnTo>
                  <a:lnTo>
                    <a:pt x="290" y="1123"/>
                  </a:lnTo>
                  <a:lnTo>
                    <a:pt x="276" y="1113"/>
                  </a:lnTo>
                  <a:lnTo>
                    <a:pt x="261" y="1105"/>
                  </a:lnTo>
                  <a:lnTo>
                    <a:pt x="246" y="1097"/>
                  </a:lnTo>
                  <a:lnTo>
                    <a:pt x="229" y="1090"/>
                  </a:lnTo>
                  <a:lnTo>
                    <a:pt x="213" y="1084"/>
                  </a:lnTo>
                  <a:lnTo>
                    <a:pt x="196" y="1077"/>
                  </a:lnTo>
                  <a:lnTo>
                    <a:pt x="178" y="1070"/>
                  </a:lnTo>
                  <a:lnTo>
                    <a:pt x="161" y="1063"/>
                  </a:lnTo>
                  <a:lnTo>
                    <a:pt x="144" y="1056"/>
                  </a:lnTo>
                  <a:lnTo>
                    <a:pt x="128" y="1049"/>
                  </a:lnTo>
                  <a:lnTo>
                    <a:pt x="110" y="1042"/>
                  </a:lnTo>
                  <a:lnTo>
                    <a:pt x="94" y="1034"/>
                  </a:lnTo>
                  <a:lnTo>
                    <a:pt x="78" y="1026"/>
                  </a:lnTo>
                  <a:lnTo>
                    <a:pt x="63" y="937"/>
                  </a:lnTo>
                  <a:lnTo>
                    <a:pt x="49" y="850"/>
                  </a:lnTo>
                  <a:lnTo>
                    <a:pt x="36" y="767"/>
                  </a:lnTo>
                  <a:lnTo>
                    <a:pt x="24" y="693"/>
                  </a:lnTo>
                  <a:lnTo>
                    <a:pt x="14" y="631"/>
                  </a:lnTo>
                  <a:lnTo>
                    <a:pt x="7" y="585"/>
                  </a:lnTo>
                  <a:lnTo>
                    <a:pt x="1" y="558"/>
                  </a:lnTo>
                  <a:lnTo>
                    <a:pt x="0" y="557"/>
                  </a:lnTo>
                  <a:close/>
                </a:path>
              </a:pathLst>
            </a:custGeom>
            <a:solidFill>
              <a:srgbClr val="FFFF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45" name="Freeform 15"/>
            <p:cNvSpPr>
              <a:spLocks/>
            </p:cNvSpPr>
            <p:nvPr/>
          </p:nvSpPr>
          <p:spPr bwMode="auto">
            <a:xfrm>
              <a:off x="-77" y="1804"/>
              <a:ext cx="523" cy="721"/>
            </a:xfrm>
            <a:custGeom>
              <a:avLst/>
              <a:gdLst>
                <a:gd name="T0" fmla="*/ 480 w 1044"/>
                <a:gd name="T1" fmla="*/ 299 h 1440"/>
                <a:gd name="T2" fmla="*/ 445 w 1044"/>
                <a:gd name="T3" fmla="*/ 275 h 1440"/>
                <a:gd name="T4" fmla="*/ 427 w 1044"/>
                <a:gd name="T5" fmla="*/ 144 h 1440"/>
                <a:gd name="T6" fmla="*/ 406 w 1044"/>
                <a:gd name="T7" fmla="*/ 93 h 1440"/>
                <a:gd name="T8" fmla="*/ 407 w 1044"/>
                <a:gd name="T9" fmla="*/ 67 h 1440"/>
                <a:gd name="T10" fmla="*/ 420 w 1044"/>
                <a:gd name="T11" fmla="*/ 58 h 1440"/>
                <a:gd name="T12" fmla="*/ 386 w 1044"/>
                <a:gd name="T13" fmla="*/ 26 h 1440"/>
                <a:gd name="T14" fmla="*/ 359 w 1044"/>
                <a:gd name="T15" fmla="*/ 14 h 1440"/>
                <a:gd name="T16" fmla="*/ 340 w 1044"/>
                <a:gd name="T17" fmla="*/ 16 h 1440"/>
                <a:gd name="T18" fmla="*/ 311 w 1044"/>
                <a:gd name="T19" fmla="*/ 27 h 1440"/>
                <a:gd name="T20" fmla="*/ 302 w 1044"/>
                <a:gd name="T21" fmla="*/ 24 h 1440"/>
                <a:gd name="T22" fmla="*/ 262 w 1044"/>
                <a:gd name="T23" fmla="*/ 14 h 1440"/>
                <a:gd name="T24" fmla="*/ 220 w 1044"/>
                <a:gd name="T25" fmla="*/ 7 h 1440"/>
                <a:gd name="T26" fmla="*/ 178 w 1044"/>
                <a:gd name="T27" fmla="*/ 0 h 1440"/>
                <a:gd name="T28" fmla="*/ 174 w 1044"/>
                <a:gd name="T29" fmla="*/ 2 h 1440"/>
                <a:gd name="T30" fmla="*/ 171 w 1044"/>
                <a:gd name="T31" fmla="*/ 7 h 1440"/>
                <a:gd name="T32" fmla="*/ 172 w 1044"/>
                <a:gd name="T33" fmla="*/ 8 h 1440"/>
                <a:gd name="T34" fmla="*/ 169 w 1044"/>
                <a:gd name="T35" fmla="*/ 8 h 1440"/>
                <a:gd name="T36" fmla="*/ 143 w 1044"/>
                <a:gd name="T37" fmla="*/ 25 h 1440"/>
                <a:gd name="T38" fmla="*/ 114 w 1044"/>
                <a:gd name="T39" fmla="*/ 45 h 1440"/>
                <a:gd name="T40" fmla="*/ 86 w 1044"/>
                <a:gd name="T41" fmla="*/ 68 h 1440"/>
                <a:gd name="T42" fmla="*/ 58 w 1044"/>
                <a:gd name="T43" fmla="*/ 98 h 1440"/>
                <a:gd name="T44" fmla="*/ 36 w 1044"/>
                <a:gd name="T45" fmla="*/ 137 h 1440"/>
                <a:gd name="T46" fmla="*/ 8 w 1044"/>
                <a:gd name="T47" fmla="*/ 192 h 1440"/>
                <a:gd name="T48" fmla="*/ 1 w 1044"/>
                <a:gd name="T49" fmla="*/ 231 h 1440"/>
                <a:gd name="T50" fmla="*/ 5 w 1044"/>
                <a:gd name="T51" fmla="*/ 243 h 1440"/>
                <a:gd name="T52" fmla="*/ 27 w 1044"/>
                <a:gd name="T53" fmla="*/ 322 h 1440"/>
                <a:gd name="T54" fmla="*/ 48 w 1044"/>
                <a:gd name="T55" fmla="*/ 402 h 1440"/>
                <a:gd name="T56" fmla="*/ 57 w 1044"/>
                <a:gd name="T57" fmla="*/ 413 h 1440"/>
                <a:gd name="T58" fmla="*/ 98 w 1044"/>
                <a:gd name="T59" fmla="*/ 437 h 1440"/>
                <a:gd name="T60" fmla="*/ 146 w 1044"/>
                <a:gd name="T61" fmla="*/ 465 h 1440"/>
                <a:gd name="T62" fmla="*/ 166 w 1044"/>
                <a:gd name="T63" fmla="*/ 475 h 1440"/>
                <a:gd name="T64" fmla="*/ 187 w 1044"/>
                <a:gd name="T65" fmla="*/ 482 h 1440"/>
                <a:gd name="T66" fmla="*/ 200 w 1044"/>
                <a:gd name="T67" fmla="*/ 527 h 1440"/>
                <a:gd name="T68" fmla="*/ 227 w 1044"/>
                <a:gd name="T69" fmla="*/ 556 h 1440"/>
                <a:gd name="T70" fmla="*/ 257 w 1044"/>
                <a:gd name="T71" fmla="*/ 556 h 1440"/>
                <a:gd name="T72" fmla="*/ 289 w 1044"/>
                <a:gd name="T73" fmla="*/ 551 h 1440"/>
                <a:gd name="T74" fmla="*/ 308 w 1044"/>
                <a:gd name="T75" fmla="*/ 553 h 1440"/>
                <a:gd name="T76" fmla="*/ 312 w 1044"/>
                <a:gd name="T77" fmla="*/ 606 h 1440"/>
                <a:gd name="T78" fmla="*/ 308 w 1044"/>
                <a:gd name="T79" fmla="*/ 617 h 1440"/>
                <a:gd name="T80" fmla="*/ 288 w 1044"/>
                <a:gd name="T81" fmla="*/ 632 h 1440"/>
                <a:gd name="T82" fmla="*/ 280 w 1044"/>
                <a:gd name="T83" fmla="*/ 659 h 1440"/>
                <a:gd name="T84" fmla="*/ 286 w 1044"/>
                <a:gd name="T85" fmla="*/ 690 h 1440"/>
                <a:gd name="T86" fmla="*/ 305 w 1044"/>
                <a:gd name="T87" fmla="*/ 718 h 1440"/>
                <a:gd name="T88" fmla="*/ 336 w 1044"/>
                <a:gd name="T89" fmla="*/ 719 h 1440"/>
                <a:gd name="T90" fmla="*/ 362 w 1044"/>
                <a:gd name="T91" fmla="*/ 688 h 1440"/>
                <a:gd name="T92" fmla="*/ 355 w 1044"/>
                <a:gd name="T93" fmla="*/ 641 h 1440"/>
                <a:gd name="T94" fmla="*/ 339 w 1044"/>
                <a:gd name="T95" fmla="*/ 624 h 1440"/>
                <a:gd name="T96" fmla="*/ 327 w 1044"/>
                <a:gd name="T97" fmla="*/ 614 h 1440"/>
                <a:gd name="T98" fmla="*/ 327 w 1044"/>
                <a:gd name="T99" fmla="*/ 577 h 1440"/>
                <a:gd name="T100" fmla="*/ 301 w 1044"/>
                <a:gd name="T101" fmla="*/ 538 h 1440"/>
                <a:gd name="T102" fmla="*/ 254 w 1044"/>
                <a:gd name="T103" fmla="*/ 542 h 1440"/>
                <a:gd name="T104" fmla="*/ 219 w 1044"/>
                <a:gd name="T105" fmla="*/ 528 h 1440"/>
                <a:gd name="T106" fmla="*/ 206 w 1044"/>
                <a:gd name="T107" fmla="*/ 490 h 1440"/>
                <a:gd name="T108" fmla="*/ 229 w 1044"/>
                <a:gd name="T109" fmla="*/ 489 h 1440"/>
                <a:gd name="T110" fmla="*/ 260 w 1044"/>
                <a:gd name="T111" fmla="*/ 498 h 1440"/>
                <a:gd name="T112" fmla="*/ 292 w 1044"/>
                <a:gd name="T113" fmla="*/ 505 h 1440"/>
                <a:gd name="T114" fmla="*/ 327 w 1044"/>
                <a:gd name="T115" fmla="*/ 512 h 1440"/>
                <a:gd name="T116" fmla="*/ 371 w 1044"/>
                <a:gd name="T117" fmla="*/ 522 h 1440"/>
                <a:gd name="T118" fmla="*/ 405 w 1044"/>
                <a:gd name="T119" fmla="*/ 529 h 1440"/>
                <a:gd name="T120" fmla="*/ 424 w 1044"/>
                <a:gd name="T121" fmla="*/ 512 h 1440"/>
                <a:gd name="T122" fmla="*/ 468 w 1044"/>
                <a:gd name="T123" fmla="*/ 440 h 1440"/>
                <a:gd name="T124" fmla="*/ 509 w 1044"/>
                <a:gd name="T125" fmla="*/ 369 h 1440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044"/>
                <a:gd name="T190" fmla="*/ 0 h 1440"/>
                <a:gd name="T191" fmla="*/ 1044 w 1044"/>
                <a:gd name="T192" fmla="*/ 1440 h 1440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044" h="1440">
                  <a:moveTo>
                    <a:pt x="1044" y="688"/>
                  </a:moveTo>
                  <a:lnTo>
                    <a:pt x="1032" y="665"/>
                  </a:lnTo>
                  <a:lnTo>
                    <a:pt x="1011" y="641"/>
                  </a:lnTo>
                  <a:lnTo>
                    <a:pt x="986" y="618"/>
                  </a:lnTo>
                  <a:lnTo>
                    <a:pt x="959" y="597"/>
                  </a:lnTo>
                  <a:lnTo>
                    <a:pt x="934" y="580"/>
                  </a:lnTo>
                  <a:lnTo>
                    <a:pt x="912" y="565"/>
                  </a:lnTo>
                  <a:lnTo>
                    <a:pt x="897" y="555"/>
                  </a:lnTo>
                  <a:lnTo>
                    <a:pt x="891" y="551"/>
                  </a:lnTo>
                  <a:lnTo>
                    <a:pt x="888" y="550"/>
                  </a:lnTo>
                  <a:lnTo>
                    <a:pt x="888" y="516"/>
                  </a:lnTo>
                  <a:lnTo>
                    <a:pt x="882" y="449"/>
                  </a:lnTo>
                  <a:lnTo>
                    <a:pt x="872" y="373"/>
                  </a:lnTo>
                  <a:lnTo>
                    <a:pt x="859" y="309"/>
                  </a:lnTo>
                  <a:lnTo>
                    <a:pt x="853" y="288"/>
                  </a:lnTo>
                  <a:lnTo>
                    <a:pt x="846" y="267"/>
                  </a:lnTo>
                  <a:lnTo>
                    <a:pt x="838" y="246"/>
                  </a:lnTo>
                  <a:lnTo>
                    <a:pt x="829" y="226"/>
                  </a:lnTo>
                  <a:lnTo>
                    <a:pt x="820" y="206"/>
                  </a:lnTo>
                  <a:lnTo>
                    <a:pt x="811" y="185"/>
                  </a:lnTo>
                  <a:lnTo>
                    <a:pt x="800" y="166"/>
                  </a:lnTo>
                  <a:lnTo>
                    <a:pt x="789" y="146"/>
                  </a:lnTo>
                  <a:lnTo>
                    <a:pt x="796" y="143"/>
                  </a:lnTo>
                  <a:lnTo>
                    <a:pt x="804" y="138"/>
                  </a:lnTo>
                  <a:lnTo>
                    <a:pt x="813" y="134"/>
                  </a:lnTo>
                  <a:lnTo>
                    <a:pt x="821" y="129"/>
                  </a:lnTo>
                  <a:lnTo>
                    <a:pt x="829" y="124"/>
                  </a:lnTo>
                  <a:lnTo>
                    <a:pt x="835" y="121"/>
                  </a:lnTo>
                  <a:lnTo>
                    <a:pt x="838" y="117"/>
                  </a:lnTo>
                  <a:lnTo>
                    <a:pt x="839" y="116"/>
                  </a:lnTo>
                  <a:lnTo>
                    <a:pt x="829" y="106"/>
                  </a:lnTo>
                  <a:lnTo>
                    <a:pt x="816" y="92"/>
                  </a:lnTo>
                  <a:lnTo>
                    <a:pt x="803" y="78"/>
                  </a:lnTo>
                  <a:lnTo>
                    <a:pt x="786" y="64"/>
                  </a:lnTo>
                  <a:lnTo>
                    <a:pt x="770" y="52"/>
                  </a:lnTo>
                  <a:lnTo>
                    <a:pt x="753" y="40"/>
                  </a:lnTo>
                  <a:lnTo>
                    <a:pt x="735" y="33"/>
                  </a:lnTo>
                  <a:lnTo>
                    <a:pt x="716" y="29"/>
                  </a:lnTo>
                  <a:lnTo>
                    <a:pt x="716" y="28"/>
                  </a:lnTo>
                  <a:lnTo>
                    <a:pt x="703" y="28"/>
                  </a:lnTo>
                  <a:lnTo>
                    <a:pt x="691" y="30"/>
                  </a:lnTo>
                  <a:lnTo>
                    <a:pt x="678" y="32"/>
                  </a:lnTo>
                  <a:lnTo>
                    <a:pt x="667" y="34"/>
                  </a:lnTo>
                  <a:lnTo>
                    <a:pt x="655" y="39"/>
                  </a:lnTo>
                  <a:lnTo>
                    <a:pt x="644" y="43"/>
                  </a:lnTo>
                  <a:lnTo>
                    <a:pt x="632" y="48"/>
                  </a:lnTo>
                  <a:lnTo>
                    <a:pt x="621" y="54"/>
                  </a:lnTo>
                  <a:lnTo>
                    <a:pt x="619" y="54"/>
                  </a:lnTo>
                  <a:lnTo>
                    <a:pt x="619" y="53"/>
                  </a:lnTo>
                  <a:lnTo>
                    <a:pt x="603" y="48"/>
                  </a:lnTo>
                  <a:lnTo>
                    <a:pt x="587" y="44"/>
                  </a:lnTo>
                  <a:lnTo>
                    <a:pt x="571" y="39"/>
                  </a:lnTo>
                  <a:lnTo>
                    <a:pt x="555" y="34"/>
                  </a:lnTo>
                  <a:lnTo>
                    <a:pt x="539" y="31"/>
                  </a:lnTo>
                  <a:lnTo>
                    <a:pt x="523" y="28"/>
                  </a:lnTo>
                  <a:lnTo>
                    <a:pt x="507" y="24"/>
                  </a:lnTo>
                  <a:lnTo>
                    <a:pt x="489" y="21"/>
                  </a:lnTo>
                  <a:lnTo>
                    <a:pt x="473" y="18"/>
                  </a:lnTo>
                  <a:lnTo>
                    <a:pt x="457" y="15"/>
                  </a:lnTo>
                  <a:lnTo>
                    <a:pt x="440" y="13"/>
                  </a:lnTo>
                  <a:lnTo>
                    <a:pt x="424" y="10"/>
                  </a:lnTo>
                  <a:lnTo>
                    <a:pt x="406" y="8"/>
                  </a:lnTo>
                  <a:lnTo>
                    <a:pt x="389" y="4"/>
                  </a:lnTo>
                  <a:lnTo>
                    <a:pt x="373" y="2"/>
                  </a:lnTo>
                  <a:lnTo>
                    <a:pt x="356" y="0"/>
                  </a:lnTo>
                  <a:lnTo>
                    <a:pt x="354" y="0"/>
                  </a:lnTo>
                  <a:lnTo>
                    <a:pt x="353" y="1"/>
                  </a:lnTo>
                  <a:lnTo>
                    <a:pt x="351" y="2"/>
                  </a:lnTo>
                  <a:lnTo>
                    <a:pt x="350" y="3"/>
                  </a:lnTo>
                  <a:lnTo>
                    <a:pt x="348" y="4"/>
                  </a:lnTo>
                  <a:lnTo>
                    <a:pt x="345" y="7"/>
                  </a:lnTo>
                  <a:lnTo>
                    <a:pt x="344" y="9"/>
                  </a:lnTo>
                  <a:lnTo>
                    <a:pt x="343" y="13"/>
                  </a:lnTo>
                  <a:lnTo>
                    <a:pt x="342" y="13"/>
                  </a:lnTo>
                  <a:lnTo>
                    <a:pt x="341" y="13"/>
                  </a:lnTo>
                  <a:lnTo>
                    <a:pt x="339" y="14"/>
                  </a:lnTo>
                  <a:lnTo>
                    <a:pt x="343" y="15"/>
                  </a:lnTo>
                  <a:lnTo>
                    <a:pt x="342" y="15"/>
                  </a:lnTo>
                  <a:lnTo>
                    <a:pt x="339" y="15"/>
                  </a:lnTo>
                  <a:lnTo>
                    <a:pt x="338" y="15"/>
                  </a:lnTo>
                  <a:lnTo>
                    <a:pt x="336" y="16"/>
                  </a:lnTo>
                  <a:lnTo>
                    <a:pt x="323" y="24"/>
                  </a:lnTo>
                  <a:lnTo>
                    <a:pt x="311" y="33"/>
                  </a:lnTo>
                  <a:lnTo>
                    <a:pt x="299" y="41"/>
                  </a:lnTo>
                  <a:lnTo>
                    <a:pt x="286" y="49"/>
                  </a:lnTo>
                  <a:lnTo>
                    <a:pt x="275" y="57"/>
                  </a:lnTo>
                  <a:lnTo>
                    <a:pt x="262" y="66"/>
                  </a:lnTo>
                  <a:lnTo>
                    <a:pt x="251" y="74"/>
                  </a:lnTo>
                  <a:lnTo>
                    <a:pt x="239" y="82"/>
                  </a:lnTo>
                  <a:lnTo>
                    <a:pt x="228" y="90"/>
                  </a:lnTo>
                  <a:lnTo>
                    <a:pt x="215" y="99"/>
                  </a:lnTo>
                  <a:lnTo>
                    <a:pt x="205" y="107"/>
                  </a:lnTo>
                  <a:lnTo>
                    <a:pt x="193" y="116"/>
                  </a:lnTo>
                  <a:lnTo>
                    <a:pt x="182" y="125"/>
                  </a:lnTo>
                  <a:lnTo>
                    <a:pt x="171" y="135"/>
                  </a:lnTo>
                  <a:lnTo>
                    <a:pt x="160" y="145"/>
                  </a:lnTo>
                  <a:lnTo>
                    <a:pt x="149" y="155"/>
                  </a:lnTo>
                  <a:lnTo>
                    <a:pt x="137" y="168"/>
                  </a:lnTo>
                  <a:lnTo>
                    <a:pt x="125" y="182"/>
                  </a:lnTo>
                  <a:lnTo>
                    <a:pt x="115" y="196"/>
                  </a:lnTo>
                  <a:lnTo>
                    <a:pt x="106" y="211"/>
                  </a:lnTo>
                  <a:lnTo>
                    <a:pt x="96" y="226"/>
                  </a:lnTo>
                  <a:lnTo>
                    <a:pt x="87" y="242"/>
                  </a:lnTo>
                  <a:lnTo>
                    <a:pt x="79" y="257"/>
                  </a:lnTo>
                  <a:lnTo>
                    <a:pt x="71" y="273"/>
                  </a:lnTo>
                  <a:lnTo>
                    <a:pt x="60" y="295"/>
                  </a:lnTo>
                  <a:lnTo>
                    <a:pt x="47" y="317"/>
                  </a:lnTo>
                  <a:lnTo>
                    <a:pt x="35" y="339"/>
                  </a:lnTo>
                  <a:lnTo>
                    <a:pt x="25" y="361"/>
                  </a:lnTo>
                  <a:lnTo>
                    <a:pt x="15" y="384"/>
                  </a:lnTo>
                  <a:lnTo>
                    <a:pt x="8" y="407"/>
                  </a:lnTo>
                  <a:lnTo>
                    <a:pt x="2" y="431"/>
                  </a:lnTo>
                  <a:lnTo>
                    <a:pt x="0" y="455"/>
                  </a:lnTo>
                  <a:lnTo>
                    <a:pt x="0" y="459"/>
                  </a:lnTo>
                  <a:lnTo>
                    <a:pt x="1" y="462"/>
                  </a:lnTo>
                  <a:lnTo>
                    <a:pt x="3" y="465"/>
                  </a:lnTo>
                  <a:lnTo>
                    <a:pt x="5" y="468"/>
                  </a:lnTo>
                  <a:lnTo>
                    <a:pt x="7" y="474"/>
                  </a:lnTo>
                  <a:lnTo>
                    <a:pt x="8" y="479"/>
                  </a:lnTo>
                  <a:lnTo>
                    <a:pt x="10" y="485"/>
                  </a:lnTo>
                  <a:lnTo>
                    <a:pt x="11" y="491"/>
                  </a:lnTo>
                  <a:lnTo>
                    <a:pt x="22" y="530"/>
                  </a:lnTo>
                  <a:lnTo>
                    <a:pt x="32" y="568"/>
                  </a:lnTo>
                  <a:lnTo>
                    <a:pt x="42" y="606"/>
                  </a:lnTo>
                  <a:lnTo>
                    <a:pt x="54" y="644"/>
                  </a:lnTo>
                  <a:lnTo>
                    <a:pt x="64" y="682"/>
                  </a:lnTo>
                  <a:lnTo>
                    <a:pt x="75" y="720"/>
                  </a:lnTo>
                  <a:lnTo>
                    <a:pt x="85" y="759"/>
                  </a:lnTo>
                  <a:lnTo>
                    <a:pt x="94" y="798"/>
                  </a:lnTo>
                  <a:lnTo>
                    <a:pt x="95" y="803"/>
                  </a:lnTo>
                  <a:lnTo>
                    <a:pt x="96" y="809"/>
                  </a:lnTo>
                  <a:lnTo>
                    <a:pt x="99" y="812"/>
                  </a:lnTo>
                  <a:lnTo>
                    <a:pt x="103" y="816"/>
                  </a:lnTo>
                  <a:lnTo>
                    <a:pt x="107" y="818"/>
                  </a:lnTo>
                  <a:lnTo>
                    <a:pt x="114" y="824"/>
                  </a:lnTo>
                  <a:lnTo>
                    <a:pt x="125" y="831"/>
                  </a:lnTo>
                  <a:lnTo>
                    <a:pt x="139" y="840"/>
                  </a:lnTo>
                  <a:lnTo>
                    <a:pt x="156" y="850"/>
                  </a:lnTo>
                  <a:lnTo>
                    <a:pt x="175" y="862"/>
                  </a:lnTo>
                  <a:lnTo>
                    <a:pt x="195" y="873"/>
                  </a:lnTo>
                  <a:lnTo>
                    <a:pt x="216" y="885"/>
                  </a:lnTo>
                  <a:lnTo>
                    <a:pt x="237" y="898"/>
                  </a:lnTo>
                  <a:lnTo>
                    <a:pt x="257" y="909"/>
                  </a:lnTo>
                  <a:lnTo>
                    <a:pt x="275" y="919"/>
                  </a:lnTo>
                  <a:lnTo>
                    <a:pt x="292" y="929"/>
                  </a:lnTo>
                  <a:lnTo>
                    <a:pt x="307" y="937"/>
                  </a:lnTo>
                  <a:lnTo>
                    <a:pt x="318" y="944"/>
                  </a:lnTo>
                  <a:lnTo>
                    <a:pt x="326" y="947"/>
                  </a:lnTo>
                  <a:lnTo>
                    <a:pt x="328" y="948"/>
                  </a:lnTo>
                  <a:lnTo>
                    <a:pt x="331" y="949"/>
                  </a:lnTo>
                  <a:lnTo>
                    <a:pt x="337" y="952"/>
                  </a:lnTo>
                  <a:lnTo>
                    <a:pt x="345" y="954"/>
                  </a:lnTo>
                  <a:lnTo>
                    <a:pt x="356" y="956"/>
                  </a:lnTo>
                  <a:lnTo>
                    <a:pt x="365" y="960"/>
                  </a:lnTo>
                  <a:lnTo>
                    <a:pt x="373" y="962"/>
                  </a:lnTo>
                  <a:lnTo>
                    <a:pt x="379" y="963"/>
                  </a:lnTo>
                  <a:lnTo>
                    <a:pt x="382" y="964"/>
                  </a:lnTo>
                  <a:lnTo>
                    <a:pt x="384" y="994"/>
                  </a:lnTo>
                  <a:lnTo>
                    <a:pt x="390" y="1023"/>
                  </a:lnTo>
                  <a:lnTo>
                    <a:pt x="399" y="1052"/>
                  </a:lnTo>
                  <a:lnTo>
                    <a:pt x="414" y="1080"/>
                  </a:lnTo>
                  <a:lnTo>
                    <a:pt x="424" y="1090"/>
                  </a:lnTo>
                  <a:lnTo>
                    <a:pt x="433" y="1099"/>
                  </a:lnTo>
                  <a:lnTo>
                    <a:pt x="443" y="1105"/>
                  </a:lnTo>
                  <a:lnTo>
                    <a:pt x="454" y="1110"/>
                  </a:lnTo>
                  <a:lnTo>
                    <a:pt x="465" y="1112"/>
                  </a:lnTo>
                  <a:lnTo>
                    <a:pt x="477" y="1113"/>
                  </a:lnTo>
                  <a:lnTo>
                    <a:pt x="488" y="1113"/>
                  </a:lnTo>
                  <a:lnTo>
                    <a:pt x="501" y="1112"/>
                  </a:lnTo>
                  <a:lnTo>
                    <a:pt x="513" y="1111"/>
                  </a:lnTo>
                  <a:lnTo>
                    <a:pt x="526" y="1108"/>
                  </a:lnTo>
                  <a:lnTo>
                    <a:pt x="539" y="1106"/>
                  </a:lnTo>
                  <a:lnTo>
                    <a:pt x="551" y="1104"/>
                  </a:lnTo>
                  <a:lnTo>
                    <a:pt x="563" y="1102"/>
                  </a:lnTo>
                  <a:lnTo>
                    <a:pt x="576" y="1100"/>
                  </a:lnTo>
                  <a:lnTo>
                    <a:pt x="588" y="1100"/>
                  </a:lnTo>
                  <a:lnTo>
                    <a:pt x="600" y="1100"/>
                  </a:lnTo>
                  <a:lnTo>
                    <a:pt x="604" y="1100"/>
                  </a:lnTo>
                  <a:lnTo>
                    <a:pt x="610" y="1102"/>
                  </a:lnTo>
                  <a:lnTo>
                    <a:pt x="615" y="1104"/>
                  </a:lnTo>
                  <a:lnTo>
                    <a:pt x="617" y="1107"/>
                  </a:lnTo>
                  <a:lnTo>
                    <a:pt x="625" y="1133"/>
                  </a:lnTo>
                  <a:lnTo>
                    <a:pt x="626" y="1158"/>
                  </a:lnTo>
                  <a:lnTo>
                    <a:pt x="624" y="1185"/>
                  </a:lnTo>
                  <a:lnTo>
                    <a:pt x="622" y="1211"/>
                  </a:lnTo>
                  <a:lnTo>
                    <a:pt x="622" y="1216"/>
                  </a:lnTo>
                  <a:lnTo>
                    <a:pt x="622" y="1221"/>
                  </a:lnTo>
                  <a:lnTo>
                    <a:pt x="623" y="1226"/>
                  </a:lnTo>
                  <a:lnTo>
                    <a:pt x="625" y="1231"/>
                  </a:lnTo>
                  <a:lnTo>
                    <a:pt x="615" y="1233"/>
                  </a:lnTo>
                  <a:lnTo>
                    <a:pt x="606" y="1236"/>
                  </a:lnTo>
                  <a:lnTo>
                    <a:pt x="598" y="1242"/>
                  </a:lnTo>
                  <a:lnTo>
                    <a:pt x="588" y="1248"/>
                  </a:lnTo>
                  <a:lnTo>
                    <a:pt x="581" y="1255"/>
                  </a:lnTo>
                  <a:lnTo>
                    <a:pt x="574" y="1263"/>
                  </a:lnTo>
                  <a:lnTo>
                    <a:pt x="570" y="1271"/>
                  </a:lnTo>
                  <a:lnTo>
                    <a:pt x="565" y="1280"/>
                  </a:lnTo>
                  <a:lnTo>
                    <a:pt x="562" y="1292"/>
                  </a:lnTo>
                  <a:lnTo>
                    <a:pt x="559" y="1303"/>
                  </a:lnTo>
                  <a:lnTo>
                    <a:pt x="559" y="1316"/>
                  </a:lnTo>
                  <a:lnTo>
                    <a:pt x="561" y="1327"/>
                  </a:lnTo>
                  <a:lnTo>
                    <a:pt x="561" y="1336"/>
                  </a:lnTo>
                  <a:lnTo>
                    <a:pt x="563" y="1347"/>
                  </a:lnTo>
                  <a:lnTo>
                    <a:pt x="566" y="1362"/>
                  </a:lnTo>
                  <a:lnTo>
                    <a:pt x="571" y="1378"/>
                  </a:lnTo>
                  <a:lnTo>
                    <a:pt x="576" y="1395"/>
                  </a:lnTo>
                  <a:lnTo>
                    <a:pt x="583" y="1410"/>
                  </a:lnTo>
                  <a:lnTo>
                    <a:pt x="589" y="1422"/>
                  </a:lnTo>
                  <a:lnTo>
                    <a:pt x="598" y="1430"/>
                  </a:lnTo>
                  <a:lnTo>
                    <a:pt x="608" y="1435"/>
                  </a:lnTo>
                  <a:lnTo>
                    <a:pt x="621" y="1438"/>
                  </a:lnTo>
                  <a:lnTo>
                    <a:pt x="632" y="1440"/>
                  </a:lnTo>
                  <a:lnTo>
                    <a:pt x="645" y="1440"/>
                  </a:lnTo>
                  <a:lnTo>
                    <a:pt x="657" y="1439"/>
                  </a:lnTo>
                  <a:lnTo>
                    <a:pt x="670" y="1436"/>
                  </a:lnTo>
                  <a:lnTo>
                    <a:pt x="682" y="1430"/>
                  </a:lnTo>
                  <a:lnTo>
                    <a:pt x="692" y="1423"/>
                  </a:lnTo>
                  <a:lnTo>
                    <a:pt x="707" y="1408"/>
                  </a:lnTo>
                  <a:lnTo>
                    <a:pt x="717" y="1392"/>
                  </a:lnTo>
                  <a:lnTo>
                    <a:pt x="723" y="1375"/>
                  </a:lnTo>
                  <a:lnTo>
                    <a:pt x="727" y="1355"/>
                  </a:lnTo>
                  <a:lnTo>
                    <a:pt x="725" y="1337"/>
                  </a:lnTo>
                  <a:lnTo>
                    <a:pt x="722" y="1317"/>
                  </a:lnTo>
                  <a:lnTo>
                    <a:pt x="716" y="1299"/>
                  </a:lnTo>
                  <a:lnTo>
                    <a:pt x="709" y="1280"/>
                  </a:lnTo>
                  <a:lnTo>
                    <a:pt x="705" y="1272"/>
                  </a:lnTo>
                  <a:lnTo>
                    <a:pt x="699" y="1265"/>
                  </a:lnTo>
                  <a:lnTo>
                    <a:pt x="692" y="1258"/>
                  </a:lnTo>
                  <a:lnTo>
                    <a:pt x="685" y="1251"/>
                  </a:lnTo>
                  <a:lnTo>
                    <a:pt x="676" y="1247"/>
                  </a:lnTo>
                  <a:lnTo>
                    <a:pt x="668" y="1242"/>
                  </a:lnTo>
                  <a:lnTo>
                    <a:pt x="659" y="1238"/>
                  </a:lnTo>
                  <a:lnTo>
                    <a:pt x="651" y="1234"/>
                  </a:lnTo>
                  <a:lnTo>
                    <a:pt x="652" y="1231"/>
                  </a:lnTo>
                  <a:lnTo>
                    <a:pt x="652" y="1226"/>
                  </a:lnTo>
                  <a:lnTo>
                    <a:pt x="649" y="1223"/>
                  </a:lnTo>
                  <a:lnTo>
                    <a:pt x="648" y="1219"/>
                  </a:lnTo>
                  <a:lnTo>
                    <a:pt x="649" y="1198"/>
                  </a:lnTo>
                  <a:lnTo>
                    <a:pt x="651" y="1175"/>
                  </a:lnTo>
                  <a:lnTo>
                    <a:pt x="653" y="1153"/>
                  </a:lnTo>
                  <a:lnTo>
                    <a:pt x="652" y="1130"/>
                  </a:lnTo>
                  <a:lnTo>
                    <a:pt x="648" y="1111"/>
                  </a:lnTo>
                  <a:lnTo>
                    <a:pt x="639" y="1094"/>
                  </a:lnTo>
                  <a:lnTo>
                    <a:pt x="624" y="1081"/>
                  </a:lnTo>
                  <a:lnTo>
                    <a:pt x="601" y="1074"/>
                  </a:lnTo>
                  <a:lnTo>
                    <a:pt x="581" y="1073"/>
                  </a:lnTo>
                  <a:lnTo>
                    <a:pt x="563" y="1074"/>
                  </a:lnTo>
                  <a:lnTo>
                    <a:pt x="545" y="1076"/>
                  </a:lnTo>
                  <a:lnTo>
                    <a:pt x="526" y="1080"/>
                  </a:lnTo>
                  <a:lnTo>
                    <a:pt x="508" y="1083"/>
                  </a:lnTo>
                  <a:lnTo>
                    <a:pt x="489" y="1084"/>
                  </a:lnTo>
                  <a:lnTo>
                    <a:pt x="471" y="1083"/>
                  </a:lnTo>
                  <a:lnTo>
                    <a:pt x="452" y="1079"/>
                  </a:lnTo>
                  <a:lnTo>
                    <a:pt x="444" y="1068"/>
                  </a:lnTo>
                  <a:lnTo>
                    <a:pt x="437" y="1055"/>
                  </a:lnTo>
                  <a:lnTo>
                    <a:pt x="432" y="1042"/>
                  </a:lnTo>
                  <a:lnTo>
                    <a:pt x="426" y="1027"/>
                  </a:lnTo>
                  <a:lnTo>
                    <a:pt x="420" y="1011"/>
                  </a:lnTo>
                  <a:lnTo>
                    <a:pt x="415" y="994"/>
                  </a:lnTo>
                  <a:lnTo>
                    <a:pt x="412" y="979"/>
                  </a:lnTo>
                  <a:lnTo>
                    <a:pt x="410" y="966"/>
                  </a:lnTo>
                  <a:lnTo>
                    <a:pt x="422" y="968"/>
                  </a:lnTo>
                  <a:lnTo>
                    <a:pt x="434" y="971"/>
                  </a:lnTo>
                  <a:lnTo>
                    <a:pt x="447" y="975"/>
                  </a:lnTo>
                  <a:lnTo>
                    <a:pt x="458" y="977"/>
                  </a:lnTo>
                  <a:lnTo>
                    <a:pt x="471" y="981"/>
                  </a:lnTo>
                  <a:lnTo>
                    <a:pt x="483" y="984"/>
                  </a:lnTo>
                  <a:lnTo>
                    <a:pt x="495" y="987"/>
                  </a:lnTo>
                  <a:lnTo>
                    <a:pt x="508" y="991"/>
                  </a:lnTo>
                  <a:lnTo>
                    <a:pt x="520" y="994"/>
                  </a:lnTo>
                  <a:lnTo>
                    <a:pt x="533" y="997"/>
                  </a:lnTo>
                  <a:lnTo>
                    <a:pt x="546" y="1000"/>
                  </a:lnTo>
                  <a:lnTo>
                    <a:pt x="558" y="1004"/>
                  </a:lnTo>
                  <a:lnTo>
                    <a:pt x="570" y="1006"/>
                  </a:lnTo>
                  <a:lnTo>
                    <a:pt x="583" y="1009"/>
                  </a:lnTo>
                  <a:lnTo>
                    <a:pt x="595" y="1012"/>
                  </a:lnTo>
                  <a:lnTo>
                    <a:pt x="608" y="1014"/>
                  </a:lnTo>
                  <a:lnTo>
                    <a:pt x="622" y="1016"/>
                  </a:lnTo>
                  <a:lnTo>
                    <a:pt x="637" y="1020"/>
                  </a:lnTo>
                  <a:lnTo>
                    <a:pt x="653" y="1023"/>
                  </a:lnTo>
                  <a:lnTo>
                    <a:pt x="670" y="1027"/>
                  </a:lnTo>
                  <a:lnTo>
                    <a:pt x="689" y="1030"/>
                  </a:lnTo>
                  <a:lnTo>
                    <a:pt x="706" y="1035"/>
                  </a:lnTo>
                  <a:lnTo>
                    <a:pt x="723" y="1038"/>
                  </a:lnTo>
                  <a:lnTo>
                    <a:pt x="740" y="1043"/>
                  </a:lnTo>
                  <a:lnTo>
                    <a:pt x="758" y="1046"/>
                  </a:lnTo>
                  <a:lnTo>
                    <a:pt x="773" y="1050"/>
                  </a:lnTo>
                  <a:lnTo>
                    <a:pt x="786" y="1052"/>
                  </a:lnTo>
                  <a:lnTo>
                    <a:pt x="799" y="1055"/>
                  </a:lnTo>
                  <a:lnTo>
                    <a:pt x="809" y="1057"/>
                  </a:lnTo>
                  <a:lnTo>
                    <a:pt x="818" y="1058"/>
                  </a:lnTo>
                  <a:lnTo>
                    <a:pt x="822" y="1059"/>
                  </a:lnTo>
                  <a:lnTo>
                    <a:pt x="824" y="1058"/>
                  </a:lnTo>
                  <a:lnTo>
                    <a:pt x="835" y="1042"/>
                  </a:lnTo>
                  <a:lnTo>
                    <a:pt x="846" y="1022"/>
                  </a:lnTo>
                  <a:lnTo>
                    <a:pt x="861" y="998"/>
                  </a:lnTo>
                  <a:lnTo>
                    <a:pt x="879" y="970"/>
                  </a:lnTo>
                  <a:lnTo>
                    <a:pt x="896" y="941"/>
                  </a:lnTo>
                  <a:lnTo>
                    <a:pt x="914" y="910"/>
                  </a:lnTo>
                  <a:lnTo>
                    <a:pt x="934" y="879"/>
                  </a:lnTo>
                  <a:lnTo>
                    <a:pt x="952" y="847"/>
                  </a:lnTo>
                  <a:lnTo>
                    <a:pt x="971" y="817"/>
                  </a:lnTo>
                  <a:lnTo>
                    <a:pt x="988" y="788"/>
                  </a:lnTo>
                  <a:lnTo>
                    <a:pt x="1003" y="760"/>
                  </a:lnTo>
                  <a:lnTo>
                    <a:pt x="1017" y="737"/>
                  </a:lnTo>
                  <a:lnTo>
                    <a:pt x="1028" y="717"/>
                  </a:lnTo>
                  <a:lnTo>
                    <a:pt x="1038" y="702"/>
                  </a:lnTo>
                  <a:lnTo>
                    <a:pt x="1043" y="691"/>
                  </a:lnTo>
                  <a:lnTo>
                    <a:pt x="1044" y="6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46" name="Freeform 16"/>
            <p:cNvSpPr>
              <a:spLocks/>
            </p:cNvSpPr>
            <p:nvPr/>
          </p:nvSpPr>
          <p:spPr bwMode="auto">
            <a:xfrm>
              <a:off x="219" y="2467"/>
              <a:ext cx="54" cy="46"/>
            </a:xfrm>
            <a:custGeom>
              <a:avLst/>
              <a:gdLst>
                <a:gd name="T0" fmla="*/ 40 w 108"/>
                <a:gd name="T1" fmla="*/ 43 h 92"/>
                <a:gd name="T2" fmla="*/ 36 w 108"/>
                <a:gd name="T3" fmla="*/ 45 h 92"/>
                <a:gd name="T4" fmla="*/ 31 w 108"/>
                <a:gd name="T5" fmla="*/ 46 h 92"/>
                <a:gd name="T6" fmla="*/ 27 w 108"/>
                <a:gd name="T7" fmla="*/ 46 h 92"/>
                <a:gd name="T8" fmla="*/ 21 w 108"/>
                <a:gd name="T9" fmla="*/ 46 h 92"/>
                <a:gd name="T10" fmla="*/ 17 w 108"/>
                <a:gd name="T11" fmla="*/ 44 h 92"/>
                <a:gd name="T12" fmla="*/ 13 w 108"/>
                <a:gd name="T13" fmla="*/ 42 h 92"/>
                <a:gd name="T14" fmla="*/ 9 w 108"/>
                <a:gd name="T15" fmla="*/ 39 h 92"/>
                <a:gd name="T16" fmla="*/ 5 w 108"/>
                <a:gd name="T17" fmla="*/ 35 h 92"/>
                <a:gd name="T18" fmla="*/ 4 w 108"/>
                <a:gd name="T19" fmla="*/ 31 h 92"/>
                <a:gd name="T20" fmla="*/ 2 w 108"/>
                <a:gd name="T21" fmla="*/ 26 h 92"/>
                <a:gd name="T22" fmla="*/ 1 w 108"/>
                <a:gd name="T23" fmla="*/ 20 h 92"/>
                <a:gd name="T24" fmla="*/ 0 w 108"/>
                <a:gd name="T25" fmla="*/ 18 h 92"/>
                <a:gd name="T26" fmla="*/ 52 w 108"/>
                <a:gd name="T27" fmla="*/ 0 h 92"/>
                <a:gd name="T28" fmla="*/ 54 w 108"/>
                <a:gd name="T29" fmla="*/ 13 h 92"/>
                <a:gd name="T30" fmla="*/ 54 w 108"/>
                <a:gd name="T31" fmla="*/ 24 h 92"/>
                <a:gd name="T32" fmla="*/ 50 w 108"/>
                <a:gd name="T33" fmla="*/ 35 h 92"/>
                <a:gd name="T34" fmla="*/ 40 w 108"/>
                <a:gd name="T35" fmla="*/ 43 h 9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8"/>
                <a:gd name="T55" fmla="*/ 0 h 92"/>
                <a:gd name="T56" fmla="*/ 108 w 108"/>
                <a:gd name="T57" fmla="*/ 92 h 9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8" h="92">
                  <a:moveTo>
                    <a:pt x="80" y="85"/>
                  </a:moveTo>
                  <a:lnTo>
                    <a:pt x="71" y="90"/>
                  </a:lnTo>
                  <a:lnTo>
                    <a:pt x="62" y="92"/>
                  </a:lnTo>
                  <a:lnTo>
                    <a:pt x="53" y="92"/>
                  </a:lnTo>
                  <a:lnTo>
                    <a:pt x="42" y="91"/>
                  </a:lnTo>
                  <a:lnTo>
                    <a:pt x="33" y="88"/>
                  </a:lnTo>
                  <a:lnTo>
                    <a:pt x="25" y="83"/>
                  </a:lnTo>
                  <a:lnTo>
                    <a:pt x="17" y="77"/>
                  </a:lnTo>
                  <a:lnTo>
                    <a:pt x="10" y="69"/>
                  </a:lnTo>
                  <a:lnTo>
                    <a:pt x="8" y="62"/>
                  </a:lnTo>
                  <a:lnTo>
                    <a:pt x="4" y="51"/>
                  </a:lnTo>
                  <a:lnTo>
                    <a:pt x="1" y="39"/>
                  </a:lnTo>
                  <a:lnTo>
                    <a:pt x="0" y="35"/>
                  </a:lnTo>
                  <a:lnTo>
                    <a:pt x="104" y="0"/>
                  </a:lnTo>
                  <a:lnTo>
                    <a:pt x="108" y="25"/>
                  </a:lnTo>
                  <a:lnTo>
                    <a:pt x="107" y="48"/>
                  </a:lnTo>
                  <a:lnTo>
                    <a:pt x="99" y="69"/>
                  </a:lnTo>
                  <a:lnTo>
                    <a:pt x="80" y="85"/>
                  </a:lnTo>
                  <a:close/>
                </a:path>
              </a:pathLst>
            </a:custGeom>
            <a:solidFill>
              <a:srgbClr val="93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47" name="Freeform 17"/>
            <p:cNvSpPr>
              <a:spLocks/>
            </p:cNvSpPr>
            <p:nvPr/>
          </p:nvSpPr>
          <p:spPr bwMode="auto">
            <a:xfrm>
              <a:off x="212" y="2427"/>
              <a:ext cx="59" cy="46"/>
            </a:xfrm>
            <a:custGeom>
              <a:avLst/>
              <a:gdLst>
                <a:gd name="T0" fmla="*/ 57 w 116"/>
                <a:gd name="T1" fmla="*/ 23 h 92"/>
                <a:gd name="T2" fmla="*/ 57 w 116"/>
                <a:gd name="T3" fmla="*/ 25 h 92"/>
                <a:gd name="T4" fmla="*/ 58 w 116"/>
                <a:gd name="T5" fmla="*/ 27 h 92"/>
                <a:gd name="T6" fmla="*/ 58 w 116"/>
                <a:gd name="T7" fmla="*/ 29 h 92"/>
                <a:gd name="T8" fmla="*/ 59 w 116"/>
                <a:gd name="T9" fmla="*/ 32 h 92"/>
                <a:gd name="T10" fmla="*/ 53 w 116"/>
                <a:gd name="T11" fmla="*/ 32 h 92"/>
                <a:gd name="T12" fmla="*/ 46 w 116"/>
                <a:gd name="T13" fmla="*/ 33 h 92"/>
                <a:gd name="T14" fmla="*/ 39 w 116"/>
                <a:gd name="T15" fmla="*/ 35 h 92"/>
                <a:gd name="T16" fmla="*/ 32 w 116"/>
                <a:gd name="T17" fmla="*/ 37 h 92"/>
                <a:gd name="T18" fmla="*/ 24 w 116"/>
                <a:gd name="T19" fmla="*/ 39 h 92"/>
                <a:gd name="T20" fmla="*/ 17 w 116"/>
                <a:gd name="T21" fmla="*/ 42 h 92"/>
                <a:gd name="T22" fmla="*/ 11 w 116"/>
                <a:gd name="T23" fmla="*/ 44 h 92"/>
                <a:gd name="T24" fmla="*/ 4 w 116"/>
                <a:gd name="T25" fmla="*/ 46 h 92"/>
                <a:gd name="T26" fmla="*/ 4 w 116"/>
                <a:gd name="T27" fmla="*/ 40 h 92"/>
                <a:gd name="T28" fmla="*/ 3 w 116"/>
                <a:gd name="T29" fmla="*/ 33 h 92"/>
                <a:gd name="T30" fmla="*/ 1 w 116"/>
                <a:gd name="T31" fmla="*/ 27 h 92"/>
                <a:gd name="T32" fmla="*/ 0 w 116"/>
                <a:gd name="T33" fmla="*/ 24 h 92"/>
                <a:gd name="T34" fmla="*/ 2 w 116"/>
                <a:gd name="T35" fmla="*/ 20 h 92"/>
                <a:gd name="T36" fmla="*/ 5 w 116"/>
                <a:gd name="T37" fmla="*/ 15 h 92"/>
                <a:gd name="T38" fmla="*/ 8 w 116"/>
                <a:gd name="T39" fmla="*/ 11 h 92"/>
                <a:gd name="T40" fmla="*/ 11 w 116"/>
                <a:gd name="T41" fmla="*/ 7 h 92"/>
                <a:gd name="T42" fmla="*/ 15 w 116"/>
                <a:gd name="T43" fmla="*/ 4 h 92"/>
                <a:gd name="T44" fmla="*/ 20 w 116"/>
                <a:gd name="T45" fmla="*/ 2 h 92"/>
                <a:gd name="T46" fmla="*/ 25 w 116"/>
                <a:gd name="T47" fmla="*/ 1 h 92"/>
                <a:gd name="T48" fmla="*/ 31 w 116"/>
                <a:gd name="T49" fmla="*/ 0 h 92"/>
                <a:gd name="T50" fmla="*/ 36 w 116"/>
                <a:gd name="T51" fmla="*/ 1 h 92"/>
                <a:gd name="T52" fmla="*/ 40 w 116"/>
                <a:gd name="T53" fmla="*/ 2 h 92"/>
                <a:gd name="T54" fmla="*/ 44 w 116"/>
                <a:gd name="T55" fmla="*/ 4 h 92"/>
                <a:gd name="T56" fmla="*/ 47 w 116"/>
                <a:gd name="T57" fmla="*/ 7 h 92"/>
                <a:gd name="T58" fmla="*/ 50 w 116"/>
                <a:gd name="T59" fmla="*/ 10 h 92"/>
                <a:gd name="T60" fmla="*/ 53 w 116"/>
                <a:gd name="T61" fmla="*/ 14 h 92"/>
                <a:gd name="T62" fmla="*/ 55 w 116"/>
                <a:gd name="T63" fmla="*/ 18 h 92"/>
                <a:gd name="T64" fmla="*/ 57 w 116"/>
                <a:gd name="T65" fmla="*/ 23 h 9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16"/>
                <a:gd name="T100" fmla="*/ 0 h 92"/>
                <a:gd name="T101" fmla="*/ 116 w 116"/>
                <a:gd name="T102" fmla="*/ 92 h 9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16" h="92">
                  <a:moveTo>
                    <a:pt x="112" y="45"/>
                  </a:moveTo>
                  <a:lnTo>
                    <a:pt x="113" y="49"/>
                  </a:lnTo>
                  <a:lnTo>
                    <a:pt x="114" y="54"/>
                  </a:lnTo>
                  <a:lnTo>
                    <a:pt x="115" y="58"/>
                  </a:lnTo>
                  <a:lnTo>
                    <a:pt x="116" y="63"/>
                  </a:lnTo>
                  <a:lnTo>
                    <a:pt x="104" y="63"/>
                  </a:lnTo>
                  <a:lnTo>
                    <a:pt x="90" y="65"/>
                  </a:lnTo>
                  <a:lnTo>
                    <a:pt x="76" y="69"/>
                  </a:lnTo>
                  <a:lnTo>
                    <a:pt x="62" y="73"/>
                  </a:lnTo>
                  <a:lnTo>
                    <a:pt x="48" y="78"/>
                  </a:lnTo>
                  <a:lnTo>
                    <a:pt x="34" y="83"/>
                  </a:lnTo>
                  <a:lnTo>
                    <a:pt x="21" y="87"/>
                  </a:lnTo>
                  <a:lnTo>
                    <a:pt x="8" y="92"/>
                  </a:lnTo>
                  <a:lnTo>
                    <a:pt x="7" y="80"/>
                  </a:lnTo>
                  <a:lnTo>
                    <a:pt x="5" y="66"/>
                  </a:lnTo>
                  <a:lnTo>
                    <a:pt x="2" y="54"/>
                  </a:lnTo>
                  <a:lnTo>
                    <a:pt x="0" y="48"/>
                  </a:lnTo>
                  <a:lnTo>
                    <a:pt x="3" y="39"/>
                  </a:lnTo>
                  <a:lnTo>
                    <a:pt x="9" y="30"/>
                  </a:lnTo>
                  <a:lnTo>
                    <a:pt x="15" y="22"/>
                  </a:lnTo>
                  <a:lnTo>
                    <a:pt x="22" y="13"/>
                  </a:lnTo>
                  <a:lnTo>
                    <a:pt x="30" y="8"/>
                  </a:lnTo>
                  <a:lnTo>
                    <a:pt x="39" y="3"/>
                  </a:lnTo>
                  <a:lnTo>
                    <a:pt x="49" y="1"/>
                  </a:lnTo>
                  <a:lnTo>
                    <a:pt x="61" y="0"/>
                  </a:lnTo>
                  <a:lnTo>
                    <a:pt x="70" y="1"/>
                  </a:lnTo>
                  <a:lnTo>
                    <a:pt x="78" y="4"/>
                  </a:lnTo>
                  <a:lnTo>
                    <a:pt x="86" y="8"/>
                  </a:lnTo>
                  <a:lnTo>
                    <a:pt x="93" y="13"/>
                  </a:lnTo>
                  <a:lnTo>
                    <a:pt x="99" y="20"/>
                  </a:lnTo>
                  <a:lnTo>
                    <a:pt x="105" y="27"/>
                  </a:lnTo>
                  <a:lnTo>
                    <a:pt x="108" y="35"/>
                  </a:lnTo>
                  <a:lnTo>
                    <a:pt x="112" y="45"/>
                  </a:lnTo>
                  <a:close/>
                </a:path>
              </a:pathLst>
            </a:custGeom>
            <a:solidFill>
              <a:srgbClr val="DBB7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48" name="Freeform 18"/>
            <p:cNvSpPr>
              <a:spLocks/>
            </p:cNvSpPr>
            <p:nvPr/>
          </p:nvSpPr>
          <p:spPr bwMode="auto">
            <a:xfrm>
              <a:off x="105" y="1879"/>
              <a:ext cx="249" cy="356"/>
            </a:xfrm>
            <a:custGeom>
              <a:avLst/>
              <a:gdLst>
                <a:gd name="T0" fmla="*/ 248 w 498"/>
                <a:gd name="T1" fmla="*/ 205 h 711"/>
                <a:gd name="T2" fmla="*/ 239 w 498"/>
                <a:gd name="T3" fmla="*/ 231 h 711"/>
                <a:gd name="T4" fmla="*/ 230 w 498"/>
                <a:gd name="T5" fmla="*/ 247 h 711"/>
                <a:gd name="T6" fmla="*/ 223 w 498"/>
                <a:gd name="T7" fmla="*/ 257 h 711"/>
                <a:gd name="T8" fmla="*/ 216 w 498"/>
                <a:gd name="T9" fmla="*/ 266 h 711"/>
                <a:gd name="T10" fmla="*/ 208 w 498"/>
                <a:gd name="T11" fmla="*/ 275 h 711"/>
                <a:gd name="T12" fmla="*/ 202 w 498"/>
                <a:gd name="T13" fmla="*/ 281 h 711"/>
                <a:gd name="T14" fmla="*/ 195 w 498"/>
                <a:gd name="T15" fmla="*/ 288 h 711"/>
                <a:gd name="T16" fmla="*/ 183 w 498"/>
                <a:gd name="T17" fmla="*/ 296 h 711"/>
                <a:gd name="T18" fmla="*/ 168 w 498"/>
                <a:gd name="T19" fmla="*/ 307 h 711"/>
                <a:gd name="T20" fmla="*/ 150 w 498"/>
                <a:gd name="T21" fmla="*/ 319 h 711"/>
                <a:gd name="T22" fmla="*/ 133 w 498"/>
                <a:gd name="T23" fmla="*/ 330 h 711"/>
                <a:gd name="T24" fmla="*/ 116 w 498"/>
                <a:gd name="T25" fmla="*/ 341 h 711"/>
                <a:gd name="T26" fmla="*/ 101 w 498"/>
                <a:gd name="T27" fmla="*/ 349 h 711"/>
                <a:gd name="T28" fmla="*/ 92 w 498"/>
                <a:gd name="T29" fmla="*/ 353 h 711"/>
                <a:gd name="T30" fmla="*/ 86 w 498"/>
                <a:gd name="T31" fmla="*/ 355 h 711"/>
                <a:gd name="T32" fmla="*/ 80 w 498"/>
                <a:gd name="T33" fmla="*/ 356 h 711"/>
                <a:gd name="T34" fmla="*/ 74 w 498"/>
                <a:gd name="T35" fmla="*/ 355 h 711"/>
                <a:gd name="T36" fmla="*/ 65 w 498"/>
                <a:gd name="T37" fmla="*/ 352 h 711"/>
                <a:gd name="T38" fmla="*/ 54 w 498"/>
                <a:gd name="T39" fmla="*/ 345 h 711"/>
                <a:gd name="T40" fmla="*/ 44 w 498"/>
                <a:gd name="T41" fmla="*/ 335 h 711"/>
                <a:gd name="T42" fmla="*/ 36 w 498"/>
                <a:gd name="T43" fmla="*/ 324 h 711"/>
                <a:gd name="T44" fmla="*/ 29 w 498"/>
                <a:gd name="T45" fmla="*/ 311 h 711"/>
                <a:gd name="T46" fmla="*/ 22 w 498"/>
                <a:gd name="T47" fmla="*/ 297 h 711"/>
                <a:gd name="T48" fmla="*/ 17 w 498"/>
                <a:gd name="T49" fmla="*/ 283 h 711"/>
                <a:gd name="T50" fmla="*/ 13 w 498"/>
                <a:gd name="T51" fmla="*/ 269 h 711"/>
                <a:gd name="T52" fmla="*/ 8 w 498"/>
                <a:gd name="T53" fmla="*/ 237 h 711"/>
                <a:gd name="T54" fmla="*/ 1 w 498"/>
                <a:gd name="T55" fmla="*/ 190 h 711"/>
                <a:gd name="T56" fmla="*/ 5 w 498"/>
                <a:gd name="T57" fmla="*/ 157 h 711"/>
                <a:gd name="T58" fmla="*/ 16 w 498"/>
                <a:gd name="T59" fmla="*/ 140 h 711"/>
                <a:gd name="T60" fmla="*/ 29 w 498"/>
                <a:gd name="T61" fmla="*/ 125 h 711"/>
                <a:gd name="T62" fmla="*/ 43 w 498"/>
                <a:gd name="T63" fmla="*/ 110 h 711"/>
                <a:gd name="T64" fmla="*/ 55 w 498"/>
                <a:gd name="T65" fmla="*/ 97 h 711"/>
                <a:gd name="T66" fmla="*/ 67 w 498"/>
                <a:gd name="T67" fmla="*/ 86 h 711"/>
                <a:gd name="T68" fmla="*/ 81 w 498"/>
                <a:gd name="T69" fmla="*/ 74 h 711"/>
                <a:gd name="T70" fmla="*/ 97 w 498"/>
                <a:gd name="T71" fmla="*/ 62 h 711"/>
                <a:gd name="T72" fmla="*/ 112 w 498"/>
                <a:gd name="T73" fmla="*/ 51 h 711"/>
                <a:gd name="T74" fmla="*/ 125 w 498"/>
                <a:gd name="T75" fmla="*/ 42 h 711"/>
                <a:gd name="T76" fmla="*/ 136 w 498"/>
                <a:gd name="T77" fmla="*/ 34 h 711"/>
                <a:gd name="T78" fmla="*/ 143 w 498"/>
                <a:gd name="T79" fmla="*/ 29 h 711"/>
                <a:gd name="T80" fmla="*/ 153 w 498"/>
                <a:gd name="T81" fmla="*/ 24 h 711"/>
                <a:gd name="T82" fmla="*/ 172 w 498"/>
                <a:gd name="T83" fmla="*/ 14 h 711"/>
                <a:gd name="T84" fmla="*/ 191 w 498"/>
                <a:gd name="T85" fmla="*/ 6 h 711"/>
                <a:gd name="T86" fmla="*/ 203 w 498"/>
                <a:gd name="T87" fmla="*/ 1 h 711"/>
                <a:gd name="T88" fmla="*/ 215 w 498"/>
                <a:gd name="T89" fmla="*/ 24 h 711"/>
                <a:gd name="T90" fmla="*/ 230 w 498"/>
                <a:gd name="T91" fmla="*/ 70 h 711"/>
                <a:gd name="T92" fmla="*/ 242 w 498"/>
                <a:gd name="T93" fmla="*/ 117 h 711"/>
                <a:gd name="T94" fmla="*/ 248 w 498"/>
                <a:gd name="T95" fmla="*/ 170 h 711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498"/>
                <a:gd name="T145" fmla="*/ 0 h 711"/>
                <a:gd name="T146" fmla="*/ 498 w 498"/>
                <a:gd name="T147" fmla="*/ 711 h 711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498" h="711">
                  <a:moveTo>
                    <a:pt x="498" y="400"/>
                  </a:moveTo>
                  <a:lnTo>
                    <a:pt x="495" y="410"/>
                  </a:lnTo>
                  <a:lnTo>
                    <a:pt x="487" y="433"/>
                  </a:lnTo>
                  <a:lnTo>
                    <a:pt x="478" y="461"/>
                  </a:lnTo>
                  <a:lnTo>
                    <a:pt x="466" y="484"/>
                  </a:lnTo>
                  <a:lnTo>
                    <a:pt x="459" y="494"/>
                  </a:lnTo>
                  <a:lnTo>
                    <a:pt x="452" y="503"/>
                  </a:lnTo>
                  <a:lnTo>
                    <a:pt x="445" y="514"/>
                  </a:lnTo>
                  <a:lnTo>
                    <a:pt x="438" y="523"/>
                  </a:lnTo>
                  <a:lnTo>
                    <a:pt x="432" y="532"/>
                  </a:lnTo>
                  <a:lnTo>
                    <a:pt x="423" y="540"/>
                  </a:lnTo>
                  <a:lnTo>
                    <a:pt x="415" y="549"/>
                  </a:lnTo>
                  <a:lnTo>
                    <a:pt x="407" y="559"/>
                  </a:lnTo>
                  <a:lnTo>
                    <a:pt x="404" y="562"/>
                  </a:lnTo>
                  <a:lnTo>
                    <a:pt x="397" y="568"/>
                  </a:lnTo>
                  <a:lnTo>
                    <a:pt x="389" y="575"/>
                  </a:lnTo>
                  <a:lnTo>
                    <a:pt x="377" y="583"/>
                  </a:lnTo>
                  <a:lnTo>
                    <a:pt x="365" y="592"/>
                  </a:lnTo>
                  <a:lnTo>
                    <a:pt x="350" y="602"/>
                  </a:lnTo>
                  <a:lnTo>
                    <a:pt x="335" y="614"/>
                  </a:lnTo>
                  <a:lnTo>
                    <a:pt x="317" y="625"/>
                  </a:lnTo>
                  <a:lnTo>
                    <a:pt x="300" y="637"/>
                  </a:lnTo>
                  <a:lnTo>
                    <a:pt x="283" y="648"/>
                  </a:lnTo>
                  <a:lnTo>
                    <a:pt x="266" y="660"/>
                  </a:lnTo>
                  <a:lnTo>
                    <a:pt x="248" y="670"/>
                  </a:lnTo>
                  <a:lnTo>
                    <a:pt x="231" y="681"/>
                  </a:lnTo>
                  <a:lnTo>
                    <a:pt x="216" y="690"/>
                  </a:lnTo>
                  <a:lnTo>
                    <a:pt x="201" y="698"/>
                  </a:lnTo>
                  <a:lnTo>
                    <a:pt x="188" y="704"/>
                  </a:lnTo>
                  <a:lnTo>
                    <a:pt x="183" y="706"/>
                  </a:lnTo>
                  <a:lnTo>
                    <a:pt x="177" y="708"/>
                  </a:lnTo>
                  <a:lnTo>
                    <a:pt x="171" y="710"/>
                  </a:lnTo>
                  <a:lnTo>
                    <a:pt x="165" y="710"/>
                  </a:lnTo>
                  <a:lnTo>
                    <a:pt x="160" y="711"/>
                  </a:lnTo>
                  <a:lnTo>
                    <a:pt x="153" y="710"/>
                  </a:lnTo>
                  <a:lnTo>
                    <a:pt x="147" y="710"/>
                  </a:lnTo>
                  <a:lnTo>
                    <a:pt x="141" y="708"/>
                  </a:lnTo>
                  <a:lnTo>
                    <a:pt x="129" y="704"/>
                  </a:lnTo>
                  <a:lnTo>
                    <a:pt x="117" y="698"/>
                  </a:lnTo>
                  <a:lnTo>
                    <a:pt x="107" y="690"/>
                  </a:lnTo>
                  <a:lnTo>
                    <a:pt x="96" y="680"/>
                  </a:lnTo>
                  <a:lnTo>
                    <a:pt x="88" y="669"/>
                  </a:lnTo>
                  <a:lnTo>
                    <a:pt x="80" y="658"/>
                  </a:lnTo>
                  <a:lnTo>
                    <a:pt x="72" y="647"/>
                  </a:lnTo>
                  <a:lnTo>
                    <a:pt x="65" y="636"/>
                  </a:lnTo>
                  <a:lnTo>
                    <a:pt x="57" y="622"/>
                  </a:lnTo>
                  <a:lnTo>
                    <a:pt x="50" y="608"/>
                  </a:lnTo>
                  <a:lnTo>
                    <a:pt x="43" y="594"/>
                  </a:lnTo>
                  <a:lnTo>
                    <a:pt x="39" y="581"/>
                  </a:lnTo>
                  <a:lnTo>
                    <a:pt x="34" y="566"/>
                  </a:lnTo>
                  <a:lnTo>
                    <a:pt x="29" y="552"/>
                  </a:lnTo>
                  <a:lnTo>
                    <a:pt x="25" y="537"/>
                  </a:lnTo>
                  <a:lnTo>
                    <a:pt x="20" y="523"/>
                  </a:lnTo>
                  <a:lnTo>
                    <a:pt x="16" y="474"/>
                  </a:lnTo>
                  <a:lnTo>
                    <a:pt x="8" y="427"/>
                  </a:lnTo>
                  <a:lnTo>
                    <a:pt x="1" y="380"/>
                  </a:lnTo>
                  <a:lnTo>
                    <a:pt x="0" y="332"/>
                  </a:lnTo>
                  <a:lnTo>
                    <a:pt x="9" y="313"/>
                  </a:lnTo>
                  <a:lnTo>
                    <a:pt x="19" y="296"/>
                  </a:lnTo>
                  <a:lnTo>
                    <a:pt x="32" y="280"/>
                  </a:lnTo>
                  <a:lnTo>
                    <a:pt x="44" y="265"/>
                  </a:lnTo>
                  <a:lnTo>
                    <a:pt x="58" y="250"/>
                  </a:lnTo>
                  <a:lnTo>
                    <a:pt x="72" y="235"/>
                  </a:lnTo>
                  <a:lnTo>
                    <a:pt x="86" y="220"/>
                  </a:lnTo>
                  <a:lnTo>
                    <a:pt x="100" y="205"/>
                  </a:lnTo>
                  <a:lnTo>
                    <a:pt x="109" y="194"/>
                  </a:lnTo>
                  <a:lnTo>
                    <a:pt x="120" y="183"/>
                  </a:lnTo>
                  <a:lnTo>
                    <a:pt x="133" y="171"/>
                  </a:lnTo>
                  <a:lnTo>
                    <a:pt x="147" y="160"/>
                  </a:lnTo>
                  <a:lnTo>
                    <a:pt x="162" y="147"/>
                  </a:lnTo>
                  <a:lnTo>
                    <a:pt x="177" y="136"/>
                  </a:lnTo>
                  <a:lnTo>
                    <a:pt x="193" y="124"/>
                  </a:lnTo>
                  <a:lnTo>
                    <a:pt x="208" y="113"/>
                  </a:lnTo>
                  <a:lnTo>
                    <a:pt x="223" y="101"/>
                  </a:lnTo>
                  <a:lnTo>
                    <a:pt x="237" y="92"/>
                  </a:lnTo>
                  <a:lnTo>
                    <a:pt x="249" y="83"/>
                  </a:lnTo>
                  <a:lnTo>
                    <a:pt x="262" y="75"/>
                  </a:lnTo>
                  <a:lnTo>
                    <a:pt x="271" y="68"/>
                  </a:lnTo>
                  <a:lnTo>
                    <a:pt x="279" y="62"/>
                  </a:lnTo>
                  <a:lnTo>
                    <a:pt x="285" y="58"/>
                  </a:lnTo>
                  <a:lnTo>
                    <a:pt x="289" y="56"/>
                  </a:lnTo>
                  <a:lnTo>
                    <a:pt x="305" y="47"/>
                  </a:lnTo>
                  <a:lnTo>
                    <a:pt x="323" y="38"/>
                  </a:lnTo>
                  <a:lnTo>
                    <a:pt x="343" y="28"/>
                  </a:lnTo>
                  <a:lnTo>
                    <a:pt x="362" y="19"/>
                  </a:lnTo>
                  <a:lnTo>
                    <a:pt x="381" y="12"/>
                  </a:lnTo>
                  <a:lnTo>
                    <a:pt x="396" y="5"/>
                  </a:lnTo>
                  <a:lnTo>
                    <a:pt x="406" y="2"/>
                  </a:lnTo>
                  <a:lnTo>
                    <a:pt x="411" y="0"/>
                  </a:lnTo>
                  <a:lnTo>
                    <a:pt x="429" y="47"/>
                  </a:lnTo>
                  <a:lnTo>
                    <a:pt x="445" y="93"/>
                  </a:lnTo>
                  <a:lnTo>
                    <a:pt x="460" y="139"/>
                  </a:lnTo>
                  <a:lnTo>
                    <a:pt x="473" y="185"/>
                  </a:lnTo>
                  <a:lnTo>
                    <a:pt x="483" y="234"/>
                  </a:lnTo>
                  <a:lnTo>
                    <a:pt x="490" y="284"/>
                  </a:lnTo>
                  <a:lnTo>
                    <a:pt x="496" y="340"/>
                  </a:lnTo>
                  <a:lnTo>
                    <a:pt x="498" y="400"/>
                  </a:lnTo>
                  <a:close/>
                </a:path>
              </a:pathLst>
            </a:custGeom>
            <a:solidFill>
              <a:srgbClr val="FFF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49" name="Freeform 19"/>
            <p:cNvSpPr>
              <a:spLocks/>
            </p:cNvSpPr>
            <p:nvPr/>
          </p:nvSpPr>
          <p:spPr bwMode="auto">
            <a:xfrm>
              <a:off x="-61" y="1815"/>
              <a:ext cx="283" cy="442"/>
            </a:xfrm>
            <a:custGeom>
              <a:avLst/>
              <a:gdLst>
                <a:gd name="T0" fmla="*/ 46 w 567"/>
                <a:gd name="T1" fmla="*/ 385 h 884"/>
                <a:gd name="T2" fmla="*/ 33 w 567"/>
                <a:gd name="T3" fmla="*/ 337 h 884"/>
                <a:gd name="T4" fmla="*/ 15 w 567"/>
                <a:gd name="T5" fmla="*/ 274 h 884"/>
                <a:gd name="T6" fmla="*/ 2 w 567"/>
                <a:gd name="T7" fmla="*/ 226 h 884"/>
                <a:gd name="T8" fmla="*/ 5 w 567"/>
                <a:gd name="T9" fmla="*/ 199 h 884"/>
                <a:gd name="T10" fmla="*/ 19 w 567"/>
                <a:gd name="T11" fmla="*/ 163 h 884"/>
                <a:gd name="T12" fmla="*/ 37 w 567"/>
                <a:gd name="T13" fmla="*/ 128 h 884"/>
                <a:gd name="T14" fmla="*/ 60 w 567"/>
                <a:gd name="T15" fmla="*/ 96 h 884"/>
                <a:gd name="T16" fmla="*/ 77 w 567"/>
                <a:gd name="T17" fmla="*/ 75 h 884"/>
                <a:gd name="T18" fmla="*/ 91 w 567"/>
                <a:gd name="T19" fmla="*/ 62 h 884"/>
                <a:gd name="T20" fmla="*/ 106 w 567"/>
                <a:gd name="T21" fmla="*/ 49 h 884"/>
                <a:gd name="T22" fmla="*/ 121 w 567"/>
                <a:gd name="T23" fmla="*/ 36 h 884"/>
                <a:gd name="T24" fmla="*/ 136 w 567"/>
                <a:gd name="T25" fmla="*/ 24 h 884"/>
                <a:gd name="T26" fmla="*/ 148 w 567"/>
                <a:gd name="T27" fmla="*/ 13 h 884"/>
                <a:gd name="T28" fmla="*/ 159 w 567"/>
                <a:gd name="T29" fmla="*/ 5 h 884"/>
                <a:gd name="T30" fmla="*/ 164 w 567"/>
                <a:gd name="T31" fmla="*/ 1 h 884"/>
                <a:gd name="T32" fmla="*/ 172 w 567"/>
                <a:gd name="T33" fmla="*/ 2 h 884"/>
                <a:gd name="T34" fmla="*/ 189 w 567"/>
                <a:gd name="T35" fmla="*/ 5 h 884"/>
                <a:gd name="T36" fmla="*/ 206 w 567"/>
                <a:gd name="T37" fmla="*/ 9 h 884"/>
                <a:gd name="T38" fmla="*/ 225 w 567"/>
                <a:gd name="T39" fmla="*/ 13 h 884"/>
                <a:gd name="T40" fmla="*/ 243 w 567"/>
                <a:gd name="T41" fmla="*/ 16 h 884"/>
                <a:gd name="T42" fmla="*/ 259 w 567"/>
                <a:gd name="T43" fmla="*/ 20 h 884"/>
                <a:gd name="T44" fmla="*/ 273 w 567"/>
                <a:gd name="T45" fmla="*/ 21 h 884"/>
                <a:gd name="T46" fmla="*/ 281 w 567"/>
                <a:gd name="T47" fmla="*/ 23 h 884"/>
                <a:gd name="T48" fmla="*/ 277 w 567"/>
                <a:gd name="T49" fmla="*/ 26 h 884"/>
                <a:gd name="T50" fmla="*/ 256 w 567"/>
                <a:gd name="T51" fmla="*/ 38 h 884"/>
                <a:gd name="T52" fmla="*/ 229 w 567"/>
                <a:gd name="T53" fmla="*/ 54 h 884"/>
                <a:gd name="T54" fmla="*/ 205 w 567"/>
                <a:gd name="T55" fmla="*/ 69 h 884"/>
                <a:gd name="T56" fmla="*/ 186 w 567"/>
                <a:gd name="T57" fmla="*/ 82 h 884"/>
                <a:gd name="T58" fmla="*/ 170 w 567"/>
                <a:gd name="T59" fmla="*/ 96 h 884"/>
                <a:gd name="T60" fmla="*/ 153 w 567"/>
                <a:gd name="T61" fmla="*/ 110 h 884"/>
                <a:gd name="T62" fmla="*/ 138 w 567"/>
                <a:gd name="T63" fmla="*/ 125 h 884"/>
                <a:gd name="T64" fmla="*/ 125 w 567"/>
                <a:gd name="T65" fmla="*/ 141 h 884"/>
                <a:gd name="T66" fmla="*/ 113 w 567"/>
                <a:gd name="T67" fmla="*/ 155 h 884"/>
                <a:gd name="T68" fmla="*/ 102 w 567"/>
                <a:gd name="T69" fmla="*/ 170 h 884"/>
                <a:gd name="T70" fmla="*/ 93 w 567"/>
                <a:gd name="T71" fmla="*/ 186 h 884"/>
                <a:gd name="T72" fmla="*/ 89 w 567"/>
                <a:gd name="T73" fmla="*/ 194 h 884"/>
                <a:gd name="T74" fmla="*/ 89 w 567"/>
                <a:gd name="T75" fmla="*/ 194 h 884"/>
                <a:gd name="T76" fmla="*/ 89 w 567"/>
                <a:gd name="T77" fmla="*/ 194 h 884"/>
                <a:gd name="T78" fmla="*/ 89 w 567"/>
                <a:gd name="T79" fmla="*/ 194 h 884"/>
                <a:gd name="T80" fmla="*/ 88 w 567"/>
                <a:gd name="T81" fmla="*/ 194 h 884"/>
                <a:gd name="T82" fmla="*/ 88 w 567"/>
                <a:gd name="T83" fmla="*/ 195 h 884"/>
                <a:gd name="T84" fmla="*/ 85 w 567"/>
                <a:gd name="T85" fmla="*/ 213 h 884"/>
                <a:gd name="T86" fmla="*/ 85 w 567"/>
                <a:gd name="T87" fmla="*/ 250 h 884"/>
                <a:gd name="T88" fmla="*/ 92 w 567"/>
                <a:gd name="T89" fmla="*/ 285 h 884"/>
                <a:gd name="T90" fmla="*/ 102 w 567"/>
                <a:gd name="T91" fmla="*/ 321 h 884"/>
                <a:gd name="T92" fmla="*/ 110 w 567"/>
                <a:gd name="T93" fmla="*/ 352 h 884"/>
                <a:gd name="T94" fmla="*/ 118 w 567"/>
                <a:gd name="T95" fmla="*/ 379 h 884"/>
                <a:gd name="T96" fmla="*/ 126 w 567"/>
                <a:gd name="T97" fmla="*/ 404 h 884"/>
                <a:gd name="T98" fmla="*/ 134 w 567"/>
                <a:gd name="T99" fmla="*/ 429 h 884"/>
                <a:gd name="T100" fmla="*/ 132 w 567"/>
                <a:gd name="T101" fmla="*/ 439 h 884"/>
                <a:gd name="T102" fmla="*/ 109 w 567"/>
                <a:gd name="T103" fmla="*/ 426 h 884"/>
                <a:gd name="T104" fmla="*/ 80 w 567"/>
                <a:gd name="T105" fmla="*/ 410 h 884"/>
                <a:gd name="T106" fmla="*/ 55 w 567"/>
                <a:gd name="T107" fmla="*/ 397 h 884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567"/>
                <a:gd name="T163" fmla="*/ 0 h 884"/>
                <a:gd name="T164" fmla="*/ 567 w 567"/>
                <a:gd name="T165" fmla="*/ 884 h 884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567" h="884">
                  <a:moveTo>
                    <a:pt x="94" y="786"/>
                  </a:moveTo>
                  <a:lnTo>
                    <a:pt x="92" y="769"/>
                  </a:lnTo>
                  <a:lnTo>
                    <a:pt x="82" y="729"/>
                  </a:lnTo>
                  <a:lnTo>
                    <a:pt x="67" y="674"/>
                  </a:lnTo>
                  <a:lnTo>
                    <a:pt x="49" y="610"/>
                  </a:lnTo>
                  <a:lnTo>
                    <a:pt x="31" y="547"/>
                  </a:lnTo>
                  <a:lnTo>
                    <a:pt x="15" y="492"/>
                  </a:lnTo>
                  <a:lnTo>
                    <a:pt x="4" y="451"/>
                  </a:lnTo>
                  <a:lnTo>
                    <a:pt x="0" y="435"/>
                  </a:lnTo>
                  <a:lnTo>
                    <a:pt x="10" y="397"/>
                  </a:lnTo>
                  <a:lnTo>
                    <a:pt x="23" y="360"/>
                  </a:lnTo>
                  <a:lnTo>
                    <a:pt x="38" y="325"/>
                  </a:lnTo>
                  <a:lnTo>
                    <a:pt x="55" y="289"/>
                  </a:lnTo>
                  <a:lnTo>
                    <a:pt x="75" y="255"/>
                  </a:lnTo>
                  <a:lnTo>
                    <a:pt x="95" y="222"/>
                  </a:lnTo>
                  <a:lnTo>
                    <a:pt x="120" y="191"/>
                  </a:lnTo>
                  <a:lnTo>
                    <a:pt x="145" y="161"/>
                  </a:lnTo>
                  <a:lnTo>
                    <a:pt x="155" y="149"/>
                  </a:lnTo>
                  <a:lnTo>
                    <a:pt x="168" y="137"/>
                  </a:lnTo>
                  <a:lnTo>
                    <a:pt x="182" y="124"/>
                  </a:lnTo>
                  <a:lnTo>
                    <a:pt x="196" y="110"/>
                  </a:lnTo>
                  <a:lnTo>
                    <a:pt x="212" y="98"/>
                  </a:lnTo>
                  <a:lnTo>
                    <a:pt x="227" y="84"/>
                  </a:lnTo>
                  <a:lnTo>
                    <a:pt x="242" y="71"/>
                  </a:lnTo>
                  <a:lnTo>
                    <a:pt x="257" y="58"/>
                  </a:lnTo>
                  <a:lnTo>
                    <a:pt x="272" y="47"/>
                  </a:lnTo>
                  <a:lnTo>
                    <a:pt x="285" y="35"/>
                  </a:lnTo>
                  <a:lnTo>
                    <a:pt x="297" y="25"/>
                  </a:lnTo>
                  <a:lnTo>
                    <a:pt x="308" y="17"/>
                  </a:lnTo>
                  <a:lnTo>
                    <a:pt x="318" y="10"/>
                  </a:lnTo>
                  <a:lnTo>
                    <a:pt x="325" y="4"/>
                  </a:lnTo>
                  <a:lnTo>
                    <a:pt x="329" y="1"/>
                  </a:lnTo>
                  <a:lnTo>
                    <a:pt x="330" y="0"/>
                  </a:lnTo>
                  <a:lnTo>
                    <a:pt x="344" y="3"/>
                  </a:lnTo>
                  <a:lnTo>
                    <a:pt x="360" y="7"/>
                  </a:lnTo>
                  <a:lnTo>
                    <a:pt x="378" y="10"/>
                  </a:lnTo>
                  <a:lnTo>
                    <a:pt x="395" y="13"/>
                  </a:lnTo>
                  <a:lnTo>
                    <a:pt x="413" y="18"/>
                  </a:lnTo>
                  <a:lnTo>
                    <a:pt x="433" y="22"/>
                  </a:lnTo>
                  <a:lnTo>
                    <a:pt x="451" y="25"/>
                  </a:lnTo>
                  <a:lnTo>
                    <a:pt x="470" y="28"/>
                  </a:lnTo>
                  <a:lnTo>
                    <a:pt x="487" y="32"/>
                  </a:lnTo>
                  <a:lnTo>
                    <a:pt x="504" y="35"/>
                  </a:lnTo>
                  <a:lnTo>
                    <a:pt x="519" y="39"/>
                  </a:lnTo>
                  <a:lnTo>
                    <a:pt x="533" y="41"/>
                  </a:lnTo>
                  <a:lnTo>
                    <a:pt x="546" y="42"/>
                  </a:lnTo>
                  <a:lnTo>
                    <a:pt x="555" y="43"/>
                  </a:lnTo>
                  <a:lnTo>
                    <a:pt x="562" y="45"/>
                  </a:lnTo>
                  <a:lnTo>
                    <a:pt x="567" y="45"/>
                  </a:lnTo>
                  <a:lnTo>
                    <a:pt x="554" y="51"/>
                  </a:lnTo>
                  <a:lnTo>
                    <a:pt x="535" y="62"/>
                  </a:lnTo>
                  <a:lnTo>
                    <a:pt x="512" y="76"/>
                  </a:lnTo>
                  <a:lnTo>
                    <a:pt x="486" y="91"/>
                  </a:lnTo>
                  <a:lnTo>
                    <a:pt x="458" y="107"/>
                  </a:lnTo>
                  <a:lnTo>
                    <a:pt x="432" y="123"/>
                  </a:lnTo>
                  <a:lnTo>
                    <a:pt x="410" y="137"/>
                  </a:lnTo>
                  <a:lnTo>
                    <a:pt x="391" y="149"/>
                  </a:lnTo>
                  <a:lnTo>
                    <a:pt x="373" y="163"/>
                  </a:lnTo>
                  <a:lnTo>
                    <a:pt x="356" y="177"/>
                  </a:lnTo>
                  <a:lnTo>
                    <a:pt x="340" y="191"/>
                  </a:lnTo>
                  <a:lnTo>
                    <a:pt x="323" y="205"/>
                  </a:lnTo>
                  <a:lnTo>
                    <a:pt x="307" y="220"/>
                  </a:lnTo>
                  <a:lnTo>
                    <a:pt x="292" y="235"/>
                  </a:lnTo>
                  <a:lnTo>
                    <a:pt x="277" y="250"/>
                  </a:lnTo>
                  <a:lnTo>
                    <a:pt x="262" y="267"/>
                  </a:lnTo>
                  <a:lnTo>
                    <a:pt x="251" y="282"/>
                  </a:lnTo>
                  <a:lnTo>
                    <a:pt x="238" y="296"/>
                  </a:lnTo>
                  <a:lnTo>
                    <a:pt x="227" y="310"/>
                  </a:lnTo>
                  <a:lnTo>
                    <a:pt x="215" y="325"/>
                  </a:lnTo>
                  <a:lnTo>
                    <a:pt x="205" y="340"/>
                  </a:lnTo>
                  <a:lnTo>
                    <a:pt x="194" y="355"/>
                  </a:lnTo>
                  <a:lnTo>
                    <a:pt x="186" y="371"/>
                  </a:lnTo>
                  <a:lnTo>
                    <a:pt x="179" y="388"/>
                  </a:lnTo>
                  <a:lnTo>
                    <a:pt x="178" y="388"/>
                  </a:lnTo>
                  <a:lnTo>
                    <a:pt x="177" y="388"/>
                  </a:lnTo>
                  <a:lnTo>
                    <a:pt x="176" y="389"/>
                  </a:lnTo>
                  <a:lnTo>
                    <a:pt x="170" y="426"/>
                  </a:lnTo>
                  <a:lnTo>
                    <a:pt x="169" y="462"/>
                  </a:lnTo>
                  <a:lnTo>
                    <a:pt x="171" y="499"/>
                  </a:lnTo>
                  <a:lnTo>
                    <a:pt x="177" y="534"/>
                  </a:lnTo>
                  <a:lnTo>
                    <a:pt x="185" y="570"/>
                  </a:lnTo>
                  <a:lnTo>
                    <a:pt x="194" y="606"/>
                  </a:lnTo>
                  <a:lnTo>
                    <a:pt x="204" y="642"/>
                  </a:lnTo>
                  <a:lnTo>
                    <a:pt x="214" y="677"/>
                  </a:lnTo>
                  <a:lnTo>
                    <a:pt x="221" y="704"/>
                  </a:lnTo>
                  <a:lnTo>
                    <a:pt x="228" y="730"/>
                  </a:lnTo>
                  <a:lnTo>
                    <a:pt x="236" y="757"/>
                  </a:lnTo>
                  <a:lnTo>
                    <a:pt x="244" y="782"/>
                  </a:lnTo>
                  <a:lnTo>
                    <a:pt x="252" y="807"/>
                  </a:lnTo>
                  <a:lnTo>
                    <a:pt x="260" y="833"/>
                  </a:lnTo>
                  <a:lnTo>
                    <a:pt x="268" y="858"/>
                  </a:lnTo>
                  <a:lnTo>
                    <a:pt x="277" y="884"/>
                  </a:lnTo>
                  <a:lnTo>
                    <a:pt x="265" y="877"/>
                  </a:lnTo>
                  <a:lnTo>
                    <a:pt x="244" y="866"/>
                  </a:lnTo>
                  <a:lnTo>
                    <a:pt x="219" y="851"/>
                  </a:lnTo>
                  <a:lnTo>
                    <a:pt x="190" y="836"/>
                  </a:lnTo>
                  <a:lnTo>
                    <a:pt x="161" y="820"/>
                  </a:lnTo>
                  <a:lnTo>
                    <a:pt x="135" y="805"/>
                  </a:lnTo>
                  <a:lnTo>
                    <a:pt x="111" y="794"/>
                  </a:lnTo>
                  <a:lnTo>
                    <a:pt x="94" y="786"/>
                  </a:lnTo>
                  <a:close/>
                </a:path>
              </a:pathLst>
            </a:custGeom>
            <a:solidFill>
              <a:srgbClr val="93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50" name="Freeform 20"/>
            <p:cNvSpPr>
              <a:spLocks/>
            </p:cNvSpPr>
            <p:nvPr/>
          </p:nvSpPr>
          <p:spPr bwMode="auto">
            <a:xfrm>
              <a:off x="38" y="1827"/>
              <a:ext cx="393" cy="495"/>
            </a:xfrm>
            <a:custGeom>
              <a:avLst/>
              <a:gdLst>
                <a:gd name="T0" fmla="*/ 270 w 787"/>
                <a:gd name="T1" fmla="*/ 489 h 991"/>
                <a:gd name="T2" fmla="*/ 220 w 787"/>
                <a:gd name="T3" fmla="*/ 477 h 991"/>
                <a:gd name="T4" fmla="*/ 159 w 787"/>
                <a:gd name="T5" fmla="*/ 462 h 991"/>
                <a:gd name="T6" fmla="*/ 103 w 787"/>
                <a:gd name="T7" fmla="*/ 448 h 991"/>
                <a:gd name="T8" fmla="*/ 65 w 787"/>
                <a:gd name="T9" fmla="*/ 439 h 991"/>
                <a:gd name="T10" fmla="*/ 38 w 787"/>
                <a:gd name="T11" fmla="*/ 390 h 991"/>
                <a:gd name="T12" fmla="*/ 7 w 787"/>
                <a:gd name="T13" fmla="*/ 266 h 991"/>
                <a:gd name="T14" fmla="*/ 0 w 787"/>
                <a:gd name="T15" fmla="*/ 193 h 991"/>
                <a:gd name="T16" fmla="*/ 14 w 787"/>
                <a:gd name="T17" fmla="*/ 164 h 991"/>
                <a:gd name="T18" fmla="*/ 38 w 787"/>
                <a:gd name="T19" fmla="*/ 133 h 991"/>
                <a:gd name="T20" fmla="*/ 66 w 787"/>
                <a:gd name="T21" fmla="*/ 105 h 991"/>
                <a:gd name="T22" fmla="*/ 80 w 787"/>
                <a:gd name="T23" fmla="*/ 92 h 991"/>
                <a:gd name="T24" fmla="*/ 95 w 787"/>
                <a:gd name="T25" fmla="*/ 79 h 991"/>
                <a:gd name="T26" fmla="*/ 115 w 787"/>
                <a:gd name="T27" fmla="*/ 65 h 991"/>
                <a:gd name="T28" fmla="*/ 154 w 787"/>
                <a:gd name="T29" fmla="*/ 42 h 991"/>
                <a:gd name="T30" fmla="*/ 189 w 787"/>
                <a:gd name="T31" fmla="*/ 21 h 991"/>
                <a:gd name="T32" fmla="*/ 206 w 787"/>
                <a:gd name="T33" fmla="*/ 11 h 991"/>
                <a:gd name="T34" fmla="*/ 224 w 787"/>
                <a:gd name="T35" fmla="*/ 5 h 991"/>
                <a:gd name="T36" fmla="*/ 243 w 787"/>
                <a:gd name="T37" fmla="*/ 0 h 991"/>
                <a:gd name="T38" fmla="*/ 259 w 787"/>
                <a:gd name="T39" fmla="*/ 10 h 991"/>
                <a:gd name="T40" fmla="*/ 286 w 787"/>
                <a:gd name="T41" fmla="*/ 28 h 991"/>
                <a:gd name="T42" fmla="*/ 283 w 787"/>
                <a:gd name="T43" fmla="*/ 37 h 991"/>
                <a:gd name="T44" fmla="*/ 250 w 787"/>
                <a:gd name="T45" fmla="*/ 49 h 991"/>
                <a:gd name="T46" fmla="*/ 219 w 787"/>
                <a:gd name="T47" fmla="*/ 64 h 991"/>
                <a:gd name="T48" fmla="*/ 198 w 787"/>
                <a:gd name="T49" fmla="*/ 75 h 991"/>
                <a:gd name="T50" fmla="*/ 184 w 787"/>
                <a:gd name="T51" fmla="*/ 84 h 991"/>
                <a:gd name="T52" fmla="*/ 170 w 787"/>
                <a:gd name="T53" fmla="*/ 94 h 991"/>
                <a:gd name="T54" fmla="*/ 145 w 787"/>
                <a:gd name="T55" fmla="*/ 111 h 991"/>
                <a:gd name="T56" fmla="*/ 122 w 787"/>
                <a:gd name="T57" fmla="*/ 130 h 991"/>
                <a:gd name="T58" fmla="*/ 102 w 787"/>
                <a:gd name="T59" fmla="*/ 154 h 991"/>
                <a:gd name="T60" fmla="*/ 79 w 787"/>
                <a:gd name="T61" fmla="*/ 178 h 991"/>
                <a:gd name="T62" fmla="*/ 60 w 787"/>
                <a:gd name="T63" fmla="*/ 204 h 991"/>
                <a:gd name="T64" fmla="*/ 57 w 787"/>
                <a:gd name="T65" fmla="*/ 268 h 991"/>
                <a:gd name="T66" fmla="*/ 69 w 787"/>
                <a:gd name="T67" fmla="*/ 334 h 991"/>
                <a:gd name="T68" fmla="*/ 75 w 787"/>
                <a:gd name="T69" fmla="*/ 353 h 991"/>
                <a:gd name="T70" fmla="*/ 83 w 787"/>
                <a:gd name="T71" fmla="*/ 372 h 991"/>
                <a:gd name="T72" fmla="*/ 96 w 787"/>
                <a:gd name="T73" fmla="*/ 391 h 991"/>
                <a:gd name="T74" fmla="*/ 113 w 787"/>
                <a:gd name="T75" fmla="*/ 409 h 991"/>
                <a:gd name="T76" fmla="*/ 134 w 787"/>
                <a:gd name="T77" fmla="*/ 419 h 991"/>
                <a:gd name="T78" fmla="*/ 145 w 787"/>
                <a:gd name="T79" fmla="*/ 420 h 991"/>
                <a:gd name="T80" fmla="*/ 156 w 787"/>
                <a:gd name="T81" fmla="*/ 418 h 991"/>
                <a:gd name="T82" fmla="*/ 168 w 787"/>
                <a:gd name="T83" fmla="*/ 413 h 991"/>
                <a:gd name="T84" fmla="*/ 187 w 787"/>
                <a:gd name="T85" fmla="*/ 404 h 991"/>
                <a:gd name="T86" fmla="*/ 205 w 787"/>
                <a:gd name="T87" fmla="*/ 393 h 991"/>
                <a:gd name="T88" fmla="*/ 229 w 787"/>
                <a:gd name="T89" fmla="*/ 376 h 991"/>
                <a:gd name="T90" fmla="*/ 256 w 787"/>
                <a:gd name="T91" fmla="*/ 358 h 991"/>
                <a:gd name="T92" fmla="*/ 281 w 787"/>
                <a:gd name="T93" fmla="*/ 337 h 991"/>
                <a:gd name="T94" fmla="*/ 300 w 787"/>
                <a:gd name="T95" fmla="*/ 310 h 991"/>
                <a:gd name="T96" fmla="*/ 319 w 787"/>
                <a:gd name="T97" fmla="*/ 274 h 991"/>
                <a:gd name="T98" fmla="*/ 325 w 787"/>
                <a:gd name="T99" fmla="*/ 261 h 991"/>
                <a:gd name="T100" fmla="*/ 326 w 787"/>
                <a:gd name="T101" fmla="*/ 261 h 991"/>
                <a:gd name="T102" fmla="*/ 326 w 787"/>
                <a:gd name="T103" fmla="*/ 261 h 991"/>
                <a:gd name="T104" fmla="*/ 336 w 787"/>
                <a:gd name="T105" fmla="*/ 268 h 991"/>
                <a:gd name="T106" fmla="*/ 368 w 787"/>
                <a:gd name="T107" fmla="*/ 292 h 991"/>
                <a:gd name="T108" fmla="*/ 393 w 787"/>
                <a:gd name="T109" fmla="*/ 321 h 991"/>
                <a:gd name="T110" fmla="*/ 379 w 787"/>
                <a:gd name="T111" fmla="*/ 344 h 991"/>
                <a:gd name="T112" fmla="*/ 359 w 787"/>
                <a:gd name="T113" fmla="*/ 380 h 991"/>
                <a:gd name="T114" fmla="*/ 336 w 787"/>
                <a:gd name="T115" fmla="*/ 421 h 991"/>
                <a:gd name="T116" fmla="*/ 314 w 787"/>
                <a:gd name="T117" fmla="*/ 459 h 991"/>
                <a:gd name="T118" fmla="*/ 296 w 787"/>
                <a:gd name="T119" fmla="*/ 489 h 991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787"/>
                <a:gd name="T181" fmla="*/ 0 h 991"/>
                <a:gd name="T182" fmla="*/ 787 w 787"/>
                <a:gd name="T183" fmla="*/ 991 h 991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787" h="991">
                  <a:moveTo>
                    <a:pt x="584" y="991"/>
                  </a:moveTo>
                  <a:lnTo>
                    <a:pt x="566" y="986"/>
                  </a:lnTo>
                  <a:lnTo>
                    <a:pt x="541" y="979"/>
                  </a:lnTo>
                  <a:lnTo>
                    <a:pt x="511" y="972"/>
                  </a:lnTo>
                  <a:lnTo>
                    <a:pt x="477" y="963"/>
                  </a:lnTo>
                  <a:lnTo>
                    <a:pt x="440" y="954"/>
                  </a:lnTo>
                  <a:lnTo>
                    <a:pt x="400" y="944"/>
                  </a:lnTo>
                  <a:lnTo>
                    <a:pt x="359" y="934"/>
                  </a:lnTo>
                  <a:lnTo>
                    <a:pt x="319" y="924"/>
                  </a:lnTo>
                  <a:lnTo>
                    <a:pt x="279" y="914"/>
                  </a:lnTo>
                  <a:lnTo>
                    <a:pt x="241" y="904"/>
                  </a:lnTo>
                  <a:lnTo>
                    <a:pt x="206" y="896"/>
                  </a:lnTo>
                  <a:lnTo>
                    <a:pt x="175" y="888"/>
                  </a:lnTo>
                  <a:lnTo>
                    <a:pt x="150" y="883"/>
                  </a:lnTo>
                  <a:lnTo>
                    <a:pt x="130" y="878"/>
                  </a:lnTo>
                  <a:lnTo>
                    <a:pt x="117" y="874"/>
                  </a:lnTo>
                  <a:lnTo>
                    <a:pt x="113" y="873"/>
                  </a:lnTo>
                  <a:lnTo>
                    <a:pt x="76" y="781"/>
                  </a:lnTo>
                  <a:lnTo>
                    <a:pt x="48" y="691"/>
                  </a:lnTo>
                  <a:lnTo>
                    <a:pt x="28" y="607"/>
                  </a:lnTo>
                  <a:lnTo>
                    <a:pt x="14" y="532"/>
                  </a:lnTo>
                  <a:lnTo>
                    <a:pt x="6" y="469"/>
                  </a:lnTo>
                  <a:lnTo>
                    <a:pt x="1" y="419"/>
                  </a:lnTo>
                  <a:lnTo>
                    <a:pt x="0" y="387"/>
                  </a:lnTo>
                  <a:lnTo>
                    <a:pt x="0" y="374"/>
                  </a:lnTo>
                  <a:lnTo>
                    <a:pt x="14" y="351"/>
                  </a:lnTo>
                  <a:lnTo>
                    <a:pt x="29" y="329"/>
                  </a:lnTo>
                  <a:lnTo>
                    <a:pt x="44" y="309"/>
                  </a:lnTo>
                  <a:lnTo>
                    <a:pt x="60" y="288"/>
                  </a:lnTo>
                  <a:lnTo>
                    <a:pt x="76" y="267"/>
                  </a:lnTo>
                  <a:lnTo>
                    <a:pt x="94" y="248"/>
                  </a:lnTo>
                  <a:lnTo>
                    <a:pt x="113" y="229"/>
                  </a:lnTo>
                  <a:lnTo>
                    <a:pt x="132" y="211"/>
                  </a:lnTo>
                  <a:lnTo>
                    <a:pt x="143" y="201"/>
                  </a:lnTo>
                  <a:lnTo>
                    <a:pt x="152" y="193"/>
                  </a:lnTo>
                  <a:lnTo>
                    <a:pt x="161" y="184"/>
                  </a:lnTo>
                  <a:lnTo>
                    <a:pt x="172" y="176"/>
                  </a:lnTo>
                  <a:lnTo>
                    <a:pt x="181" y="167"/>
                  </a:lnTo>
                  <a:lnTo>
                    <a:pt x="191" y="159"/>
                  </a:lnTo>
                  <a:lnTo>
                    <a:pt x="201" y="151"/>
                  </a:lnTo>
                  <a:lnTo>
                    <a:pt x="213" y="143"/>
                  </a:lnTo>
                  <a:lnTo>
                    <a:pt x="231" y="131"/>
                  </a:lnTo>
                  <a:lnTo>
                    <a:pt x="254" y="117"/>
                  </a:lnTo>
                  <a:lnTo>
                    <a:pt x="281" y="101"/>
                  </a:lnTo>
                  <a:lnTo>
                    <a:pt x="309" y="84"/>
                  </a:lnTo>
                  <a:lnTo>
                    <a:pt x="335" y="68"/>
                  </a:lnTo>
                  <a:lnTo>
                    <a:pt x="358" y="54"/>
                  </a:lnTo>
                  <a:lnTo>
                    <a:pt x="378" y="42"/>
                  </a:lnTo>
                  <a:lnTo>
                    <a:pt x="389" y="34"/>
                  </a:lnTo>
                  <a:lnTo>
                    <a:pt x="401" y="27"/>
                  </a:lnTo>
                  <a:lnTo>
                    <a:pt x="412" y="22"/>
                  </a:lnTo>
                  <a:lnTo>
                    <a:pt x="425" y="17"/>
                  </a:lnTo>
                  <a:lnTo>
                    <a:pt x="436" y="14"/>
                  </a:lnTo>
                  <a:lnTo>
                    <a:pt x="449" y="11"/>
                  </a:lnTo>
                  <a:lnTo>
                    <a:pt x="462" y="8"/>
                  </a:lnTo>
                  <a:lnTo>
                    <a:pt x="474" y="4"/>
                  </a:lnTo>
                  <a:lnTo>
                    <a:pt x="487" y="0"/>
                  </a:lnTo>
                  <a:lnTo>
                    <a:pt x="492" y="2"/>
                  </a:lnTo>
                  <a:lnTo>
                    <a:pt x="503" y="10"/>
                  </a:lnTo>
                  <a:lnTo>
                    <a:pt x="519" y="21"/>
                  </a:lnTo>
                  <a:lnTo>
                    <a:pt x="538" y="33"/>
                  </a:lnTo>
                  <a:lnTo>
                    <a:pt x="556" y="45"/>
                  </a:lnTo>
                  <a:lnTo>
                    <a:pt x="572" y="56"/>
                  </a:lnTo>
                  <a:lnTo>
                    <a:pt x="584" y="63"/>
                  </a:lnTo>
                  <a:lnTo>
                    <a:pt x="587" y="67"/>
                  </a:lnTo>
                  <a:lnTo>
                    <a:pt x="566" y="75"/>
                  </a:lnTo>
                  <a:lnTo>
                    <a:pt x="545" y="83"/>
                  </a:lnTo>
                  <a:lnTo>
                    <a:pt x="523" y="91"/>
                  </a:lnTo>
                  <a:lnTo>
                    <a:pt x="501" y="99"/>
                  </a:lnTo>
                  <a:lnTo>
                    <a:pt x="480" y="108"/>
                  </a:lnTo>
                  <a:lnTo>
                    <a:pt x="458" y="117"/>
                  </a:lnTo>
                  <a:lnTo>
                    <a:pt x="438" y="128"/>
                  </a:lnTo>
                  <a:lnTo>
                    <a:pt x="417" y="139"/>
                  </a:lnTo>
                  <a:lnTo>
                    <a:pt x="407" y="145"/>
                  </a:lnTo>
                  <a:lnTo>
                    <a:pt x="397" y="151"/>
                  </a:lnTo>
                  <a:lnTo>
                    <a:pt x="388" y="158"/>
                  </a:lnTo>
                  <a:lnTo>
                    <a:pt x="379" y="163"/>
                  </a:lnTo>
                  <a:lnTo>
                    <a:pt x="369" y="169"/>
                  </a:lnTo>
                  <a:lnTo>
                    <a:pt x="359" y="175"/>
                  </a:lnTo>
                  <a:lnTo>
                    <a:pt x="350" y="182"/>
                  </a:lnTo>
                  <a:lnTo>
                    <a:pt x="340" y="188"/>
                  </a:lnTo>
                  <a:lnTo>
                    <a:pt x="322" y="199"/>
                  </a:lnTo>
                  <a:lnTo>
                    <a:pt x="306" y="211"/>
                  </a:lnTo>
                  <a:lnTo>
                    <a:pt x="290" y="222"/>
                  </a:lnTo>
                  <a:lnTo>
                    <a:pt x="274" y="235"/>
                  </a:lnTo>
                  <a:lnTo>
                    <a:pt x="260" y="248"/>
                  </a:lnTo>
                  <a:lnTo>
                    <a:pt x="245" y="261"/>
                  </a:lnTo>
                  <a:lnTo>
                    <a:pt x="231" y="276"/>
                  </a:lnTo>
                  <a:lnTo>
                    <a:pt x="219" y="291"/>
                  </a:lnTo>
                  <a:lnTo>
                    <a:pt x="204" y="309"/>
                  </a:lnTo>
                  <a:lnTo>
                    <a:pt x="189" y="325"/>
                  </a:lnTo>
                  <a:lnTo>
                    <a:pt x="173" y="341"/>
                  </a:lnTo>
                  <a:lnTo>
                    <a:pt x="158" y="357"/>
                  </a:lnTo>
                  <a:lnTo>
                    <a:pt x="144" y="373"/>
                  </a:lnTo>
                  <a:lnTo>
                    <a:pt x="131" y="390"/>
                  </a:lnTo>
                  <a:lnTo>
                    <a:pt x="121" y="409"/>
                  </a:lnTo>
                  <a:lnTo>
                    <a:pt x="113" y="430"/>
                  </a:lnTo>
                  <a:lnTo>
                    <a:pt x="110" y="470"/>
                  </a:lnTo>
                  <a:lnTo>
                    <a:pt x="114" y="536"/>
                  </a:lnTo>
                  <a:lnTo>
                    <a:pt x="123" y="605"/>
                  </a:lnTo>
                  <a:lnTo>
                    <a:pt x="135" y="657"/>
                  </a:lnTo>
                  <a:lnTo>
                    <a:pt x="139" y="669"/>
                  </a:lnTo>
                  <a:lnTo>
                    <a:pt x="143" y="682"/>
                  </a:lnTo>
                  <a:lnTo>
                    <a:pt x="146" y="695"/>
                  </a:lnTo>
                  <a:lnTo>
                    <a:pt x="151" y="707"/>
                  </a:lnTo>
                  <a:lnTo>
                    <a:pt x="154" y="720"/>
                  </a:lnTo>
                  <a:lnTo>
                    <a:pt x="160" y="732"/>
                  </a:lnTo>
                  <a:lnTo>
                    <a:pt x="166" y="744"/>
                  </a:lnTo>
                  <a:lnTo>
                    <a:pt x="173" y="756"/>
                  </a:lnTo>
                  <a:lnTo>
                    <a:pt x="182" y="770"/>
                  </a:lnTo>
                  <a:lnTo>
                    <a:pt x="192" y="782"/>
                  </a:lnTo>
                  <a:lnTo>
                    <a:pt x="203" y="795"/>
                  </a:lnTo>
                  <a:lnTo>
                    <a:pt x="214" y="808"/>
                  </a:lnTo>
                  <a:lnTo>
                    <a:pt x="226" y="818"/>
                  </a:lnTo>
                  <a:lnTo>
                    <a:pt x="239" y="826"/>
                  </a:lnTo>
                  <a:lnTo>
                    <a:pt x="253" y="834"/>
                  </a:lnTo>
                  <a:lnTo>
                    <a:pt x="269" y="839"/>
                  </a:lnTo>
                  <a:lnTo>
                    <a:pt x="276" y="840"/>
                  </a:lnTo>
                  <a:lnTo>
                    <a:pt x="284" y="841"/>
                  </a:lnTo>
                  <a:lnTo>
                    <a:pt x="291" y="841"/>
                  </a:lnTo>
                  <a:lnTo>
                    <a:pt x="298" y="840"/>
                  </a:lnTo>
                  <a:lnTo>
                    <a:pt x="305" y="839"/>
                  </a:lnTo>
                  <a:lnTo>
                    <a:pt x="312" y="836"/>
                  </a:lnTo>
                  <a:lnTo>
                    <a:pt x="318" y="834"/>
                  </a:lnTo>
                  <a:lnTo>
                    <a:pt x="325" y="832"/>
                  </a:lnTo>
                  <a:lnTo>
                    <a:pt x="337" y="826"/>
                  </a:lnTo>
                  <a:lnTo>
                    <a:pt x="350" y="821"/>
                  </a:lnTo>
                  <a:lnTo>
                    <a:pt x="363" y="815"/>
                  </a:lnTo>
                  <a:lnTo>
                    <a:pt x="375" y="809"/>
                  </a:lnTo>
                  <a:lnTo>
                    <a:pt x="387" y="802"/>
                  </a:lnTo>
                  <a:lnTo>
                    <a:pt x="400" y="795"/>
                  </a:lnTo>
                  <a:lnTo>
                    <a:pt x="411" y="787"/>
                  </a:lnTo>
                  <a:lnTo>
                    <a:pt x="423" y="778"/>
                  </a:lnTo>
                  <a:lnTo>
                    <a:pt x="441" y="765"/>
                  </a:lnTo>
                  <a:lnTo>
                    <a:pt x="458" y="752"/>
                  </a:lnTo>
                  <a:lnTo>
                    <a:pt x="477" y="741"/>
                  </a:lnTo>
                  <a:lnTo>
                    <a:pt x="495" y="728"/>
                  </a:lnTo>
                  <a:lnTo>
                    <a:pt x="513" y="717"/>
                  </a:lnTo>
                  <a:lnTo>
                    <a:pt x="531" y="704"/>
                  </a:lnTo>
                  <a:lnTo>
                    <a:pt x="547" y="690"/>
                  </a:lnTo>
                  <a:lnTo>
                    <a:pt x="563" y="675"/>
                  </a:lnTo>
                  <a:lnTo>
                    <a:pt x="574" y="662"/>
                  </a:lnTo>
                  <a:lnTo>
                    <a:pt x="585" y="643"/>
                  </a:lnTo>
                  <a:lnTo>
                    <a:pt x="600" y="620"/>
                  </a:lnTo>
                  <a:lnTo>
                    <a:pt x="614" y="594"/>
                  </a:lnTo>
                  <a:lnTo>
                    <a:pt x="627" y="570"/>
                  </a:lnTo>
                  <a:lnTo>
                    <a:pt x="638" y="548"/>
                  </a:lnTo>
                  <a:lnTo>
                    <a:pt x="645" y="532"/>
                  </a:lnTo>
                  <a:lnTo>
                    <a:pt x="648" y="523"/>
                  </a:lnTo>
                  <a:lnTo>
                    <a:pt x="650" y="523"/>
                  </a:lnTo>
                  <a:lnTo>
                    <a:pt x="651" y="523"/>
                  </a:lnTo>
                  <a:lnTo>
                    <a:pt x="652" y="523"/>
                  </a:lnTo>
                  <a:lnTo>
                    <a:pt x="653" y="522"/>
                  </a:lnTo>
                  <a:lnTo>
                    <a:pt x="659" y="526"/>
                  </a:lnTo>
                  <a:lnTo>
                    <a:pt x="673" y="537"/>
                  </a:lnTo>
                  <a:lnTo>
                    <a:pt x="691" y="551"/>
                  </a:lnTo>
                  <a:lnTo>
                    <a:pt x="713" y="567"/>
                  </a:lnTo>
                  <a:lnTo>
                    <a:pt x="736" y="585"/>
                  </a:lnTo>
                  <a:lnTo>
                    <a:pt x="757" y="605"/>
                  </a:lnTo>
                  <a:lnTo>
                    <a:pt x="774" y="624"/>
                  </a:lnTo>
                  <a:lnTo>
                    <a:pt x="787" y="642"/>
                  </a:lnTo>
                  <a:lnTo>
                    <a:pt x="779" y="653"/>
                  </a:lnTo>
                  <a:lnTo>
                    <a:pt x="769" y="669"/>
                  </a:lnTo>
                  <a:lnTo>
                    <a:pt x="758" y="689"/>
                  </a:lnTo>
                  <a:lnTo>
                    <a:pt x="745" y="711"/>
                  </a:lnTo>
                  <a:lnTo>
                    <a:pt x="733" y="735"/>
                  </a:lnTo>
                  <a:lnTo>
                    <a:pt x="718" y="760"/>
                  </a:lnTo>
                  <a:lnTo>
                    <a:pt x="703" y="788"/>
                  </a:lnTo>
                  <a:lnTo>
                    <a:pt x="688" y="815"/>
                  </a:lnTo>
                  <a:lnTo>
                    <a:pt x="673" y="842"/>
                  </a:lnTo>
                  <a:lnTo>
                    <a:pt x="657" y="870"/>
                  </a:lnTo>
                  <a:lnTo>
                    <a:pt x="643" y="895"/>
                  </a:lnTo>
                  <a:lnTo>
                    <a:pt x="628" y="919"/>
                  </a:lnTo>
                  <a:lnTo>
                    <a:pt x="615" y="942"/>
                  </a:lnTo>
                  <a:lnTo>
                    <a:pt x="604" y="962"/>
                  </a:lnTo>
                  <a:lnTo>
                    <a:pt x="593" y="978"/>
                  </a:lnTo>
                  <a:lnTo>
                    <a:pt x="584" y="991"/>
                  </a:lnTo>
                  <a:close/>
                </a:path>
              </a:pathLst>
            </a:custGeom>
            <a:solidFill>
              <a:srgbClr val="7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51" name="Freeform 21"/>
            <p:cNvSpPr>
              <a:spLocks/>
            </p:cNvSpPr>
            <p:nvPr/>
          </p:nvSpPr>
          <p:spPr bwMode="auto">
            <a:xfrm>
              <a:off x="370" y="2168"/>
              <a:ext cx="23" cy="29"/>
            </a:xfrm>
            <a:custGeom>
              <a:avLst/>
              <a:gdLst>
                <a:gd name="T0" fmla="*/ 11 w 47"/>
                <a:gd name="T1" fmla="*/ 29 h 58"/>
                <a:gd name="T2" fmla="*/ 7 w 47"/>
                <a:gd name="T3" fmla="*/ 28 h 58"/>
                <a:gd name="T4" fmla="*/ 3 w 47"/>
                <a:gd name="T5" fmla="*/ 25 h 58"/>
                <a:gd name="T6" fmla="*/ 1 w 47"/>
                <a:gd name="T7" fmla="*/ 20 h 58"/>
                <a:gd name="T8" fmla="*/ 0 w 47"/>
                <a:gd name="T9" fmla="*/ 15 h 58"/>
                <a:gd name="T10" fmla="*/ 1 w 47"/>
                <a:gd name="T11" fmla="*/ 9 h 58"/>
                <a:gd name="T12" fmla="*/ 3 w 47"/>
                <a:gd name="T13" fmla="*/ 4 h 58"/>
                <a:gd name="T14" fmla="*/ 6 w 47"/>
                <a:gd name="T15" fmla="*/ 1 h 58"/>
                <a:gd name="T16" fmla="*/ 11 w 47"/>
                <a:gd name="T17" fmla="*/ 0 h 58"/>
                <a:gd name="T18" fmla="*/ 16 w 47"/>
                <a:gd name="T19" fmla="*/ 1 h 58"/>
                <a:gd name="T20" fmla="*/ 19 w 47"/>
                <a:gd name="T21" fmla="*/ 4 h 58"/>
                <a:gd name="T22" fmla="*/ 22 w 47"/>
                <a:gd name="T23" fmla="*/ 9 h 58"/>
                <a:gd name="T24" fmla="*/ 23 w 47"/>
                <a:gd name="T25" fmla="*/ 15 h 58"/>
                <a:gd name="T26" fmla="*/ 22 w 47"/>
                <a:gd name="T27" fmla="*/ 20 h 58"/>
                <a:gd name="T28" fmla="*/ 20 w 47"/>
                <a:gd name="T29" fmla="*/ 24 h 58"/>
                <a:gd name="T30" fmla="*/ 16 w 47"/>
                <a:gd name="T31" fmla="*/ 28 h 58"/>
                <a:gd name="T32" fmla="*/ 11 w 47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7"/>
                <a:gd name="T52" fmla="*/ 0 h 58"/>
                <a:gd name="T53" fmla="*/ 47 w 47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29"/>
                  </a:lnTo>
                  <a:lnTo>
                    <a:pt x="2" y="17"/>
                  </a:lnTo>
                  <a:lnTo>
                    <a:pt x="6" y="8"/>
                  </a:lnTo>
                  <a:lnTo>
                    <a:pt x="13" y="2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38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52" name="Freeform 22"/>
            <p:cNvSpPr>
              <a:spLocks/>
            </p:cNvSpPr>
            <p:nvPr/>
          </p:nvSpPr>
          <p:spPr bwMode="auto">
            <a:xfrm>
              <a:off x="348" y="2200"/>
              <a:ext cx="23" cy="29"/>
            </a:xfrm>
            <a:custGeom>
              <a:avLst/>
              <a:gdLst>
                <a:gd name="T0" fmla="*/ 12 w 46"/>
                <a:gd name="T1" fmla="*/ 29 h 58"/>
                <a:gd name="T2" fmla="*/ 7 w 46"/>
                <a:gd name="T3" fmla="*/ 28 h 58"/>
                <a:gd name="T4" fmla="*/ 4 w 46"/>
                <a:gd name="T5" fmla="*/ 25 h 58"/>
                <a:gd name="T6" fmla="*/ 1 w 46"/>
                <a:gd name="T7" fmla="*/ 21 h 58"/>
                <a:gd name="T8" fmla="*/ 0 w 46"/>
                <a:gd name="T9" fmla="*/ 15 h 58"/>
                <a:gd name="T10" fmla="*/ 1 w 46"/>
                <a:gd name="T11" fmla="*/ 9 h 58"/>
                <a:gd name="T12" fmla="*/ 4 w 46"/>
                <a:gd name="T13" fmla="*/ 4 h 58"/>
                <a:gd name="T14" fmla="*/ 7 w 46"/>
                <a:gd name="T15" fmla="*/ 2 h 58"/>
                <a:gd name="T16" fmla="*/ 12 w 46"/>
                <a:gd name="T17" fmla="*/ 0 h 58"/>
                <a:gd name="T18" fmla="*/ 16 w 46"/>
                <a:gd name="T19" fmla="*/ 2 h 58"/>
                <a:gd name="T20" fmla="*/ 20 w 46"/>
                <a:gd name="T21" fmla="*/ 4 h 58"/>
                <a:gd name="T22" fmla="*/ 22 w 46"/>
                <a:gd name="T23" fmla="*/ 9 h 58"/>
                <a:gd name="T24" fmla="*/ 23 w 46"/>
                <a:gd name="T25" fmla="*/ 15 h 58"/>
                <a:gd name="T26" fmla="*/ 22 w 46"/>
                <a:gd name="T27" fmla="*/ 20 h 58"/>
                <a:gd name="T28" fmla="*/ 20 w 46"/>
                <a:gd name="T29" fmla="*/ 25 h 58"/>
                <a:gd name="T30" fmla="*/ 16 w 46"/>
                <a:gd name="T31" fmla="*/ 28 h 58"/>
                <a:gd name="T32" fmla="*/ 12 w 46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3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8"/>
                  </a:lnTo>
                  <a:lnTo>
                    <a:pt x="13" y="3"/>
                  </a:lnTo>
                  <a:lnTo>
                    <a:pt x="23" y="0"/>
                  </a:lnTo>
                  <a:lnTo>
                    <a:pt x="32" y="3"/>
                  </a:lnTo>
                  <a:lnTo>
                    <a:pt x="39" y="8"/>
                  </a:lnTo>
                  <a:lnTo>
                    <a:pt x="43" y="18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49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53" name="Freeform 23"/>
            <p:cNvSpPr>
              <a:spLocks/>
            </p:cNvSpPr>
            <p:nvPr/>
          </p:nvSpPr>
          <p:spPr bwMode="auto">
            <a:xfrm>
              <a:off x="294" y="2218"/>
              <a:ext cx="23" cy="28"/>
            </a:xfrm>
            <a:custGeom>
              <a:avLst/>
              <a:gdLst>
                <a:gd name="T0" fmla="*/ 12 w 46"/>
                <a:gd name="T1" fmla="*/ 28 h 58"/>
                <a:gd name="T2" fmla="*/ 7 w 46"/>
                <a:gd name="T3" fmla="*/ 27 h 58"/>
                <a:gd name="T4" fmla="*/ 3 w 46"/>
                <a:gd name="T5" fmla="*/ 24 h 58"/>
                <a:gd name="T6" fmla="*/ 1 w 46"/>
                <a:gd name="T7" fmla="*/ 19 h 58"/>
                <a:gd name="T8" fmla="*/ 0 w 46"/>
                <a:gd name="T9" fmla="*/ 14 h 58"/>
                <a:gd name="T10" fmla="*/ 1 w 46"/>
                <a:gd name="T11" fmla="*/ 9 h 58"/>
                <a:gd name="T12" fmla="*/ 3 w 46"/>
                <a:gd name="T13" fmla="*/ 4 h 58"/>
                <a:gd name="T14" fmla="*/ 7 w 46"/>
                <a:gd name="T15" fmla="*/ 1 h 58"/>
                <a:gd name="T16" fmla="*/ 12 w 46"/>
                <a:gd name="T17" fmla="*/ 0 h 58"/>
                <a:gd name="T18" fmla="*/ 16 w 46"/>
                <a:gd name="T19" fmla="*/ 1 h 58"/>
                <a:gd name="T20" fmla="*/ 20 w 46"/>
                <a:gd name="T21" fmla="*/ 4 h 58"/>
                <a:gd name="T22" fmla="*/ 22 w 46"/>
                <a:gd name="T23" fmla="*/ 8 h 58"/>
                <a:gd name="T24" fmla="*/ 23 w 46"/>
                <a:gd name="T25" fmla="*/ 14 h 58"/>
                <a:gd name="T26" fmla="*/ 22 w 46"/>
                <a:gd name="T27" fmla="*/ 19 h 58"/>
                <a:gd name="T28" fmla="*/ 20 w 46"/>
                <a:gd name="T29" fmla="*/ 24 h 58"/>
                <a:gd name="T30" fmla="*/ 16 w 46"/>
                <a:gd name="T31" fmla="*/ 27 h 58"/>
                <a:gd name="T32" fmla="*/ 12 w 46"/>
                <a:gd name="T33" fmla="*/ 28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3" y="55"/>
                  </a:lnTo>
                  <a:lnTo>
                    <a:pt x="6" y="50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9"/>
                  </a:lnTo>
                  <a:lnTo>
                    <a:pt x="6" y="9"/>
                  </a:lnTo>
                  <a:lnTo>
                    <a:pt x="13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3" y="17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50"/>
                  </a:lnTo>
                  <a:lnTo>
                    <a:pt x="32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54" name="Freeform 24"/>
            <p:cNvSpPr>
              <a:spLocks/>
            </p:cNvSpPr>
            <p:nvPr/>
          </p:nvSpPr>
          <p:spPr bwMode="auto">
            <a:xfrm>
              <a:off x="317" y="2190"/>
              <a:ext cx="23" cy="29"/>
            </a:xfrm>
            <a:custGeom>
              <a:avLst/>
              <a:gdLst>
                <a:gd name="T0" fmla="*/ 11 w 47"/>
                <a:gd name="T1" fmla="*/ 29 h 58"/>
                <a:gd name="T2" fmla="*/ 7 w 47"/>
                <a:gd name="T3" fmla="*/ 28 h 58"/>
                <a:gd name="T4" fmla="*/ 3 w 47"/>
                <a:gd name="T5" fmla="*/ 25 h 58"/>
                <a:gd name="T6" fmla="*/ 1 w 47"/>
                <a:gd name="T7" fmla="*/ 20 h 58"/>
                <a:gd name="T8" fmla="*/ 0 w 47"/>
                <a:gd name="T9" fmla="*/ 15 h 58"/>
                <a:gd name="T10" fmla="*/ 1 w 47"/>
                <a:gd name="T11" fmla="*/ 9 h 58"/>
                <a:gd name="T12" fmla="*/ 3 w 47"/>
                <a:gd name="T13" fmla="*/ 5 h 58"/>
                <a:gd name="T14" fmla="*/ 6 w 47"/>
                <a:gd name="T15" fmla="*/ 2 h 58"/>
                <a:gd name="T16" fmla="*/ 11 w 47"/>
                <a:gd name="T17" fmla="*/ 0 h 58"/>
                <a:gd name="T18" fmla="*/ 16 w 47"/>
                <a:gd name="T19" fmla="*/ 1 h 58"/>
                <a:gd name="T20" fmla="*/ 20 w 47"/>
                <a:gd name="T21" fmla="*/ 4 h 58"/>
                <a:gd name="T22" fmla="*/ 22 w 47"/>
                <a:gd name="T23" fmla="*/ 9 h 58"/>
                <a:gd name="T24" fmla="*/ 23 w 47"/>
                <a:gd name="T25" fmla="*/ 15 h 58"/>
                <a:gd name="T26" fmla="*/ 22 w 47"/>
                <a:gd name="T27" fmla="*/ 20 h 58"/>
                <a:gd name="T28" fmla="*/ 20 w 47"/>
                <a:gd name="T29" fmla="*/ 25 h 58"/>
                <a:gd name="T30" fmla="*/ 16 w 47"/>
                <a:gd name="T31" fmla="*/ 28 h 58"/>
                <a:gd name="T32" fmla="*/ 11 w 47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7"/>
                <a:gd name="T52" fmla="*/ 0 h 58"/>
                <a:gd name="T53" fmla="*/ 47 w 47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2" y="18"/>
                  </a:lnTo>
                  <a:lnTo>
                    <a:pt x="6" y="9"/>
                  </a:lnTo>
                  <a:lnTo>
                    <a:pt x="13" y="3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40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40"/>
                  </a:lnTo>
                  <a:lnTo>
                    <a:pt x="40" y="50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55" name="Freeform 25"/>
            <p:cNvSpPr>
              <a:spLocks/>
            </p:cNvSpPr>
            <p:nvPr/>
          </p:nvSpPr>
          <p:spPr bwMode="auto">
            <a:xfrm>
              <a:off x="337" y="2162"/>
              <a:ext cx="23" cy="28"/>
            </a:xfrm>
            <a:custGeom>
              <a:avLst/>
              <a:gdLst>
                <a:gd name="T0" fmla="*/ 12 w 46"/>
                <a:gd name="T1" fmla="*/ 28 h 58"/>
                <a:gd name="T2" fmla="*/ 7 w 46"/>
                <a:gd name="T3" fmla="*/ 27 h 58"/>
                <a:gd name="T4" fmla="*/ 4 w 46"/>
                <a:gd name="T5" fmla="*/ 24 h 58"/>
                <a:gd name="T6" fmla="*/ 1 w 46"/>
                <a:gd name="T7" fmla="*/ 20 h 58"/>
                <a:gd name="T8" fmla="*/ 0 w 46"/>
                <a:gd name="T9" fmla="*/ 14 h 58"/>
                <a:gd name="T10" fmla="*/ 1 w 46"/>
                <a:gd name="T11" fmla="*/ 9 h 58"/>
                <a:gd name="T12" fmla="*/ 3 w 46"/>
                <a:gd name="T13" fmla="*/ 4 h 58"/>
                <a:gd name="T14" fmla="*/ 6 w 46"/>
                <a:gd name="T15" fmla="*/ 1 h 58"/>
                <a:gd name="T16" fmla="*/ 11 w 46"/>
                <a:gd name="T17" fmla="*/ 0 h 58"/>
                <a:gd name="T18" fmla="*/ 16 w 46"/>
                <a:gd name="T19" fmla="*/ 1 h 58"/>
                <a:gd name="T20" fmla="*/ 19 w 46"/>
                <a:gd name="T21" fmla="*/ 4 h 58"/>
                <a:gd name="T22" fmla="*/ 22 w 46"/>
                <a:gd name="T23" fmla="*/ 9 h 58"/>
                <a:gd name="T24" fmla="*/ 23 w 46"/>
                <a:gd name="T25" fmla="*/ 14 h 58"/>
                <a:gd name="T26" fmla="*/ 22 w 46"/>
                <a:gd name="T27" fmla="*/ 20 h 58"/>
                <a:gd name="T28" fmla="*/ 20 w 46"/>
                <a:gd name="T29" fmla="*/ 24 h 58"/>
                <a:gd name="T30" fmla="*/ 16 w 46"/>
                <a:gd name="T31" fmla="*/ 27 h 58"/>
                <a:gd name="T32" fmla="*/ 12 w 46"/>
                <a:gd name="T33" fmla="*/ 28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1" y="18"/>
                  </a:lnTo>
                  <a:lnTo>
                    <a:pt x="6" y="8"/>
                  </a:lnTo>
                  <a:lnTo>
                    <a:pt x="12" y="3"/>
                  </a:lnTo>
                  <a:lnTo>
                    <a:pt x="22" y="0"/>
                  </a:lnTo>
                  <a:lnTo>
                    <a:pt x="31" y="3"/>
                  </a:lnTo>
                  <a:lnTo>
                    <a:pt x="38" y="8"/>
                  </a:lnTo>
                  <a:lnTo>
                    <a:pt x="44" y="18"/>
                  </a:lnTo>
                  <a:lnTo>
                    <a:pt x="46" y="29"/>
                  </a:lnTo>
                  <a:lnTo>
                    <a:pt x="44" y="41"/>
                  </a:lnTo>
                  <a:lnTo>
                    <a:pt x="39" y="50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56" name="Freeform 26"/>
            <p:cNvSpPr>
              <a:spLocks/>
            </p:cNvSpPr>
            <p:nvPr/>
          </p:nvSpPr>
          <p:spPr bwMode="auto">
            <a:xfrm>
              <a:off x="358" y="2131"/>
              <a:ext cx="23" cy="29"/>
            </a:xfrm>
            <a:custGeom>
              <a:avLst/>
              <a:gdLst>
                <a:gd name="T0" fmla="*/ 12 w 46"/>
                <a:gd name="T1" fmla="*/ 29 h 58"/>
                <a:gd name="T2" fmla="*/ 7 w 46"/>
                <a:gd name="T3" fmla="*/ 28 h 58"/>
                <a:gd name="T4" fmla="*/ 4 w 46"/>
                <a:gd name="T5" fmla="*/ 25 h 58"/>
                <a:gd name="T6" fmla="*/ 2 w 46"/>
                <a:gd name="T7" fmla="*/ 21 h 58"/>
                <a:gd name="T8" fmla="*/ 0 w 46"/>
                <a:gd name="T9" fmla="*/ 15 h 58"/>
                <a:gd name="T10" fmla="*/ 2 w 46"/>
                <a:gd name="T11" fmla="*/ 9 h 58"/>
                <a:gd name="T12" fmla="*/ 4 w 46"/>
                <a:gd name="T13" fmla="*/ 4 h 58"/>
                <a:gd name="T14" fmla="*/ 7 w 46"/>
                <a:gd name="T15" fmla="*/ 2 h 58"/>
                <a:gd name="T16" fmla="*/ 12 w 46"/>
                <a:gd name="T17" fmla="*/ 0 h 58"/>
                <a:gd name="T18" fmla="*/ 17 w 46"/>
                <a:gd name="T19" fmla="*/ 2 h 58"/>
                <a:gd name="T20" fmla="*/ 20 w 46"/>
                <a:gd name="T21" fmla="*/ 4 h 58"/>
                <a:gd name="T22" fmla="*/ 22 w 46"/>
                <a:gd name="T23" fmla="*/ 9 h 58"/>
                <a:gd name="T24" fmla="*/ 23 w 46"/>
                <a:gd name="T25" fmla="*/ 14 h 58"/>
                <a:gd name="T26" fmla="*/ 22 w 46"/>
                <a:gd name="T27" fmla="*/ 20 h 58"/>
                <a:gd name="T28" fmla="*/ 20 w 46"/>
                <a:gd name="T29" fmla="*/ 25 h 58"/>
                <a:gd name="T30" fmla="*/ 17 w 46"/>
                <a:gd name="T31" fmla="*/ 28 h 58"/>
                <a:gd name="T32" fmla="*/ 12 w 46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3" y="41"/>
                  </a:lnTo>
                  <a:lnTo>
                    <a:pt x="0" y="29"/>
                  </a:lnTo>
                  <a:lnTo>
                    <a:pt x="3" y="18"/>
                  </a:lnTo>
                  <a:lnTo>
                    <a:pt x="7" y="8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3"/>
                  </a:lnTo>
                  <a:lnTo>
                    <a:pt x="40" y="8"/>
                  </a:lnTo>
                  <a:lnTo>
                    <a:pt x="44" y="18"/>
                  </a:lnTo>
                  <a:lnTo>
                    <a:pt x="46" y="28"/>
                  </a:lnTo>
                  <a:lnTo>
                    <a:pt x="44" y="39"/>
                  </a:lnTo>
                  <a:lnTo>
                    <a:pt x="40" y="49"/>
                  </a:lnTo>
                  <a:lnTo>
                    <a:pt x="33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57" name="Freeform 27"/>
            <p:cNvSpPr>
              <a:spLocks/>
            </p:cNvSpPr>
            <p:nvPr/>
          </p:nvSpPr>
          <p:spPr bwMode="auto">
            <a:xfrm>
              <a:off x="305" y="2258"/>
              <a:ext cx="23" cy="29"/>
            </a:xfrm>
            <a:custGeom>
              <a:avLst/>
              <a:gdLst>
                <a:gd name="T0" fmla="*/ 12 w 46"/>
                <a:gd name="T1" fmla="*/ 29 h 58"/>
                <a:gd name="T2" fmla="*/ 8 w 46"/>
                <a:gd name="T3" fmla="*/ 28 h 58"/>
                <a:gd name="T4" fmla="*/ 4 w 46"/>
                <a:gd name="T5" fmla="*/ 25 h 58"/>
                <a:gd name="T6" fmla="*/ 2 w 46"/>
                <a:gd name="T7" fmla="*/ 20 h 58"/>
                <a:gd name="T8" fmla="*/ 0 w 46"/>
                <a:gd name="T9" fmla="*/ 15 h 58"/>
                <a:gd name="T10" fmla="*/ 2 w 46"/>
                <a:gd name="T11" fmla="*/ 9 h 58"/>
                <a:gd name="T12" fmla="*/ 4 w 46"/>
                <a:gd name="T13" fmla="*/ 5 h 58"/>
                <a:gd name="T14" fmla="*/ 7 w 46"/>
                <a:gd name="T15" fmla="*/ 2 h 58"/>
                <a:gd name="T16" fmla="*/ 12 w 46"/>
                <a:gd name="T17" fmla="*/ 0 h 58"/>
                <a:gd name="T18" fmla="*/ 17 w 46"/>
                <a:gd name="T19" fmla="*/ 1 h 58"/>
                <a:gd name="T20" fmla="*/ 20 w 46"/>
                <a:gd name="T21" fmla="*/ 4 h 58"/>
                <a:gd name="T22" fmla="*/ 22 w 46"/>
                <a:gd name="T23" fmla="*/ 9 h 58"/>
                <a:gd name="T24" fmla="*/ 23 w 46"/>
                <a:gd name="T25" fmla="*/ 15 h 58"/>
                <a:gd name="T26" fmla="*/ 23 w 46"/>
                <a:gd name="T27" fmla="*/ 20 h 58"/>
                <a:gd name="T28" fmla="*/ 21 w 46"/>
                <a:gd name="T29" fmla="*/ 25 h 58"/>
                <a:gd name="T30" fmla="*/ 17 w 46"/>
                <a:gd name="T31" fmla="*/ 28 h 58"/>
                <a:gd name="T32" fmla="*/ 12 w 46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4" y="58"/>
                  </a:moveTo>
                  <a:lnTo>
                    <a:pt x="15" y="55"/>
                  </a:lnTo>
                  <a:lnTo>
                    <a:pt x="8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3" y="18"/>
                  </a:lnTo>
                  <a:lnTo>
                    <a:pt x="7" y="9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5" y="40"/>
                  </a:lnTo>
                  <a:lnTo>
                    <a:pt x="41" y="50"/>
                  </a:lnTo>
                  <a:lnTo>
                    <a:pt x="34" y="55"/>
                  </a:lnTo>
                  <a:lnTo>
                    <a:pt x="24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58" name="Freeform 28"/>
            <p:cNvSpPr>
              <a:spLocks/>
            </p:cNvSpPr>
            <p:nvPr/>
          </p:nvSpPr>
          <p:spPr bwMode="auto">
            <a:xfrm>
              <a:off x="327" y="2230"/>
              <a:ext cx="23" cy="29"/>
            </a:xfrm>
            <a:custGeom>
              <a:avLst/>
              <a:gdLst>
                <a:gd name="T0" fmla="*/ 12 w 46"/>
                <a:gd name="T1" fmla="*/ 29 h 57"/>
                <a:gd name="T2" fmla="*/ 8 w 46"/>
                <a:gd name="T3" fmla="*/ 28 h 57"/>
                <a:gd name="T4" fmla="*/ 4 w 46"/>
                <a:gd name="T5" fmla="*/ 25 h 57"/>
                <a:gd name="T6" fmla="*/ 1 w 46"/>
                <a:gd name="T7" fmla="*/ 20 h 57"/>
                <a:gd name="T8" fmla="*/ 0 w 46"/>
                <a:gd name="T9" fmla="*/ 14 h 57"/>
                <a:gd name="T10" fmla="*/ 1 w 46"/>
                <a:gd name="T11" fmla="*/ 9 h 57"/>
                <a:gd name="T12" fmla="*/ 4 w 46"/>
                <a:gd name="T13" fmla="*/ 4 h 57"/>
                <a:gd name="T14" fmla="*/ 7 w 46"/>
                <a:gd name="T15" fmla="*/ 1 h 57"/>
                <a:gd name="T16" fmla="*/ 12 w 46"/>
                <a:gd name="T17" fmla="*/ 0 h 57"/>
                <a:gd name="T18" fmla="*/ 16 w 46"/>
                <a:gd name="T19" fmla="*/ 1 h 57"/>
                <a:gd name="T20" fmla="*/ 20 w 46"/>
                <a:gd name="T21" fmla="*/ 4 h 57"/>
                <a:gd name="T22" fmla="*/ 22 w 46"/>
                <a:gd name="T23" fmla="*/ 9 h 57"/>
                <a:gd name="T24" fmla="*/ 23 w 46"/>
                <a:gd name="T25" fmla="*/ 14 h 57"/>
                <a:gd name="T26" fmla="*/ 23 w 46"/>
                <a:gd name="T27" fmla="*/ 20 h 57"/>
                <a:gd name="T28" fmla="*/ 20 w 46"/>
                <a:gd name="T29" fmla="*/ 24 h 57"/>
                <a:gd name="T30" fmla="*/ 17 w 46"/>
                <a:gd name="T31" fmla="*/ 28 h 57"/>
                <a:gd name="T32" fmla="*/ 12 w 46"/>
                <a:gd name="T33" fmla="*/ 29 h 5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7"/>
                <a:gd name="T53" fmla="*/ 46 w 46"/>
                <a:gd name="T54" fmla="*/ 57 h 5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7">
                  <a:moveTo>
                    <a:pt x="24" y="57"/>
                  </a:moveTo>
                  <a:lnTo>
                    <a:pt x="15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8"/>
                  </a:lnTo>
                  <a:lnTo>
                    <a:pt x="2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5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4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59" name="Freeform 29"/>
            <p:cNvSpPr>
              <a:spLocks/>
            </p:cNvSpPr>
            <p:nvPr/>
          </p:nvSpPr>
          <p:spPr bwMode="auto">
            <a:xfrm>
              <a:off x="274" y="2246"/>
              <a:ext cx="23" cy="29"/>
            </a:xfrm>
            <a:custGeom>
              <a:avLst/>
              <a:gdLst>
                <a:gd name="T0" fmla="*/ 12 w 46"/>
                <a:gd name="T1" fmla="*/ 29 h 57"/>
                <a:gd name="T2" fmla="*/ 7 w 46"/>
                <a:gd name="T3" fmla="*/ 28 h 57"/>
                <a:gd name="T4" fmla="*/ 4 w 46"/>
                <a:gd name="T5" fmla="*/ 25 h 57"/>
                <a:gd name="T6" fmla="*/ 1 w 46"/>
                <a:gd name="T7" fmla="*/ 20 h 57"/>
                <a:gd name="T8" fmla="*/ 0 w 46"/>
                <a:gd name="T9" fmla="*/ 15 h 57"/>
                <a:gd name="T10" fmla="*/ 1 w 46"/>
                <a:gd name="T11" fmla="*/ 9 h 57"/>
                <a:gd name="T12" fmla="*/ 4 w 46"/>
                <a:gd name="T13" fmla="*/ 5 h 57"/>
                <a:gd name="T14" fmla="*/ 7 w 46"/>
                <a:gd name="T15" fmla="*/ 1 h 57"/>
                <a:gd name="T16" fmla="*/ 12 w 46"/>
                <a:gd name="T17" fmla="*/ 0 h 57"/>
                <a:gd name="T18" fmla="*/ 16 w 46"/>
                <a:gd name="T19" fmla="*/ 1 h 57"/>
                <a:gd name="T20" fmla="*/ 20 w 46"/>
                <a:gd name="T21" fmla="*/ 4 h 57"/>
                <a:gd name="T22" fmla="*/ 22 w 46"/>
                <a:gd name="T23" fmla="*/ 9 h 57"/>
                <a:gd name="T24" fmla="*/ 23 w 46"/>
                <a:gd name="T25" fmla="*/ 15 h 57"/>
                <a:gd name="T26" fmla="*/ 22 w 46"/>
                <a:gd name="T27" fmla="*/ 20 h 57"/>
                <a:gd name="T28" fmla="*/ 20 w 46"/>
                <a:gd name="T29" fmla="*/ 25 h 57"/>
                <a:gd name="T30" fmla="*/ 16 w 46"/>
                <a:gd name="T31" fmla="*/ 28 h 57"/>
                <a:gd name="T32" fmla="*/ 12 w 46"/>
                <a:gd name="T33" fmla="*/ 29 h 5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7"/>
                <a:gd name="T53" fmla="*/ 46 w 46"/>
                <a:gd name="T54" fmla="*/ 57 h 5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9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4" y="40"/>
                  </a:lnTo>
                  <a:lnTo>
                    <a:pt x="39" y="49"/>
                  </a:lnTo>
                  <a:lnTo>
                    <a:pt x="32" y="55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60" name="Freeform 30"/>
            <p:cNvSpPr>
              <a:spLocks/>
            </p:cNvSpPr>
            <p:nvPr/>
          </p:nvSpPr>
          <p:spPr bwMode="auto">
            <a:xfrm>
              <a:off x="388" y="2144"/>
              <a:ext cx="23" cy="29"/>
            </a:xfrm>
            <a:custGeom>
              <a:avLst/>
              <a:gdLst>
                <a:gd name="T0" fmla="*/ 12 w 46"/>
                <a:gd name="T1" fmla="*/ 29 h 57"/>
                <a:gd name="T2" fmla="*/ 7 w 46"/>
                <a:gd name="T3" fmla="*/ 28 h 57"/>
                <a:gd name="T4" fmla="*/ 4 w 46"/>
                <a:gd name="T5" fmla="*/ 25 h 57"/>
                <a:gd name="T6" fmla="*/ 2 w 46"/>
                <a:gd name="T7" fmla="*/ 20 h 57"/>
                <a:gd name="T8" fmla="*/ 0 w 46"/>
                <a:gd name="T9" fmla="*/ 14 h 57"/>
                <a:gd name="T10" fmla="*/ 2 w 46"/>
                <a:gd name="T11" fmla="*/ 9 h 57"/>
                <a:gd name="T12" fmla="*/ 4 w 46"/>
                <a:gd name="T13" fmla="*/ 4 h 57"/>
                <a:gd name="T14" fmla="*/ 7 w 46"/>
                <a:gd name="T15" fmla="*/ 1 h 57"/>
                <a:gd name="T16" fmla="*/ 12 w 46"/>
                <a:gd name="T17" fmla="*/ 0 h 57"/>
                <a:gd name="T18" fmla="*/ 17 w 46"/>
                <a:gd name="T19" fmla="*/ 1 h 57"/>
                <a:gd name="T20" fmla="*/ 20 w 46"/>
                <a:gd name="T21" fmla="*/ 4 h 57"/>
                <a:gd name="T22" fmla="*/ 22 w 46"/>
                <a:gd name="T23" fmla="*/ 9 h 57"/>
                <a:gd name="T24" fmla="*/ 23 w 46"/>
                <a:gd name="T25" fmla="*/ 14 h 57"/>
                <a:gd name="T26" fmla="*/ 22 w 46"/>
                <a:gd name="T27" fmla="*/ 20 h 57"/>
                <a:gd name="T28" fmla="*/ 20 w 46"/>
                <a:gd name="T29" fmla="*/ 24 h 57"/>
                <a:gd name="T30" fmla="*/ 17 w 46"/>
                <a:gd name="T31" fmla="*/ 27 h 57"/>
                <a:gd name="T32" fmla="*/ 12 w 46"/>
                <a:gd name="T33" fmla="*/ 29 h 5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7"/>
                <a:gd name="T53" fmla="*/ 46 w 46"/>
                <a:gd name="T54" fmla="*/ 57 h 5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3" y="40"/>
                  </a:lnTo>
                  <a:lnTo>
                    <a:pt x="0" y="28"/>
                  </a:lnTo>
                  <a:lnTo>
                    <a:pt x="3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3" y="1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4" y="39"/>
                  </a:lnTo>
                  <a:lnTo>
                    <a:pt x="39" y="48"/>
                  </a:lnTo>
                  <a:lnTo>
                    <a:pt x="33" y="54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4343" name="모서리가 둥근 직사각형 30"/>
          <p:cNvSpPr>
            <a:spLocks noChangeArrowheads="1"/>
          </p:cNvSpPr>
          <p:nvPr/>
        </p:nvSpPr>
        <p:spPr bwMode="auto">
          <a:xfrm>
            <a:off x="2005013" y="4229100"/>
            <a:ext cx="1819275" cy="404813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2" name="모서리가 둥근 직사각형 30"/>
          <p:cNvSpPr>
            <a:spLocks noChangeArrowheads="1"/>
          </p:cNvSpPr>
          <p:nvPr/>
        </p:nvSpPr>
        <p:spPr bwMode="auto">
          <a:xfrm>
            <a:off x="2914650" y="5037107"/>
            <a:ext cx="673939" cy="328523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412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15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15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5108" grpId="0" animBg="1"/>
      <p:bldP spid="14343" grpId="0" animBg="1"/>
      <p:bldP spid="32" grpId="0" animBg="1"/>
    </p:bldLst>
  </p:timing>
</p:sld>
</file>

<file path=ppt/theme/theme1.xml><?xml version="1.0" encoding="utf-8"?>
<a:theme xmlns:a="http://schemas.openxmlformats.org/drawingml/2006/main" name="rode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rodeo</Template>
  <TotalTime>4419</TotalTime>
  <Words>1155</Words>
  <Application>Microsoft Office PowerPoint</Application>
  <PresentationFormat>화면 슬라이드 쇼(4:3)</PresentationFormat>
  <Paragraphs>368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42" baseType="lpstr">
      <vt:lpstr>HY엽서L</vt:lpstr>
      <vt:lpstr>굴림</vt:lpstr>
      <vt:lpstr>돋움체</vt:lpstr>
      <vt:lpstr>맑은 고딕</vt:lpstr>
      <vt:lpstr>새굴림</vt:lpstr>
      <vt:lpstr>한컴바탕</vt:lpstr>
      <vt:lpstr>휴먼명조</vt:lpstr>
      <vt:lpstr>휴먼명조,한컴돋움</vt:lpstr>
      <vt:lpstr>Arial</vt:lpstr>
      <vt:lpstr>Comic Sans MS</vt:lpstr>
      <vt:lpstr>Courier New</vt:lpstr>
      <vt:lpstr>Lucida Calligraphy</vt:lpstr>
      <vt:lpstr>Symbol</vt:lpstr>
      <vt:lpstr>Times New Roman</vt:lpstr>
      <vt:lpstr>Trebuchet MS</vt:lpstr>
      <vt:lpstr>rodeo</vt:lpstr>
      <vt:lpstr>배열이란?</vt:lpstr>
      <vt:lpstr>배열의 선언</vt:lpstr>
      <vt:lpstr>배열 선언 예제 </vt:lpstr>
      <vt:lpstr>배열과 반복문</vt:lpstr>
      <vt:lpstr>배열 선언 예제 </vt:lpstr>
      <vt:lpstr>배열 선언 예제 </vt:lpstr>
      <vt:lpstr>배열 선언 예제 </vt:lpstr>
      <vt:lpstr>잘못된 인덱스 문제</vt:lpstr>
      <vt:lpstr>잘못된 인덱스 예제 </vt:lpstr>
      <vt:lpstr>배열의 초기화 </vt:lpstr>
      <vt:lpstr>배열의 초기화 </vt:lpstr>
      <vt:lpstr>배열의 복사</vt:lpstr>
      <vt:lpstr>배열의 비교</vt:lpstr>
      <vt:lpstr>배열의 비교</vt:lpstr>
      <vt:lpstr>실습: 극장 예약 시스템</vt:lpstr>
      <vt:lpstr>실행 결과</vt:lpstr>
      <vt:lpstr>알고리즘 </vt:lpstr>
      <vt:lpstr>실습: 극장 좌석 예약</vt:lpstr>
      <vt:lpstr>실습: 극장 좌석 예약</vt:lpstr>
      <vt:lpstr>실습: 극장 좌석 예약</vt:lpstr>
      <vt:lpstr>도전문제</vt:lpstr>
      <vt:lpstr>실습: 투표 집계하기</vt:lpstr>
      <vt:lpstr>실행 결과</vt:lpstr>
      <vt:lpstr>알고리즘 </vt:lpstr>
      <vt:lpstr>소스</vt:lpstr>
      <vt:lpstr>도전문제</vt:lpstr>
    </vt:vector>
  </TitlesOfParts>
  <Company>SP3 Black With Theme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논리회로 및 실험</dc:title>
  <dc:creator>Jeime</dc:creator>
  <cp:lastModifiedBy>daps</cp:lastModifiedBy>
  <cp:revision>181</cp:revision>
  <cp:lastPrinted>2013-09-13T00:26:02Z</cp:lastPrinted>
  <dcterms:created xsi:type="dcterms:W3CDTF">2010-03-05T00:57:53Z</dcterms:created>
  <dcterms:modified xsi:type="dcterms:W3CDTF">2017-06-07T21:01:59Z</dcterms:modified>
</cp:coreProperties>
</file>