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7" autoAdjust="0"/>
    <p:restoredTop sz="94643" autoAdjust="0"/>
  </p:normalViewPr>
  <p:slideViewPr>
    <p:cSldViewPr>
      <p:cViewPr varScale="1">
        <p:scale>
          <a:sx n="68" d="100"/>
          <a:sy n="68" d="100"/>
        </p:scale>
        <p:origin x="1376" y="48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79B34-9042-4407-89CF-4562D720B408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8667" y="1467556"/>
            <a:ext cx="8466666" cy="960488"/>
          </a:xfr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200" spc="-100" dirty="0">
                <a:gradFill>
                  <a:gsLst>
                    <a:gs pos="0">
                      <a:schemeClr val="tx1"/>
                    </a:gs>
                    <a:gs pos="93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4546" y="2816360"/>
            <a:ext cx="6534910" cy="360040"/>
          </a:xfrm>
          <a:noFill/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marL="0" indent="0" algn="ctr">
              <a:buFont typeface="+mj-lt"/>
              <a:buNone/>
              <a:defRPr lang="ko-KR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/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28000"/>
          </a:xfrm>
          <a:prstGeom prst="rect">
            <a:avLst/>
          </a:prstGeom>
          <a:noFill/>
        </p:spPr>
        <p:txBody>
          <a:bodyPr wrap="square" lIns="324000" tIns="198000" rIns="3600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/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0" kern="120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제목을 입력하시오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부제목을 입력하시오</a:t>
            </a:r>
          </a:p>
        </p:txBody>
      </p:sp>
    </p:spTree>
    <p:extLst>
      <p:ext uri="{BB962C8B-B14F-4D97-AF65-F5344CB8AC3E}">
        <p14:creationId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제목을 입력하십시오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8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제목을 입력하십시오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제목을 입력하십시오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제목을 입력하십시오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6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제목을 입력하십시오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5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제목을 입력하십시오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제목을 입력하십시오</a:t>
            </a:r>
            <a:endParaRPr lang="ko-KR" altLang="en-US" dirty="0"/>
          </a:p>
        </p:txBody>
      </p:sp>
      <p:sp>
        <p:nvSpPr>
          <p:cNvPr id="6" name="그림 개체 틀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화면 슬라이드 쇼(4:3)</PresentationFormat>
  <Paragraphs>10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한국외대체 B</vt:lpstr>
      <vt:lpstr>한국외대체 M</vt:lpstr>
      <vt:lpstr>Arial</vt:lpstr>
      <vt:lpstr>Office 테마</vt:lpstr>
      <vt:lpstr>프로젝트 제목을 입력하시오</vt:lpstr>
      <vt:lpstr>제목을 입력하십시오</vt:lpstr>
      <vt:lpstr>제목을 입력하십시오</vt:lpstr>
      <vt:lpstr>제목을 입력하십시오</vt:lpstr>
      <vt:lpstr>제목을 입력하십시오</vt:lpstr>
      <vt:lpstr>제목을 입력하십시오</vt:lpstr>
      <vt:lpstr>제목을 입력하십시오</vt:lpstr>
      <vt:lpstr>제목을 입력하십시오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유동혁</cp:lastModifiedBy>
  <cp:revision>10</cp:revision>
  <dcterms:created xsi:type="dcterms:W3CDTF">2016-03-04T01:50:51Z</dcterms:created>
  <dcterms:modified xsi:type="dcterms:W3CDTF">2017-04-26T08:01:43Z</dcterms:modified>
</cp:coreProperties>
</file>