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3293-4D4D-48E9-8AD7-67907316E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FB79E-C0EE-4BF7-9944-EBFE2E5B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D500-8A0E-4183-8E05-30DFC1C5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95E6C-C55F-4B1B-9863-3FB5FA4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F322-A74F-45CD-9EFE-5E7B33D8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61B8-58F7-4F8C-B576-FEC56BCE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E10A5-57B0-4642-9E04-D96293403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A2A9B-60D8-4648-9184-A05E7920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0C1B0-4D28-41F2-A056-232A4A90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F6EDD-3E8C-42A6-819B-E8CB17D2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D5A7F3-E0D7-490D-92C1-4B5C8AE1E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1CA4E-CE12-4145-9D3A-395B784B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B1F60-7C52-4D9B-81C0-FF56EC6F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D760A-343E-4A2F-B376-9F02CEC2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0BD33-5E9B-4D57-831C-DA7B7EEA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98F1-B5EE-4EAD-88C3-6273FF0A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D4A1-06BE-4F82-987B-F1C35C12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76AB3-E5F9-4225-9D03-7FAF97AA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3A5C2-C16B-45A6-9EE1-DAA37DBF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6B56A-94FF-4D39-BFE1-80C914D7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A3AC2-76F7-4582-8ADA-9C5619F2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AF4FE-E215-4B8A-A262-3418F673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87A91-8611-47FB-9511-803FED59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FAEC-03C7-41B6-B1B8-CF28EC3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B87CD-0761-46AC-B006-49D9DFE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4BD03-D28A-4386-ABFC-69865360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128EE-9E83-4430-81D0-4F56FF34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F8E83-B175-4B6E-B722-F5FE6652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AD30F-338F-452D-8259-73A524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F3158-F7ED-42D7-B3AB-1053C405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DB8B6-8953-4EF0-A201-1DBB552F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9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867F-F4E3-453A-BE4B-CC8E05A2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BBD89-48CA-4C98-A0C7-B48EFF4D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A4831-3D9B-4CA3-B0FD-5DE4DD2A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2527E1-3E23-4DDD-8F85-84B153C52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A7200C-E161-4522-80E2-0B250023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DE90D-9244-426E-971D-8C6C18C3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2BEE20-5E8E-4475-BA5E-6454D35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D92F1-45B5-4E4C-8EF7-B04FFA85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65D8-AD5A-49A7-89F0-D5704DFF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C0406-1C74-4C90-B272-6C69E662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3D990-090D-4E74-B9C8-046A3AD9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31FF3-E90E-49E4-A62A-F478F6F9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59F33-663E-4469-A259-AFC43FE8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CAEB7-1FEA-4475-A303-154C25B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DF644-7084-428E-B9DC-FBCBA23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76FD-D156-44E2-9876-AD5CEBF6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7A168-57A4-4AC8-9C65-B8D97927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7AD5-96CF-4738-914E-2ADBDB02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0D36F-303B-4473-8717-A49BED29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9E6A8-25F9-44A3-9316-1FCC2EDC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F439E-AC74-4E8C-8DB7-27E80CD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74E1-8166-4468-83B0-AD3E89F6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57D8C-7D60-4954-A871-83BF33D5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85C8F-9988-41D1-AD04-3E15BF9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FFC92-60FF-4488-987D-FD494FC8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3A55E-E714-4619-9B24-1487F26A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D41ED-7106-4833-8FE6-E28E9AB1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19FAB-BA3C-4EBF-95A3-25E6FB1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C2DD6-21CD-40E4-AF39-7B43C6B1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82E7C-F523-4A5E-846C-80B6A4038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4996-4171-44F3-9F42-F4E69CB6BB93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9AAE0-6A34-4765-B90C-CF4F79439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FE020-7064-48EE-9F5C-A19AF14C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365A-982E-4F2F-B396-64E80846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8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D3B92D5F-055E-4040-B16B-DBB42BBC4843}"/>
              </a:ext>
            </a:extLst>
          </p:cNvPr>
          <p:cNvGrpSpPr/>
          <p:nvPr/>
        </p:nvGrpSpPr>
        <p:grpSpPr>
          <a:xfrm>
            <a:off x="1656966" y="1399216"/>
            <a:ext cx="1982224" cy="1730610"/>
            <a:chOff x="1656966" y="1399216"/>
            <a:chExt cx="1982224" cy="17306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DF44C0-E4C8-4EB2-98BB-628FF751A2DA}"/>
                </a:ext>
              </a:extLst>
            </p:cNvPr>
            <p:cNvSpPr txBox="1"/>
            <p:nvPr/>
          </p:nvSpPr>
          <p:spPr>
            <a:xfrm>
              <a:off x="2098824" y="1399216"/>
              <a:ext cx="109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err="1"/>
                <a:t>Lect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2E2F576-9830-486D-B6F1-E44F57F8B3A8}"/>
                </a:ext>
              </a:extLst>
            </p:cNvPr>
            <p:cNvSpPr/>
            <p:nvPr/>
          </p:nvSpPr>
          <p:spPr>
            <a:xfrm>
              <a:off x="1656966" y="1768548"/>
              <a:ext cx="1982224" cy="13612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string name</a:t>
              </a:r>
            </a:p>
            <a:p>
              <a:r>
                <a:rPr lang="en-US" altLang="ko-KR" sz="1400" dirty="0"/>
                <a:t>string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pName</a:t>
              </a:r>
              <a:endParaRPr lang="en-US" altLang="ko-KR" sz="1400" dirty="0"/>
            </a:p>
            <a:p>
              <a:r>
                <a:rPr lang="en-US" altLang="ko-KR" sz="1400" dirty="0"/>
                <a:t>List&lt;</a:t>
              </a:r>
              <a:r>
                <a:rPr lang="en-US" altLang="ko-KR" sz="1400" dirty="0" err="1"/>
                <a:t>LectTime</a:t>
              </a:r>
              <a:r>
                <a:rPr lang="en-US" altLang="ko-KR" sz="1400" dirty="0"/>
                <a:t>&gt; </a:t>
              </a:r>
              <a:r>
                <a:rPr lang="en-US" altLang="ko-KR" sz="1400" dirty="0" err="1"/>
                <a:t>Ltime</a:t>
              </a:r>
              <a:endParaRPr lang="en-US" altLang="ko-KR" sz="1400" dirty="0"/>
            </a:p>
            <a:p>
              <a:r>
                <a:rPr lang="en-US" altLang="ko-KR" sz="1400" dirty="0"/>
                <a:t>string place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E3A9BDB-3486-40F0-A129-2E85A078F954}"/>
              </a:ext>
            </a:extLst>
          </p:cNvPr>
          <p:cNvGrpSpPr/>
          <p:nvPr/>
        </p:nvGrpSpPr>
        <p:grpSpPr>
          <a:xfrm>
            <a:off x="4644620" y="1399216"/>
            <a:ext cx="1982224" cy="1730610"/>
            <a:chOff x="4761221" y="1342961"/>
            <a:chExt cx="1982224" cy="17306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93303-7700-4479-9A8F-9FD1BBFED2FA}"/>
                </a:ext>
              </a:extLst>
            </p:cNvPr>
            <p:cNvSpPr txBox="1"/>
            <p:nvPr/>
          </p:nvSpPr>
          <p:spPr>
            <a:xfrm>
              <a:off x="4761221" y="1342961"/>
              <a:ext cx="198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err="1"/>
                <a:t>LectTime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6D6DD3-A1D2-4E0A-A347-7270EEF67F5E}"/>
                </a:ext>
              </a:extLst>
            </p:cNvPr>
            <p:cNvSpPr/>
            <p:nvPr/>
          </p:nvSpPr>
          <p:spPr>
            <a:xfrm>
              <a:off x="4761221" y="1712293"/>
              <a:ext cx="1982224" cy="13612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dayOfWeek</a:t>
              </a:r>
              <a:endParaRPr lang="en-US" altLang="ko-KR" sz="1400" dirty="0"/>
            </a:p>
            <a:p>
              <a:r>
                <a:rPr lang="en-US" altLang="ko-KR" sz="1400" dirty="0"/>
                <a:t>int time</a:t>
              </a:r>
              <a:endParaRPr lang="ko-KR" altLang="en-US" sz="1400" dirty="0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0846A42-02C0-41DB-9620-7D81FC5F87CA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3639190" y="2449187"/>
            <a:ext cx="100543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3EFB2-4FDE-44E5-89EF-557BC05F9D8A}"/>
              </a:ext>
            </a:extLst>
          </p:cNvPr>
          <p:cNvSpPr txBox="1"/>
          <p:nvPr/>
        </p:nvSpPr>
        <p:spPr>
          <a:xfrm>
            <a:off x="806865" y="1009858"/>
            <a:ext cx="4679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에브리타임</a:t>
            </a:r>
            <a:r>
              <a:rPr lang="ko-KR" altLang="en-US" sz="1100" dirty="0"/>
              <a:t> 홈페이지 </a:t>
            </a:r>
            <a:r>
              <a:rPr lang="en-US" altLang="ko-KR" sz="1100" dirty="0"/>
              <a:t>html</a:t>
            </a:r>
            <a:r>
              <a:rPr lang="ko-KR" altLang="en-US" sz="1100" dirty="0"/>
              <a:t>에서 데이터 추출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html </a:t>
            </a:r>
            <a:r>
              <a:rPr lang="ko-KR" altLang="en-US" sz="1100" dirty="0"/>
              <a:t>파싱 라이브러리 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htmlcxx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확인해볼것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A10896-9694-450C-B650-BE1D7AAB52A6}"/>
              </a:ext>
            </a:extLst>
          </p:cNvPr>
          <p:cNvGrpSpPr/>
          <p:nvPr/>
        </p:nvGrpSpPr>
        <p:grpSpPr>
          <a:xfrm>
            <a:off x="7237160" y="485600"/>
            <a:ext cx="4355073" cy="1538883"/>
            <a:chOff x="6039591" y="1122730"/>
            <a:chExt cx="4355073" cy="15388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A189A6-9B0B-4939-B8B7-6C1A7231111A}"/>
                </a:ext>
              </a:extLst>
            </p:cNvPr>
            <p:cNvSpPr txBox="1"/>
            <p:nvPr/>
          </p:nvSpPr>
          <p:spPr>
            <a:xfrm>
              <a:off x="6039591" y="1384340"/>
              <a:ext cx="435507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&lt;div class="subject color1" style="height: 121px; top: 540px;"&gt;</a:t>
              </a:r>
            </a:p>
            <a:p>
              <a:r>
                <a:rPr lang="en-US" altLang="ko-KR" sz="1100" dirty="0"/>
                <a:t>    &lt;h3&gt;</a:t>
              </a:r>
              <a:r>
                <a:rPr lang="ko-KR" altLang="en-US" sz="1100" dirty="0"/>
                <a:t>공학수학</a:t>
              </a:r>
              <a:r>
                <a:rPr lang="en-US" altLang="ko-KR" sz="1100" dirty="0"/>
                <a:t>&lt;/h3&gt;</a:t>
              </a:r>
            </a:p>
            <a:p>
              <a:r>
                <a:rPr lang="en-US" altLang="ko-KR" sz="1100" dirty="0"/>
                <a:t>    &lt;p&gt;</a:t>
              </a:r>
            </a:p>
            <a:p>
              <a:r>
                <a:rPr lang="en-US" altLang="ko-KR" sz="1100" dirty="0"/>
                <a:t>        &lt;</a:t>
              </a:r>
              <a:r>
                <a:rPr lang="en-US" altLang="ko-KR" sz="1100" dirty="0" err="1"/>
                <a:t>em</a:t>
              </a:r>
              <a:r>
                <a:rPr lang="en-US" altLang="ko-KR" sz="1100" dirty="0"/>
                <a:t>&gt;</a:t>
              </a:r>
              <a:r>
                <a:rPr lang="ko-KR" altLang="en-US" sz="1100" dirty="0"/>
                <a:t>손민영</a:t>
              </a:r>
              <a:r>
                <a:rPr lang="en-US" altLang="ko-KR" sz="1100" dirty="0"/>
                <a:t>&lt;/</a:t>
              </a:r>
              <a:r>
                <a:rPr lang="en-US" altLang="ko-KR" sz="1100" dirty="0" err="1"/>
                <a:t>em</a:t>
              </a:r>
              <a:r>
                <a:rPr lang="en-US" altLang="ko-KR" sz="1100" dirty="0"/>
                <a:t>&gt;</a:t>
              </a:r>
            </a:p>
            <a:p>
              <a:r>
                <a:rPr lang="en-US" altLang="ko-KR" sz="1100" dirty="0"/>
                <a:t>        &lt;span&gt;D127&lt;/span&gt;</a:t>
              </a:r>
            </a:p>
            <a:p>
              <a:r>
                <a:rPr lang="en-US" altLang="ko-KR" sz="1100" dirty="0"/>
                <a:t>    &lt;/p&gt;</a:t>
              </a:r>
            </a:p>
            <a:p>
              <a:r>
                <a:rPr lang="en-US" altLang="ko-KR" sz="1100" dirty="0"/>
                <a:t>&lt;/div&gt;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38CF9-D579-42FF-A82A-E35F16207795}"/>
                </a:ext>
              </a:extLst>
            </p:cNvPr>
            <p:cNvSpPr txBox="1"/>
            <p:nvPr/>
          </p:nvSpPr>
          <p:spPr>
            <a:xfrm>
              <a:off x="6039591" y="1122730"/>
              <a:ext cx="1070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html </a:t>
              </a:r>
              <a:r>
                <a:rPr lang="ko-KR" altLang="en-US" sz="1100" b="1" dirty="0"/>
                <a:t>예시</a:t>
              </a:r>
              <a:endParaRPr lang="en-US" altLang="ko-K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70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1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7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4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김휘동</dc:creator>
  <cp:lastModifiedBy>김휘동</cp:lastModifiedBy>
  <cp:revision>4</cp:revision>
  <dcterms:created xsi:type="dcterms:W3CDTF">2021-09-02T13:34:03Z</dcterms:created>
  <dcterms:modified xsi:type="dcterms:W3CDTF">2021-09-03T16:13:26Z</dcterms:modified>
</cp:coreProperties>
</file>