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677" r:id="rId3"/>
    <p:sldId id="293" r:id="rId4"/>
    <p:sldId id="787" r:id="rId5"/>
    <p:sldId id="777" r:id="rId6"/>
    <p:sldId id="778" r:id="rId7"/>
    <p:sldId id="713" r:id="rId8"/>
    <p:sldId id="258" r:id="rId9"/>
    <p:sldId id="779" r:id="rId10"/>
    <p:sldId id="780" r:id="rId11"/>
    <p:sldId id="781" r:id="rId12"/>
    <p:sldId id="782" r:id="rId13"/>
    <p:sldId id="783" r:id="rId14"/>
    <p:sldId id="784" r:id="rId15"/>
    <p:sldId id="785" r:id="rId16"/>
    <p:sldId id="788" r:id="rId17"/>
    <p:sldId id="792" r:id="rId18"/>
    <p:sldId id="797" r:id="rId19"/>
    <p:sldId id="799" r:id="rId20"/>
    <p:sldId id="798" r:id="rId21"/>
    <p:sldId id="793" r:id="rId22"/>
    <p:sldId id="794" r:id="rId23"/>
    <p:sldId id="800" r:id="rId24"/>
    <p:sldId id="786" r:id="rId25"/>
    <p:sldId id="789" r:id="rId26"/>
    <p:sldId id="790" r:id="rId27"/>
    <p:sldId id="791" r:id="rId28"/>
    <p:sldId id="795" r:id="rId29"/>
    <p:sldId id="802" r:id="rId30"/>
    <p:sldId id="796" r:id="rId31"/>
    <p:sldId id="801" r:id="rId32"/>
    <p:sldId id="803" r:id="rId33"/>
    <p:sldId id="804" r:id="rId34"/>
    <p:sldId id="805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8" autoAdjust="0"/>
    <p:restoredTop sz="93548" autoAdjust="0"/>
  </p:normalViewPr>
  <p:slideViewPr>
    <p:cSldViewPr>
      <p:cViewPr>
        <p:scale>
          <a:sx n="108" d="100"/>
          <a:sy n="108" d="100"/>
        </p:scale>
        <p:origin x="-65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8A1C-D4BF-45FF-A944-1822E95DEE54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3F85-3629-4598-BA1A-3048E3BFB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642939" y="2286000"/>
            <a:ext cx="7858125" cy="0"/>
          </a:xfrm>
          <a:prstGeom prst="line">
            <a:avLst/>
          </a:prstGeom>
          <a:ln w="12700">
            <a:solidFill>
              <a:srgbClr val="00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9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00A14-7537-48C8-8ABA-3EE0483D85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9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42875" y="571500"/>
            <a:ext cx="885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8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8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CBA9B4-8D24-4446-B5C0-B1AB4FECC954}" type="datetimeFigureOut">
              <a:rPr lang="ko-KR" altLang="en-US" smtClean="0"/>
              <a:pPr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30706-2A9E-4228-889F-5E703EC009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60432" y="6511180"/>
            <a:ext cx="59055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3A6D661-FEAC-4214-A064-E67D88AF723E}" type="slidenum">
              <a:rPr kumimoji="0" lang="ko-KR" altLang="en-US" sz="1000" b="1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0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2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astfla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eclipse.org/enide/studio/2014/" TargetMode="External"/><Relationship Id="rId2" Type="http://schemas.openxmlformats.org/officeDocument/2006/relationships/hyperlink" Target="http://expressjs.com/starter/generat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" TargetMode="External"/><Relationship Id="rId2" Type="http://schemas.openxmlformats.org/officeDocument/2006/relationships/hyperlink" Target="http://bootstrapk.com/getting-started/#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tstrapk.com/cs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download/fiddler/fiddler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ootstrapk.com/getting-started/#download" TargetMode="External"/><Relationship Id="rId3" Type="http://schemas.openxmlformats.org/officeDocument/2006/relationships/hyperlink" Target="http://www.codecademy.com/" TargetMode="External"/><Relationship Id="rId7" Type="http://schemas.openxmlformats.org/officeDocument/2006/relationships/hyperlink" Target="https://nodejs.org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github.com/dickeyxxx/mean-sample" TargetMode="External"/><Relationship Id="rId5" Type="http://schemas.openxmlformats.org/officeDocument/2006/relationships/hyperlink" Target="http://expressjs.com/" TargetMode="External"/><Relationship Id="rId10" Type="http://schemas.openxmlformats.org/officeDocument/2006/relationships/hyperlink" Target="http://www.slideshare.net/rlaxogns/ss-41386800" TargetMode="External"/><Relationship Id="rId4" Type="http://schemas.openxmlformats.org/officeDocument/2006/relationships/hyperlink" Target="https://www.mongodb.org/" TargetMode="External"/><Relationship Id="rId9" Type="http://schemas.openxmlformats.org/officeDocument/2006/relationships/hyperlink" Target="http://mongoosej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agleboard.org/support/bonescript" TargetMode="External"/><Relationship Id="rId2" Type="http://schemas.openxmlformats.org/officeDocument/2006/relationships/hyperlink" Target="http://www.tessel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779912" y="1772816"/>
            <a:ext cx="4717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Modern Web Apps with MEAN Stack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19369" y="4797152"/>
            <a:ext cx="31627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  <a:hlinkClick r:id="rId2"/>
              </a:rPr>
              <a:t>eastflag@gmail.com</a:t>
            </a:r>
            <a:endParaRPr kumimoji="0"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010-3010-1482</a:t>
            </a:r>
          </a:p>
          <a:p>
            <a:r>
              <a:rPr kumimoji="0"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kumimoji="0" lang="ko-KR" altLang="en-US" sz="2400" b="1" dirty="0">
                <a:latin typeface="맑은 고딕" pitchFamily="50" charset="-127"/>
                <a:ea typeface="맑은 고딕" pitchFamily="50" charset="-127"/>
              </a:rPr>
              <a:t>기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093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Node JS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874688"/>
            <a:ext cx="7992888" cy="5506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Express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</a:t>
            </a:r>
          </a:p>
          <a:p>
            <a:pPr algn="l"/>
            <a:r>
              <a:rPr lang="ko-KR" altLang="en-US" sz="1600" b="1" dirty="0" err="1" smtClean="0"/>
              <a:t>로깅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인증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권한부여와 같은 </a:t>
            </a:r>
            <a:r>
              <a:rPr lang="ko-KR" altLang="en-US" sz="1600" b="1" dirty="0" err="1" smtClean="0"/>
              <a:t>미들웨어</a:t>
            </a:r>
            <a:r>
              <a:rPr lang="ko-KR" altLang="en-US" sz="1600" b="1" dirty="0" smtClean="0"/>
              <a:t> 프레임워크</a:t>
            </a:r>
            <a:endParaRPr lang="en-US" altLang="ko-KR" sz="1600" b="1" dirty="0" smtClean="0"/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* Express </a:t>
            </a:r>
            <a:r>
              <a:rPr lang="ko-KR" altLang="en-US" sz="1600" b="1" dirty="0" smtClean="0"/>
              <a:t>설치</a:t>
            </a:r>
            <a:endParaRPr lang="en-US" altLang="ko-KR" sz="1600" b="1" dirty="0" smtClean="0"/>
          </a:p>
          <a:p>
            <a:pPr algn="l"/>
            <a:r>
              <a:rPr lang="en-US" altLang="ko-KR" sz="1600" dirty="0" smtClean="0">
                <a:hlinkClick r:id="rId2"/>
              </a:rPr>
              <a:t>http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expressjs.com/starter/generator.html</a:t>
            </a:r>
            <a:endParaRPr lang="en-US" altLang="ko-KR" sz="1600" dirty="0" smtClean="0"/>
          </a:p>
          <a:p>
            <a:pPr algn="l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express-generator –g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express </a:t>
            </a:r>
            <a:r>
              <a:rPr lang="en-US" altLang="ko-KR" sz="1600" dirty="0" err="1" smtClean="0"/>
              <a:t>myapp</a:t>
            </a:r>
            <a:endParaRPr lang="en-US" altLang="ko-KR" sz="1600" dirty="0" smtClean="0"/>
          </a:p>
          <a:p>
            <a:pPr algn="l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</a:t>
            </a:r>
          </a:p>
          <a:p>
            <a:pPr algn="l"/>
            <a:r>
              <a:rPr lang="en-US" altLang="ko-KR" sz="1600" dirty="0" smtClean="0"/>
              <a:t>Node ./bin/www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구동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=&gt;http://localhost:3000 </a:t>
            </a:r>
            <a:r>
              <a:rPr lang="ko-KR" altLang="en-US" sz="1600" dirty="0" err="1" smtClean="0"/>
              <a:t>접근시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Express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Eclipse</a:t>
            </a:r>
            <a:r>
              <a:rPr lang="ko-KR" altLang="en-US" sz="1600" dirty="0" smtClean="0"/>
              <a:t>로 위와 동일하게 하는 방법</a:t>
            </a:r>
            <a:r>
              <a:rPr lang="en-US" altLang="ko-KR" sz="1600" dirty="0" smtClean="0"/>
              <a:t>-------------------------------------------</a:t>
            </a:r>
          </a:p>
          <a:p>
            <a:pPr algn="l"/>
            <a:r>
              <a:rPr lang="en-US" altLang="ko-KR" sz="1600" dirty="0" smtClean="0">
                <a:hlinkClick r:id="rId3"/>
              </a:rPr>
              <a:t>* http</a:t>
            </a:r>
            <a:r>
              <a:rPr lang="en-US" altLang="ko-KR" sz="1600" dirty="0">
                <a:hlinkClick r:id="rId3"/>
              </a:rPr>
              <a:t>://www.nodeclipse.org/enide/studio/2014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* Express </a:t>
            </a:r>
            <a:r>
              <a:rPr lang="ko-KR" altLang="en-US" sz="1600" dirty="0" smtClean="0"/>
              <a:t>애플리케이션을 생성</a:t>
            </a:r>
            <a:endParaRPr lang="en-US" altLang="ko-KR" sz="1600" dirty="0" smtClean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5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Mongo DB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692696"/>
            <a:ext cx="7992888" cy="47525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Mongo DB</a:t>
            </a:r>
          </a:p>
          <a:p>
            <a:pPr algn="l"/>
            <a:r>
              <a:rPr lang="en-US" altLang="ko-KR" sz="1600" b="1" dirty="0" err="1" smtClean="0"/>
              <a:t>noSQL</a:t>
            </a:r>
            <a:endParaRPr lang="en-US" altLang="ko-KR" sz="1600" b="1" dirty="0" smtClean="0"/>
          </a:p>
          <a:p>
            <a:pPr algn="l"/>
            <a:r>
              <a:rPr lang="ko-KR" altLang="en-US" sz="1600" b="1" dirty="0" smtClean="0"/>
              <a:t>스키마 부재</a:t>
            </a:r>
            <a:endParaRPr lang="en-US" altLang="ko-KR" sz="1600" b="1" dirty="0" smtClean="0"/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설치</a:t>
            </a:r>
            <a:endParaRPr lang="en-US" altLang="ko-KR" sz="1600" b="1" dirty="0" smtClean="0"/>
          </a:p>
          <a:p>
            <a:pPr algn="l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www.mongodb.org/downloads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* </a:t>
            </a:r>
            <a:r>
              <a:rPr lang="ko-KR" altLang="en-US" sz="1600" dirty="0" smtClean="0"/>
              <a:t>데몬 실행</a:t>
            </a:r>
            <a:endParaRPr lang="en-US" altLang="ko-KR" sz="1600" dirty="0" smtClean="0"/>
          </a:p>
          <a:p>
            <a:pPr algn="l"/>
            <a:r>
              <a:rPr lang="ko-KR" altLang="en-US" sz="1600" dirty="0" err="1" smtClean="0"/>
              <a:t>루트디렉토리에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 -&gt; </a:t>
            </a: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 생성</a:t>
            </a:r>
            <a:endParaRPr lang="en-US" altLang="ko-KR" sz="1600" dirty="0" smtClean="0"/>
          </a:p>
          <a:p>
            <a:pPr algn="l"/>
            <a:r>
              <a:rPr lang="en-US" altLang="ko-KR" sz="1600" dirty="0" err="1" smtClean="0"/>
              <a:t>Mongod</a:t>
            </a:r>
            <a:r>
              <a:rPr lang="ko-KR" altLang="en-US" sz="1600" dirty="0" smtClean="0"/>
              <a:t>로 데몬 실행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*</a:t>
            </a:r>
            <a:r>
              <a:rPr lang="ko-KR" altLang="en-US" sz="1600" dirty="0" smtClean="0"/>
              <a:t>서비스로 시작하는 방법</a:t>
            </a:r>
            <a:endParaRPr lang="en-US" altLang="ko-KR" sz="1600" dirty="0" smtClean="0"/>
          </a:p>
          <a:p>
            <a:pPr algn="l"/>
            <a:r>
              <a:rPr lang="en-US" altLang="ko-KR" sz="1600" dirty="0" err="1"/>
              <a:t>mongod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logpath</a:t>
            </a:r>
            <a:r>
              <a:rPr lang="en-US" altLang="ko-KR" sz="1600" dirty="0"/>
              <a:t> "c:\data\log\mongodb.log" --</a:t>
            </a:r>
            <a:r>
              <a:rPr lang="en-US" altLang="ko-KR" sz="1600" dirty="0" err="1"/>
              <a:t>logappend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dbpath</a:t>
            </a:r>
            <a:r>
              <a:rPr lang="en-US" altLang="ko-KR" sz="1600" dirty="0"/>
              <a:t> "c:\data\db" --</a:t>
            </a:r>
            <a:r>
              <a:rPr lang="en-US" altLang="ko-KR" sz="1600" dirty="0" err="1"/>
              <a:t>serviceName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mongoDB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serviceDisplayName</a:t>
            </a:r>
            <a:r>
              <a:rPr lang="en-US" altLang="ko-KR" sz="1600" dirty="0"/>
              <a:t> "</a:t>
            </a:r>
            <a:r>
              <a:rPr lang="en-US" altLang="ko-KR" sz="1600" dirty="0" err="1"/>
              <a:t>mongoDB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–install</a:t>
            </a:r>
          </a:p>
          <a:p>
            <a:pPr algn="l"/>
            <a:r>
              <a:rPr lang="en-US" altLang="ko-KR" sz="1600" dirty="0" smtClean="0"/>
              <a:t>=&gt;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: net start </a:t>
            </a:r>
            <a:r>
              <a:rPr lang="en-US" altLang="ko-KR" sz="1600" dirty="0" err="1" smtClean="0"/>
              <a:t>mongoDB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정지</a:t>
            </a:r>
            <a:r>
              <a:rPr lang="en-US" altLang="ko-KR" sz="1600" dirty="0" smtClean="0"/>
              <a:t>: net stop </a:t>
            </a:r>
            <a:r>
              <a:rPr lang="en-US" altLang="ko-KR" sz="1600" dirty="0" err="1" smtClean="0"/>
              <a:t>mongoDB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셸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mongo </a:t>
            </a:r>
          </a:p>
          <a:p>
            <a:pPr algn="l"/>
            <a:r>
              <a:rPr lang="en-US" altLang="ko-KR" sz="1600" dirty="0" smtClean="0"/>
              <a:t>&gt;use test</a:t>
            </a:r>
          </a:p>
          <a:p>
            <a:pPr algn="l"/>
            <a:r>
              <a:rPr lang="en-US" altLang="ko-KR" sz="1600" dirty="0" smtClean="0"/>
              <a:t>//insert</a:t>
            </a:r>
          </a:p>
          <a:p>
            <a:pPr algn="l"/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db.users.insert</a:t>
            </a:r>
            <a:r>
              <a:rPr lang="en-US" altLang="ko-KR" sz="1600" dirty="0" smtClean="0"/>
              <a:t>({name:”</a:t>
            </a:r>
            <a:r>
              <a:rPr lang="en-US" altLang="ko-KR" sz="1600" dirty="0" err="1" smtClean="0"/>
              <a:t>eastflag</a:t>
            </a:r>
            <a:r>
              <a:rPr lang="en-US" altLang="ko-KR" sz="1600" dirty="0" smtClean="0"/>
              <a:t>”, email: “aaa@gmail.com”});</a:t>
            </a:r>
          </a:p>
          <a:p>
            <a:pPr algn="l"/>
            <a:r>
              <a:rPr lang="en-US" altLang="ko-KR" sz="1600" dirty="0" smtClean="0"/>
              <a:t>//select</a:t>
            </a:r>
          </a:p>
          <a:p>
            <a:pPr algn="l"/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db.users.find</a:t>
            </a:r>
            <a:r>
              <a:rPr lang="en-US" altLang="ko-KR" sz="1600" dirty="0" smtClean="0"/>
              <a:t>();</a:t>
            </a:r>
          </a:p>
          <a:p>
            <a:pPr algn="l"/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db.users.find</a:t>
            </a:r>
            <a:r>
              <a:rPr lang="en-US" altLang="ko-KR" sz="1600" dirty="0" smtClean="0"/>
              <a:t>({name: “</a:t>
            </a:r>
            <a:r>
              <a:rPr lang="en-US" altLang="ko-KR" sz="1600" dirty="0" err="1" smtClean="0"/>
              <a:t>eastflag</a:t>
            </a:r>
            <a:r>
              <a:rPr lang="en-US" altLang="ko-KR" sz="1600" dirty="0" smtClean="0"/>
              <a:t>”})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9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277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err="1" smtClean="0">
                <a:latin typeface="맑은 고딕" pitchFamily="50" charset="-127"/>
                <a:ea typeface="맑은 고딕" pitchFamily="50" charset="-127"/>
              </a:rPr>
              <a:t>BootStrap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874688"/>
            <a:ext cx="7992888" cy="5506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</a:t>
            </a:r>
            <a:r>
              <a:rPr lang="en-US" altLang="ko-KR" sz="1600" b="1" dirty="0" err="1" smtClean="0"/>
              <a:t>BootStrap</a:t>
            </a:r>
            <a:r>
              <a:rPr lang="ko-KR" altLang="en-US" sz="1600" b="1" dirty="0" smtClean="0"/>
              <a:t>이란</a:t>
            </a:r>
            <a:endParaRPr lang="en-US" altLang="ko-KR" sz="1600" b="1" dirty="0" smtClean="0"/>
          </a:p>
          <a:p>
            <a:pPr algn="l"/>
            <a:r>
              <a:rPr lang="ko-KR" altLang="en-US" sz="1600" b="1" dirty="0" err="1" smtClean="0"/>
              <a:t>웹개발을</a:t>
            </a:r>
            <a:r>
              <a:rPr lang="ko-KR" altLang="en-US" sz="1600" b="1" dirty="0" smtClean="0"/>
              <a:t> 좀더 빠르고 쉽게 개발하는 프레임워크</a:t>
            </a:r>
            <a:endParaRPr lang="en-US" altLang="ko-KR" sz="1600" b="1" dirty="0" smtClean="0"/>
          </a:p>
          <a:p>
            <a:pPr algn="l"/>
            <a:r>
              <a:rPr lang="ko-KR" altLang="en-US" sz="1600" b="1" dirty="0" err="1" smtClean="0"/>
              <a:t>모바일에</a:t>
            </a:r>
            <a:r>
              <a:rPr lang="ko-KR" altLang="en-US" sz="1600" b="1" dirty="0" smtClean="0"/>
              <a:t> 최적화된 </a:t>
            </a:r>
            <a:r>
              <a:rPr lang="ko-KR" altLang="en-US" sz="1600" b="1" dirty="0" err="1" smtClean="0"/>
              <a:t>반응형</a:t>
            </a:r>
            <a:r>
              <a:rPr lang="ko-KR" altLang="en-US" sz="1600" b="1" dirty="0" smtClean="0"/>
              <a:t> 웹 프레임워크</a:t>
            </a:r>
            <a:endParaRPr lang="en-US" altLang="ko-KR" sz="1600" b="1" dirty="0" smtClean="0"/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*Bootstrap </a:t>
            </a:r>
            <a:r>
              <a:rPr lang="ko-KR" altLang="en-US" sz="1600" b="1" dirty="0" smtClean="0"/>
              <a:t>다운로드</a:t>
            </a:r>
            <a:endParaRPr lang="en-US" altLang="ko-KR" sz="1600" b="1" dirty="0" smtClean="0"/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* </a:t>
            </a:r>
            <a:r>
              <a:rPr lang="en-US" altLang="ko-KR" sz="1600" b="1" dirty="0" err="1" smtClean="0"/>
              <a:t>BootStrap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pPr algn="l"/>
            <a:r>
              <a:rPr lang="ko-KR" altLang="en-US" sz="1600" b="1" dirty="0" smtClean="0"/>
              <a:t>기본 템플릿 복사</a:t>
            </a:r>
            <a:endParaRPr lang="en-US" altLang="ko-KR" sz="1600" b="1" dirty="0" smtClean="0"/>
          </a:p>
          <a:p>
            <a:pPr algn="l"/>
            <a:r>
              <a:rPr lang="en-US" altLang="ko-KR" sz="1600" b="1" dirty="0">
                <a:hlinkClick r:id="rId2"/>
              </a:rPr>
              <a:t>http://bootstrapk.com/getting-started/#</a:t>
            </a:r>
            <a:r>
              <a:rPr lang="en-US" altLang="ko-KR" sz="1600" b="1" dirty="0" smtClean="0">
                <a:hlinkClick r:id="rId2"/>
              </a:rPr>
              <a:t>template</a:t>
            </a:r>
            <a:endParaRPr lang="en-US" altLang="ko-KR" sz="1600" b="1" dirty="0" smtClean="0"/>
          </a:p>
          <a:p>
            <a:pPr algn="l"/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jquery</a:t>
            </a:r>
            <a:r>
              <a:rPr lang="ko-KR" altLang="en-US" sz="1600" b="1" dirty="0"/>
              <a:t> </a:t>
            </a:r>
            <a:r>
              <a:rPr lang="en-US" altLang="ko-KR" sz="1600" b="1" dirty="0" err="1" smtClean="0"/>
              <a:t>cdn</a:t>
            </a:r>
            <a:r>
              <a:rPr lang="ko-KR" altLang="en-US" sz="1600" b="1" dirty="0" smtClean="0"/>
              <a:t>이 다운로드 되지 </a:t>
            </a:r>
            <a:r>
              <a:rPr lang="ko-KR" altLang="en-US" sz="1600" b="1" dirty="0" err="1" smtClean="0"/>
              <a:t>않을시</a:t>
            </a:r>
            <a:r>
              <a:rPr lang="ko-KR" altLang="en-US" sz="1600" b="1" dirty="0" smtClean="0"/>
              <a:t> </a:t>
            </a:r>
            <a:r>
              <a:rPr lang="en-US" altLang="ko-KR" sz="1600" b="1" dirty="0">
                <a:hlinkClick r:id="rId3"/>
              </a:rPr>
              <a:t>http://jquery.com/download</a:t>
            </a:r>
            <a:r>
              <a:rPr lang="en-US" altLang="ko-KR" sz="1600" b="1" dirty="0" smtClean="0">
                <a:hlinkClick r:id="rId3"/>
              </a:rPr>
              <a:t>/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의 </a:t>
            </a:r>
            <a:r>
              <a:rPr lang="en-US" altLang="ko-KR" sz="1600" b="1" dirty="0" err="1" smtClean="0"/>
              <a:t>cdn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 algn="l"/>
            <a:endParaRPr lang="en-US" altLang="ko-KR" sz="1600" b="1" dirty="0"/>
          </a:p>
          <a:p>
            <a:pPr algn="l"/>
            <a:r>
              <a:rPr lang="en-US" altLang="ko-KR" sz="1600" b="1" dirty="0" smtClean="0"/>
              <a:t>* Public </a:t>
            </a:r>
            <a:r>
              <a:rPr lang="ko-KR" altLang="en-US" sz="1600" b="1" dirty="0" err="1" smtClean="0"/>
              <a:t>디렉토리에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index.html </a:t>
            </a:r>
            <a:r>
              <a:rPr lang="ko-KR" altLang="en-US" sz="1600" b="1" dirty="0" smtClean="0"/>
              <a:t>생성</a:t>
            </a:r>
            <a:endParaRPr lang="en-US" altLang="ko-KR" sz="1600" b="1" dirty="0" smtClean="0"/>
          </a:p>
          <a:p>
            <a:pPr algn="l"/>
            <a:r>
              <a:rPr lang="ko-KR" altLang="en-US" sz="1600" dirty="0" smtClean="0"/>
              <a:t>위 템플릿 복사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* </a:t>
            </a:r>
            <a:r>
              <a:rPr lang="ko-KR" altLang="en-US" sz="1600" dirty="0" smtClean="0"/>
              <a:t>버튼 만들기</a:t>
            </a:r>
            <a:endParaRPr lang="en-US" altLang="ko-KR" sz="1600" dirty="0" smtClean="0"/>
          </a:p>
          <a:p>
            <a:pPr algn="l"/>
            <a:r>
              <a:rPr lang="en-US" altLang="ko-KR" sz="1600" dirty="0">
                <a:hlinkClick r:id="rId4"/>
              </a:rPr>
              <a:t>http://bootstrapk.com/css</a:t>
            </a:r>
            <a:r>
              <a:rPr lang="en-US" altLang="ko-KR" sz="1600" dirty="0" smtClean="0">
                <a:hlinkClick r:id="rId4"/>
              </a:rPr>
              <a:t>/</a:t>
            </a:r>
            <a:r>
              <a:rPr lang="en-US" altLang="ko-KR" sz="1600" dirty="0" smtClean="0"/>
              <a:t> </a:t>
            </a:r>
          </a:p>
          <a:p>
            <a:pPr algn="l"/>
            <a:r>
              <a:rPr lang="en-US" altLang="ko-KR" sz="1200" dirty="0">
                <a:solidFill>
                  <a:srgbClr val="999999"/>
                </a:solidFill>
              </a:rPr>
              <a:t>&lt;!-- Standard button --&gt;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smtClean="0">
                <a:solidFill>
                  <a:srgbClr val="2F6F9F"/>
                </a:solidFill>
              </a:rPr>
              <a:t>&lt;</a:t>
            </a:r>
            <a:r>
              <a:rPr lang="en-US" altLang="ko-KR" sz="1200" dirty="0">
                <a:solidFill>
                  <a:srgbClr val="2F6F9F"/>
                </a:solidFill>
              </a:rPr>
              <a:t>button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4F9FCF"/>
                </a:solidFill>
              </a:rPr>
              <a:t>type=</a:t>
            </a:r>
            <a:r>
              <a:rPr lang="en-US" altLang="ko-KR" sz="1200" dirty="0">
                <a:solidFill>
                  <a:srgbClr val="D44950"/>
                </a:solidFill>
              </a:rPr>
              <a:t>"button"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4F9FCF"/>
                </a:solidFill>
              </a:rPr>
              <a:t>class=</a:t>
            </a:r>
            <a:r>
              <a:rPr lang="en-US" altLang="ko-KR" sz="1200" dirty="0">
                <a:solidFill>
                  <a:srgbClr val="D44950"/>
                </a:solidFill>
              </a:rPr>
              <a:t>"</a:t>
            </a:r>
            <a:r>
              <a:rPr lang="en-US" altLang="ko-KR" sz="1200" dirty="0" err="1">
                <a:solidFill>
                  <a:srgbClr val="D44950"/>
                </a:solidFill>
              </a:rPr>
              <a:t>btn</a:t>
            </a:r>
            <a:r>
              <a:rPr lang="en-US" altLang="ko-KR" sz="1200" dirty="0">
                <a:solidFill>
                  <a:srgbClr val="D44950"/>
                </a:solidFill>
              </a:rPr>
              <a:t> </a:t>
            </a:r>
            <a:r>
              <a:rPr lang="en-US" altLang="ko-KR" sz="1200" dirty="0" err="1">
                <a:solidFill>
                  <a:srgbClr val="D44950"/>
                </a:solidFill>
              </a:rPr>
              <a:t>btn</a:t>
            </a:r>
            <a:r>
              <a:rPr lang="en-US" altLang="ko-KR" sz="1200" dirty="0">
                <a:solidFill>
                  <a:srgbClr val="D44950"/>
                </a:solidFill>
              </a:rPr>
              <a:t>-default"</a:t>
            </a:r>
            <a:r>
              <a:rPr lang="en-US" altLang="ko-KR" sz="1200" dirty="0">
                <a:solidFill>
                  <a:srgbClr val="2F6F9F"/>
                </a:solidFill>
              </a:rPr>
              <a:t>&gt;</a:t>
            </a:r>
            <a:r>
              <a:rPr lang="en-US" altLang="ko-KR" sz="1200" dirty="0"/>
              <a:t>Default</a:t>
            </a:r>
            <a:r>
              <a:rPr lang="en-US" altLang="ko-KR" sz="1200" dirty="0">
                <a:solidFill>
                  <a:srgbClr val="2F6F9F"/>
                </a:solidFill>
              </a:rPr>
              <a:t>&lt;/button&gt;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smtClean="0">
                <a:solidFill>
                  <a:srgbClr val="999999"/>
                </a:solidFill>
              </a:rPr>
              <a:t>&lt;!-- </a:t>
            </a:r>
            <a:r>
              <a:rPr lang="en-US" altLang="ko-KR" sz="1200" dirty="0">
                <a:solidFill>
                  <a:srgbClr val="999999"/>
                </a:solidFill>
              </a:rPr>
              <a:t>Provides extra visual weight and identifies the primary action in a set of buttons --&gt;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algn="l"/>
            <a:r>
              <a:rPr lang="en-US" altLang="ko-KR" sz="1200" dirty="0" smtClean="0">
                <a:solidFill>
                  <a:srgbClr val="2F6F9F"/>
                </a:solidFill>
              </a:rPr>
              <a:t>&lt;</a:t>
            </a:r>
            <a:r>
              <a:rPr lang="en-US" altLang="ko-KR" sz="1200" dirty="0">
                <a:solidFill>
                  <a:srgbClr val="2F6F9F"/>
                </a:solidFill>
              </a:rPr>
              <a:t>button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4F9FCF"/>
                </a:solidFill>
              </a:rPr>
              <a:t>type=</a:t>
            </a:r>
            <a:r>
              <a:rPr lang="en-US" altLang="ko-KR" sz="1200" dirty="0">
                <a:solidFill>
                  <a:srgbClr val="D44950"/>
                </a:solidFill>
              </a:rPr>
              <a:t>"button"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4F9FCF"/>
                </a:solidFill>
              </a:rPr>
              <a:t>class=</a:t>
            </a:r>
            <a:r>
              <a:rPr lang="en-US" altLang="ko-KR" sz="1200" dirty="0">
                <a:solidFill>
                  <a:srgbClr val="D44950"/>
                </a:solidFill>
              </a:rPr>
              <a:t>"</a:t>
            </a:r>
            <a:r>
              <a:rPr lang="en-US" altLang="ko-KR" sz="1200" dirty="0" err="1">
                <a:solidFill>
                  <a:srgbClr val="D44950"/>
                </a:solidFill>
              </a:rPr>
              <a:t>btn</a:t>
            </a:r>
            <a:r>
              <a:rPr lang="en-US" altLang="ko-KR" sz="1200" dirty="0">
                <a:solidFill>
                  <a:srgbClr val="D44950"/>
                </a:solidFill>
              </a:rPr>
              <a:t> </a:t>
            </a:r>
            <a:r>
              <a:rPr lang="en-US" altLang="ko-KR" sz="1200" dirty="0" err="1">
                <a:solidFill>
                  <a:srgbClr val="D44950"/>
                </a:solidFill>
              </a:rPr>
              <a:t>btn</a:t>
            </a:r>
            <a:r>
              <a:rPr lang="en-US" altLang="ko-KR" sz="1200" dirty="0">
                <a:solidFill>
                  <a:srgbClr val="D44950"/>
                </a:solidFill>
              </a:rPr>
              <a:t>-primary"</a:t>
            </a:r>
            <a:r>
              <a:rPr lang="en-US" altLang="ko-KR" sz="1200" dirty="0">
                <a:solidFill>
                  <a:srgbClr val="2F6F9F"/>
                </a:solidFill>
              </a:rPr>
              <a:t>&gt;</a:t>
            </a:r>
            <a:r>
              <a:rPr lang="en-US" altLang="ko-KR" sz="1200" dirty="0"/>
              <a:t>Primary</a:t>
            </a:r>
            <a:r>
              <a:rPr lang="en-US" altLang="ko-KR" sz="1200" dirty="0">
                <a:solidFill>
                  <a:srgbClr val="2F6F9F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2F6F9F"/>
                </a:solidFill>
              </a:rPr>
              <a:t>&gt;</a:t>
            </a:r>
            <a:endParaRPr lang="en-US" altLang="ko-KR" sz="1200" dirty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Angular JS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764704"/>
            <a:ext cx="7992888" cy="7920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버튼을 눌러 목록 추가하기</a:t>
            </a:r>
            <a:endParaRPr lang="en-US" altLang="ko-KR" sz="1600" b="1" dirty="0" smtClean="0"/>
          </a:p>
          <a:p>
            <a:pPr algn="l"/>
            <a:r>
              <a:rPr lang="en-US" altLang="ko-KR" sz="1200" b="1" dirty="0" smtClean="0"/>
              <a:t>	</a:t>
            </a:r>
            <a:endParaRPr lang="en-US" altLang="ko-KR" sz="1600" b="1" dirty="0" smtClean="0"/>
          </a:p>
          <a:p>
            <a:pPr algn="l"/>
            <a:r>
              <a:rPr lang="en-US" altLang="ko-KR" sz="1600" b="1" dirty="0" smtClean="0"/>
              <a:t>* </a:t>
            </a:r>
            <a:r>
              <a:rPr lang="en-US" altLang="ko-KR" sz="1600" b="1" dirty="0" err="1" smtClean="0"/>
              <a:t>Jquery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로 구현</a:t>
            </a:r>
            <a:endParaRPr lang="en-US" altLang="ko-KR" sz="1600" b="1" dirty="0" smtClean="0"/>
          </a:p>
          <a:p>
            <a:pPr algn="l"/>
            <a:endParaRPr lang="en-US" altLang="ko-KR" sz="1600" b="1" dirty="0" smtClean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452" y="1556792"/>
            <a:ext cx="82089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4000"/>
            <a:r>
              <a:rPr lang="en-US" altLang="ko-KR" sz="1100" dirty="0"/>
              <a:t> &lt;body&gt;</a:t>
            </a:r>
          </a:p>
          <a:p>
            <a:pPr defTabSz="324000"/>
            <a:r>
              <a:rPr lang="en-US" altLang="ko-KR" sz="1100" dirty="0"/>
              <a:t>    &lt;h1&gt;Hello, world!&lt;/h1&gt;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	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 &gt;</a:t>
            </a:r>
          </a:p>
          <a:p>
            <a:pPr defTabSz="324000"/>
            <a:r>
              <a:rPr lang="en-US" altLang="ko-KR" sz="1100" dirty="0"/>
              <a:t>		&lt;li&gt;item 1&lt;/li&gt;</a:t>
            </a:r>
          </a:p>
          <a:p>
            <a:pPr defTabSz="324000"/>
            <a:r>
              <a:rPr lang="en-US" altLang="ko-KR" sz="1100" dirty="0"/>
              <a:t>		&lt;li&gt;item 2&lt;/li&gt;</a:t>
            </a:r>
          </a:p>
          <a:p>
            <a:pPr defTabSz="324000"/>
            <a:r>
              <a:rPr lang="en-US" altLang="ko-KR" sz="1100" dirty="0"/>
              <a:t>		&lt;li&gt;item 3&lt;/li&gt;</a:t>
            </a:r>
          </a:p>
          <a:p>
            <a:pPr defTabSz="324000"/>
            <a:r>
              <a:rPr lang="en-US" altLang="ko-KR" sz="1100" dirty="0"/>
              <a:t>	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324000"/>
            <a:r>
              <a:rPr lang="en-US" altLang="ko-KR" sz="1100" dirty="0"/>
              <a:t>	&lt;button id='foo'&gt;Add item&lt;/button&gt;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    &lt;!-- </a:t>
            </a:r>
            <a:r>
              <a:rPr lang="en-US" altLang="ko-KR" sz="1100" dirty="0" err="1"/>
              <a:t>jQuery</a:t>
            </a:r>
            <a:r>
              <a:rPr lang="en-US" altLang="ko-KR" sz="1100" dirty="0"/>
              <a:t> (</a:t>
            </a:r>
            <a:r>
              <a:rPr lang="ko-KR" altLang="en-US" sz="1100" dirty="0"/>
              <a:t>부트스트랩의 자바스크립트 </a:t>
            </a:r>
            <a:r>
              <a:rPr lang="ko-KR" altLang="en-US" sz="1100" dirty="0" err="1"/>
              <a:t>플러그인을</a:t>
            </a:r>
            <a:r>
              <a:rPr lang="ko-KR" altLang="en-US" sz="1100" dirty="0"/>
              <a:t> 위해 필요합니다</a:t>
            </a:r>
            <a:r>
              <a:rPr lang="en-US" altLang="ko-KR" sz="1100" dirty="0"/>
              <a:t>) --&gt;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="//code.jquery.com/jquery-1.11.2.min.js"&gt;&lt;/script&gt;</a:t>
            </a:r>
          </a:p>
          <a:p>
            <a:pPr defTabSz="324000"/>
            <a:r>
              <a:rPr lang="en-US" altLang="ko-KR" sz="1100" dirty="0"/>
              <a:t>    &lt;!-- </a:t>
            </a:r>
            <a:r>
              <a:rPr lang="ko-KR" altLang="en-US" sz="1100" dirty="0"/>
              <a:t>모든 </a:t>
            </a:r>
            <a:r>
              <a:rPr lang="ko-KR" altLang="en-US" sz="1100" dirty="0" err="1"/>
              <a:t>컴파일된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플러그인을</a:t>
            </a:r>
            <a:r>
              <a:rPr lang="ko-KR" altLang="en-US" sz="1100" dirty="0"/>
              <a:t> 포함합니다 </a:t>
            </a:r>
            <a:r>
              <a:rPr lang="en-US" altLang="ko-KR" sz="1100" dirty="0"/>
              <a:t>(</a:t>
            </a:r>
            <a:r>
              <a:rPr lang="ko-KR" altLang="en-US" sz="1100" dirty="0"/>
              <a:t>아래</a:t>
            </a:r>
            <a:r>
              <a:rPr lang="en-US" altLang="ko-KR" sz="1100" dirty="0"/>
              <a:t>), </a:t>
            </a:r>
            <a:r>
              <a:rPr lang="ko-KR" altLang="en-US" sz="1100" dirty="0"/>
              <a:t>원하지 않는다면 필요한 각각의 파일을 포함하세요 </a:t>
            </a:r>
            <a:r>
              <a:rPr lang="en-US" altLang="ko-KR" sz="1100" dirty="0"/>
              <a:t>--&gt;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/bootstrap.min.js"&gt;&lt;/script&gt;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	&lt;script&gt;</a:t>
            </a:r>
          </a:p>
          <a:p>
            <a:pPr defTabSz="324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x = 3;</a:t>
            </a:r>
          </a:p>
          <a:p>
            <a:pPr defTabSz="324000"/>
            <a:r>
              <a:rPr lang="en-US" altLang="ko-KR" sz="1100" dirty="0"/>
              <a:t>	$(document).ready(function(){</a:t>
            </a:r>
          </a:p>
          <a:p>
            <a:pPr defTabSz="324000"/>
            <a:r>
              <a:rPr lang="en-US" altLang="ko-KR" sz="1100" dirty="0"/>
              <a:t>		$("#foo").click(function(){</a:t>
            </a:r>
          </a:p>
          <a:p>
            <a:pPr defTabSz="324000"/>
            <a:r>
              <a:rPr lang="en-US" altLang="ko-KR" sz="1100" dirty="0"/>
              <a:t>			$("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").append("&lt;li&gt;item " + (++x) + "&lt;/li&gt;");</a:t>
            </a:r>
          </a:p>
          <a:p>
            <a:pPr defTabSz="324000"/>
            <a:r>
              <a:rPr lang="en-US" altLang="ko-KR" sz="1100" dirty="0"/>
              <a:t>		});</a:t>
            </a:r>
          </a:p>
          <a:p>
            <a:pPr defTabSz="324000"/>
            <a:r>
              <a:rPr lang="en-US" altLang="ko-KR" sz="1100" dirty="0"/>
              <a:t>	});</a:t>
            </a:r>
          </a:p>
          <a:p>
            <a:pPr defTabSz="324000"/>
            <a:r>
              <a:rPr lang="en-US" altLang="ko-KR" sz="1100" dirty="0"/>
              <a:t>	&lt;/script&gt;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  &lt;/body&gt;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94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Angular JS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35969" y="692696"/>
            <a:ext cx="7992888" cy="5506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Angular JS</a:t>
            </a:r>
            <a:r>
              <a:rPr lang="ko-KR" altLang="en-US" sz="1600" b="1" dirty="0" smtClean="0"/>
              <a:t>로 구현</a:t>
            </a:r>
            <a:endParaRPr lang="en-US" altLang="ko-KR" sz="1600" b="1" dirty="0" smtClean="0"/>
          </a:p>
          <a:p>
            <a:pPr algn="l"/>
            <a:endParaRPr lang="en-US" altLang="ko-KR" sz="1600" b="1" dirty="0" smtClean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196752"/>
            <a:ext cx="83549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4000"/>
            <a:r>
              <a:rPr lang="en-US" altLang="ko-KR" sz="1100" dirty="0"/>
              <a:t> &lt;body </a:t>
            </a:r>
            <a:r>
              <a:rPr lang="en-US" altLang="ko-KR" sz="1100" dirty="0" err="1"/>
              <a:t>ng</a:t>
            </a:r>
            <a:r>
              <a:rPr lang="en-US" altLang="ko-KR" sz="1100" dirty="0"/>
              <a:t>-app="app"&gt;</a:t>
            </a:r>
          </a:p>
          <a:p>
            <a:pPr defTabSz="324000"/>
            <a:r>
              <a:rPr lang="en-US" altLang="ko-KR" sz="1100" dirty="0"/>
              <a:t>    &lt;h1&gt;Hello, world!&lt;/h1&gt;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	&lt;div </a:t>
            </a:r>
            <a:r>
              <a:rPr lang="en-US" altLang="ko-KR" sz="1100" dirty="0" err="1"/>
              <a:t>ng</a:t>
            </a:r>
            <a:r>
              <a:rPr lang="en-US" altLang="ko-KR" sz="1100" dirty="0"/>
              <a:t>-controller='</a:t>
            </a:r>
            <a:r>
              <a:rPr lang="en-US" altLang="ko-KR" sz="1100" dirty="0" err="1"/>
              <a:t>ListCtrl</a:t>
            </a:r>
            <a:r>
              <a:rPr lang="en-US" altLang="ko-KR" sz="1100" dirty="0"/>
              <a:t>'&gt; </a:t>
            </a:r>
          </a:p>
          <a:p>
            <a:pPr defTabSz="324000"/>
            <a:r>
              <a:rPr lang="en-US" altLang="ko-KR" sz="1100" dirty="0"/>
              <a:t>		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 &gt;</a:t>
            </a:r>
          </a:p>
          <a:p>
            <a:pPr defTabSz="324000"/>
            <a:r>
              <a:rPr lang="en-US" altLang="ko-KR" sz="1100" dirty="0"/>
              <a:t>			&lt;li </a:t>
            </a:r>
            <a:r>
              <a:rPr lang="en-US" altLang="ko-KR" sz="1100" dirty="0" err="1"/>
              <a:t>ng</a:t>
            </a:r>
            <a:r>
              <a:rPr lang="en-US" altLang="ko-KR" sz="1100" dirty="0"/>
              <a:t>-repeat='item in </a:t>
            </a:r>
            <a:r>
              <a:rPr lang="en-US" altLang="ko-KR" sz="1100" dirty="0" err="1"/>
              <a:t>list_items</a:t>
            </a:r>
            <a:r>
              <a:rPr lang="en-US" altLang="ko-KR" sz="1100" dirty="0"/>
              <a:t>'&gt;{{item}}&lt;/li&gt;</a:t>
            </a:r>
          </a:p>
          <a:p>
            <a:pPr defTabSz="324000"/>
            <a:r>
              <a:rPr lang="en-US" altLang="ko-KR" sz="1100" dirty="0"/>
              <a:t>		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324000"/>
            <a:r>
              <a:rPr lang="en-US" altLang="ko-KR" sz="1100" dirty="0"/>
              <a:t>		&lt;button </a:t>
            </a:r>
            <a:r>
              <a:rPr lang="en-US" altLang="ko-KR" sz="1100" dirty="0" err="1"/>
              <a:t>ng</a:t>
            </a:r>
            <a:r>
              <a:rPr lang="en-US" altLang="ko-KR" sz="1100" dirty="0"/>
              <a:t>-click='</a:t>
            </a:r>
            <a:r>
              <a:rPr lang="en-US" altLang="ko-KR" sz="1100" dirty="0" err="1"/>
              <a:t>addListItem</a:t>
            </a:r>
            <a:r>
              <a:rPr lang="en-US" altLang="ko-KR" sz="1100" dirty="0"/>
              <a:t>()' class="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-default"&gt;Add item&lt;/button&gt;</a:t>
            </a:r>
          </a:p>
          <a:p>
            <a:pPr defTabSz="324000"/>
            <a:r>
              <a:rPr lang="en-US" altLang="ko-KR" sz="1100" dirty="0"/>
              <a:t>	&lt;/div&gt;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    &lt;!-- </a:t>
            </a:r>
            <a:r>
              <a:rPr lang="en-US" altLang="ko-KR" sz="1100" dirty="0" err="1"/>
              <a:t>jQuery</a:t>
            </a:r>
            <a:r>
              <a:rPr lang="en-US" altLang="ko-KR" sz="1100" dirty="0"/>
              <a:t> (</a:t>
            </a:r>
            <a:r>
              <a:rPr lang="ko-KR" altLang="en-US" sz="1100" dirty="0"/>
              <a:t>부트스트랩의 자바스크립트 </a:t>
            </a:r>
            <a:r>
              <a:rPr lang="ko-KR" altLang="en-US" sz="1100" dirty="0" err="1"/>
              <a:t>플러그인을</a:t>
            </a:r>
            <a:r>
              <a:rPr lang="ko-KR" altLang="en-US" sz="1100" dirty="0"/>
              <a:t> 위해 필요합니다</a:t>
            </a:r>
            <a:r>
              <a:rPr lang="en-US" altLang="ko-KR" sz="1100" dirty="0"/>
              <a:t>) --&gt;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="//code.jquery.com/jquery-1.11.2.min.js"&gt;&lt;/script&gt;</a:t>
            </a:r>
          </a:p>
          <a:p>
            <a:pPr defTabSz="324000"/>
            <a:r>
              <a:rPr lang="en-US" altLang="ko-KR" sz="1100" dirty="0"/>
              <a:t>    &lt;!-- </a:t>
            </a:r>
            <a:r>
              <a:rPr lang="ko-KR" altLang="en-US" sz="1100" dirty="0"/>
              <a:t>모든 </a:t>
            </a:r>
            <a:r>
              <a:rPr lang="ko-KR" altLang="en-US" sz="1100" dirty="0" err="1"/>
              <a:t>컴파일된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플러그인을</a:t>
            </a:r>
            <a:r>
              <a:rPr lang="ko-KR" altLang="en-US" sz="1100" dirty="0"/>
              <a:t> 포함합니다 </a:t>
            </a:r>
            <a:r>
              <a:rPr lang="en-US" altLang="ko-KR" sz="1100" dirty="0"/>
              <a:t>(</a:t>
            </a:r>
            <a:r>
              <a:rPr lang="ko-KR" altLang="en-US" sz="1100" dirty="0"/>
              <a:t>아래</a:t>
            </a:r>
            <a:r>
              <a:rPr lang="en-US" altLang="ko-KR" sz="1100" dirty="0"/>
              <a:t>), </a:t>
            </a:r>
            <a:r>
              <a:rPr lang="ko-KR" altLang="en-US" sz="1100" dirty="0"/>
              <a:t>원하지 않는다면 필요한 각각의 파일을 포함하세요 </a:t>
            </a:r>
            <a:r>
              <a:rPr lang="en-US" altLang="ko-KR" sz="1100" dirty="0"/>
              <a:t>--&gt;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js</a:t>
            </a:r>
            <a:r>
              <a:rPr lang="en-US" altLang="ko-KR" sz="1100" dirty="0"/>
              <a:t>/bootstrap.min.js"&gt;&lt;/script&gt;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	&lt;!-- Angular JS --&gt;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="https://ajax.googleapis.com/</a:t>
            </a:r>
            <a:r>
              <a:rPr lang="en-US" altLang="ko-KR" sz="1100" dirty="0" err="1"/>
              <a:t>ajax</a:t>
            </a:r>
            <a:r>
              <a:rPr lang="en-US" altLang="ko-KR" sz="1100" dirty="0"/>
              <a:t>/libs/</a:t>
            </a:r>
            <a:r>
              <a:rPr lang="en-US" altLang="ko-KR" sz="1100" dirty="0" err="1"/>
              <a:t>angularjs</a:t>
            </a:r>
            <a:r>
              <a:rPr lang="en-US" altLang="ko-KR" sz="1100" dirty="0"/>
              <a:t>/1.3.15/angular.min.js"&gt;&lt;/script&gt;</a:t>
            </a:r>
          </a:p>
          <a:p>
            <a:pPr defTabSz="324000"/>
            <a:r>
              <a:rPr lang="en-US" altLang="ko-KR" sz="1100" dirty="0"/>
              <a:t>    </a:t>
            </a:r>
          </a:p>
          <a:p>
            <a:pPr defTabSz="324000"/>
            <a:r>
              <a:rPr lang="en-US" altLang="ko-KR" sz="1100" dirty="0"/>
              <a:t>    &lt;script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="https://ajax.googleapis.com/</a:t>
            </a:r>
            <a:r>
              <a:rPr lang="en-US" altLang="ko-KR" sz="1100" dirty="0" err="1"/>
              <a:t>ajax</a:t>
            </a:r>
            <a:r>
              <a:rPr lang="en-US" altLang="ko-KR" sz="1100" dirty="0"/>
              <a:t>/libs/</a:t>
            </a:r>
            <a:r>
              <a:rPr lang="en-US" altLang="ko-KR" sz="1100" dirty="0" err="1"/>
              <a:t>angularjs</a:t>
            </a:r>
            <a:r>
              <a:rPr lang="en-US" altLang="ko-KR" sz="1100" dirty="0"/>
              <a:t>/1.3.15/angular-route.js"&gt;&lt;/script</a:t>
            </a:r>
            <a:r>
              <a:rPr lang="en-US" altLang="ko-KR" sz="1100" dirty="0" smtClean="0"/>
              <a:t>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	&lt;script&gt;</a:t>
            </a:r>
          </a:p>
          <a:p>
            <a:pPr defTabSz="324000"/>
            <a:r>
              <a:rPr lang="en-US" altLang="ko-KR" sz="1100" dirty="0"/>
              <a:t>	</a:t>
            </a:r>
            <a:r>
              <a:rPr lang="en-US" altLang="ko-KR" sz="1100" dirty="0" err="1"/>
              <a:t>angular.module</a:t>
            </a:r>
            <a:r>
              <a:rPr lang="en-US" altLang="ko-KR" sz="1100" dirty="0"/>
              <a:t>('app', [])</a:t>
            </a:r>
          </a:p>
          <a:p>
            <a:pPr defTabSz="324000"/>
            <a:r>
              <a:rPr lang="en-US" altLang="ko-KR" sz="1100" dirty="0"/>
              <a:t>	.controller('</a:t>
            </a:r>
            <a:r>
              <a:rPr lang="en-US" altLang="ko-KR" sz="1100" dirty="0" err="1"/>
              <a:t>ListCtrl</a:t>
            </a:r>
            <a:r>
              <a:rPr lang="en-US" altLang="ko-KR" sz="1100" dirty="0"/>
              <a:t>', function($scope) {</a:t>
            </a:r>
          </a:p>
          <a:p>
            <a:pPr defTabSz="324000"/>
            <a:r>
              <a:rPr lang="en-US" altLang="ko-KR" sz="1100" dirty="0"/>
              <a:t>		$</a:t>
            </a:r>
            <a:r>
              <a:rPr lang="en-US" altLang="ko-KR" sz="1100" dirty="0" err="1"/>
              <a:t>scope.x</a:t>
            </a:r>
            <a:r>
              <a:rPr lang="en-US" altLang="ko-KR" sz="1100" dirty="0"/>
              <a:t> = 3;</a:t>
            </a:r>
          </a:p>
          <a:p>
            <a:pPr defTabSz="324000"/>
            <a:r>
              <a:rPr lang="en-US" altLang="ko-KR" sz="1100" dirty="0"/>
              <a:t>		$</a:t>
            </a:r>
            <a:r>
              <a:rPr lang="en-US" altLang="ko-KR" sz="1100" dirty="0" err="1"/>
              <a:t>scope.list_items</a:t>
            </a:r>
            <a:r>
              <a:rPr lang="en-US" altLang="ko-KR" sz="1100" dirty="0"/>
              <a:t> = ['item1', 'item 2', 'item 3'];</a:t>
            </a:r>
          </a:p>
          <a:p>
            <a:pPr defTabSz="324000"/>
            <a:r>
              <a:rPr lang="en-US" altLang="ko-KR" sz="1100" dirty="0"/>
              <a:t>		$</a:t>
            </a:r>
            <a:r>
              <a:rPr lang="en-US" altLang="ko-KR" sz="1100" dirty="0" err="1"/>
              <a:t>scope.addListItem</a:t>
            </a:r>
            <a:r>
              <a:rPr lang="en-US" altLang="ko-KR" sz="1100" dirty="0"/>
              <a:t> = function() {</a:t>
            </a:r>
          </a:p>
          <a:p>
            <a:pPr defTabSz="324000"/>
            <a:r>
              <a:rPr lang="en-US" altLang="ko-KR" sz="1100" dirty="0"/>
              <a:t>			$</a:t>
            </a:r>
            <a:r>
              <a:rPr lang="en-US" altLang="ko-KR" sz="1100" dirty="0" err="1"/>
              <a:t>scope.list_items.push</a:t>
            </a:r>
            <a:r>
              <a:rPr lang="en-US" altLang="ko-KR" sz="1100" dirty="0"/>
              <a:t>('item ' + (++$</a:t>
            </a:r>
            <a:r>
              <a:rPr lang="en-US" altLang="ko-KR" sz="1100" dirty="0" err="1"/>
              <a:t>scope.x</a:t>
            </a:r>
            <a:r>
              <a:rPr lang="en-US" altLang="ko-KR" sz="1100" dirty="0"/>
              <a:t>));</a:t>
            </a:r>
          </a:p>
          <a:p>
            <a:pPr defTabSz="324000"/>
            <a:r>
              <a:rPr lang="en-US" altLang="ko-KR" sz="1100" dirty="0"/>
              <a:t>		};</a:t>
            </a:r>
          </a:p>
          <a:p>
            <a:pPr defTabSz="324000"/>
            <a:r>
              <a:rPr lang="en-US" altLang="ko-KR" sz="1100" dirty="0"/>
              <a:t>	});</a:t>
            </a:r>
          </a:p>
          <a:p>
            <a:pPr defTabSz="324000"/>
            <a:r>
              <a:rPr lang="en-US" altLang="ko-KR" sz="1100" dirty="0"/>
              <a:t>	&lt;/script&gt;</a:t>
            </a:r>
          </a:p>
          <a:p>
            <a:pPr defTabSz="324000"/>
            <a:endParaRPr lang="en-US" altLang="ko-KR" sz="1100" dirty="0"/>
          </a:p>
          <a:p>
            <a:pPr defTabSz="324000"/>
            <a:r>
              <a:rPr lang="en-US" altLang="ko-KR" sz="1100" dirty="0"/>
              <a:t>  &lt;/body&gt;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48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67544" y="836712"/>
            <a:ext cx="7488832" cy="3888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* </a:t>
            </a:r>
            <a:r>
              <a:rPr lang="ko-KR" altLang="en-US" sz="1800" b="1" dirty="0" smtClean="0"/>
              <a:t>글 </a:t>
            </a: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하기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/>
              <a:t>Back-end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algn="l"/>
            <a:r>
              <a:rPr lang="en-US" altLang="ko-KR" sz="1800" b="1" dirty="0"/>
              <a:t>-</a:t>
            </a:r>
            <a:r>
              <a:rPr lang="ko-KR" altLang="en-US" sz="1800" b="1" dirty="0" err="1"/>
              <a:t>노드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API </a:t>
            </a:r>
            <a:r>
              <a:rPr lang="ko-KR" altLang="en-US" sz="1800" b="1" dirty="0"/>
              <a:t>생성</a:t>
            </a:r>
            <a:endParaRPr lang="en-US" altLang="ko-KR" sz="1800" b="1" dirty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/>
              <a:t>2</a:t>
            </a:r>
            <a:r>
              <a:rPr lang="en-US" altLang="ko-KR" sz="1800" b="1" dirty="0" smtClean="0"/>
              <a:t>. Front-end </a:t>
            </a:r>
            <a:r>
              <a:rPr lang="ko-KR" altLang="en-US" sz="1800" b="1" dirty="0" smtClean="0"/>
              <a:t>구축</a:t>
            </a:r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정적 모형페이지</a:t>
            </a:r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- Angular JS</a:t>
            </a:r>
            <a:r>
              <a:rPr lang="ko-KR" altLang="en-US" sz="1800" b="1" dirty="0" smtClean="0"/>
              <a:t>화 하기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3. </a:t>
            </a:r>
            <a:r>
              <a:rPr lang="ko-KR" altLang="en-US" sz="1800" b="1" dirty="0" err="1" smtClean="0"/>
              <a:t>노드와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Angular JS </a:t>
            </a:r>
            <a:r>
              <a:rPr lang="ko-KR" altLang="en-US" sz="1800" b="1" dirty="0" smtClean="0"/>
              <a:t>통합</a:t>
            </a:r>
            <a:endParaRPr lang="en-US" altLang="ko-KR" sz="1800" b="1" dirty="0"/>
          </a:p>
          <a:p>
            <a:pPr algn="l"/>
            <a:endParaRPr lang="en-US" altLang="ko-KR" sz="1800" b="1" dirty="0"/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447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Node JS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620688"/>
            <a:ext cx="784887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!!!</a:t>
            </a:r>
            <a:r>
              <a:rPr lang="ko-KR" altLang="en-US" sz="1400" dirty="0" err="1" smtClean="0"/>
              <a:t>개발툴은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Enide</a:t>
            </a:r>
            <a:r>
              <a:rPr lang="en-US" altLang="ko-KR" sz="1400" dirty="0" smtClean="0"/>
              <a:t> Studio</a:t>
            </a:r>
            <a:r>
              <a:rPr lang="ko-KR" altLang="en-US" sz="1400" dirty="0" smtClean="0"/>
              <a:t>를 사용하나 컴파일은 </a:t>
            </a:r>
            <a:r>
              <a:rPr lang="en-US" altLang="ko-KR" sz="1400" dirty="0" smtClean="0"/>
              <a:t>CMD </a:t>
            </a:r>
            <a:r>
              <a:rPr lang="ko-KR" altLang="en-US" sz="1400" dirty="0" smtClean="0"/>
              <a:t>창에서 하나씩 해본다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Enide</a:t>
            </a:r>
            <a:r>
              <a:rPr lang="en-US" altLang="ko-KR" sz="1400" dirty="0" smtClean="0"/>
              <a:t> Studio -&gt; new Node.js </a:t>
            </a:r>
            <a:r>
              <a:rPr lang="ko-KR" altLang="en-US" sz="1400" dirty="0" smtClean="0"/>
              <a:t>프로젝트 생성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이름은 </a:t>
            </a:r>
            <a:r>
              <a:rPr lang="en-US" altLang="ko-KR" sz="1400" dirty="0" err="1" smtClean="0"/>
              <a:t>SocialProject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생성</a:t>
            </a:r>
            <a:endParaRPr lang="en-US" altLang="ko-KR" sz="1400" dirty="0" smtClean="0"/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“name”: “social”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창에서 해당 프로젝트 폴더로 이동 후 의존성 추가</a:t>
            </a:r>
            <a:endParaRPr lang="en-US" altLang="ko-KR" sz="1400" dirty="0" smtClean="0"/>
          </a:p>
          <a:p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install –save express</a:t>
            </a:r>
          </a:p>
          <a:p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–save body-parser</a:t>
            </a:r>
          </a:p>
          <a:p>
            <a:r>
              <a:rPr lang="en-US" altLang="ko-KR" sz="1400" dirty="0" smtClean="0"/>
              <a:t>(--save? </a:t>
            </a:r>
            <a:r>
              <a:rPr lang="ko-KR" altLang="en-US" sz="1400" dirty="0" smtClean="0"/>
              <a:t>패키지에 자동으로 추가해주는 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200" u="sng" dirty="0" smtClean="0"/>
              <a:t>=&gt;</a:t>
            </a:r>
            <a:r>
              <a:rPr lang="en-US" altLang="ko-KR" sz="1200" u="sng" dirty="0" err="1" smtClean="0"/>
              <a:t>node_modules</a:t>
            </a:r>
            <a:r>
              <a:rPr lang="en-US" altLang="ko-KR" sz="1200" u="sng" dirty="0" smtClean="0"/>
              <a:t> </a:t>
            </a:r>
            <a:r>
              <a:rPr lang="ko-KR" altLang="en-US" sz="1200" u="sng" dirty="0" smtClean="0"/>
              <a:t>폴더 및 </a:t>
            </a:r>
            <a:r>
              <a:rPr lang="en-US" altLang="ko-KR" sz="1200" u="sng" dirty="0" err="1" smtClean="0"/>
              <a:t>package.json</a:t>
            </a:r>
            <a:r>
              <a:rPr lang="en-US" altLang="ko-KR" sz="1200" u="sng" dirty="0" smtClean="0"/>
              <a:t> </a:t>
            </a:r>
            <a:r>
              <a:rPr lang="ko-KR" altLang="en-US" sz="1200" u="sng" dirty="0" smtClean="0"/>
              <a:t>변화를 체크</a:t>
            </a:r>
            <a:endParaRPr lang="en-US" altLang="ko-KR" sz="1200" u="sng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* server.js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r>
              <a:rPr lang="en-US" altLang="ko-KR" sz="12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express    = require(</a:t>
            </a:r>
            <a:r>
              <a:rPr lang="en-US" altLang="ko-KR" sz="1200" b="1" dirty="0">
                <a:solidFill>
                  <a:srgbClr val="2A00FF"/>
                </a:solidFill>
                <a:latin typeface="나눔고딕코딩"/>
                <a:ea typeface="나눔고딕코딩"/>
              </a:rPr>
              <a:t>'express'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bodyParser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= require(</a:t>
            </a:r>
            <a:r>
              <a:rPr lang="en-US" altLang="ko-KR" sz="1200" b="1" dirty="0">
                <a:solidFill>
                  <a:srgbClr val="2A00FF"/>
                </a:solidFill>
                <a:latin typeface="나눔고딕코딩"/>
                <a:ea typeface="나눔고딕코딩"/>
              </a:rPr>
              <a:t>'body-parser'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endParaRPr lang="ko-KR" altLang="en-US" sz="1200" dirty="0">
              <a:latin typeface="나눔고딕코딩"/>
              <a:ea typeface="나눔고딕코딩"/>
            </a:endParaRPr>
          </a:p>
          <a:p>
            <a:r>
              <a:rPr lang="en-US" altLang="ko-KR" sz="12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app = express()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app.use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bodyParser.json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코딩"/>
                <a:ea typeface="나눔고딕코딩"/>
              </a:rPr>
              <a:t>()) //</a:t>
            </a:r>
            <a:r>
              <a:rPr lang="en-US" altLang="ko-KR" sz="1200" dirty="0" err="1" smtClean="0">
                <a:solidFill>
                  <a:srgbClr val="000000"/>
                </a:solidFill>
                <a:latin typeface="나눔고딕코딩"/>
                <a:ea typeface="나눔고딕코딩"/>
              </a:rPr>
              <a:t>json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코딩"/>
                <a:ea typeface="나눔고딕코딩"/>
              </a:rPr>
              <a:t>사용하게 함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코딩"/>
                <a:ea typeface="나눔고딕코딩"/>
              </a:rPr>
              <a:t>.</a:t>
            </a:r>
          </a:p>
          <a:p>
            <a:r>
              <a:rPr lang="en-US" altLang="ko-KR" sz="1200" dirty="0" err="1">
                <a:highlight>
                  <a:srgbClr val="E8F2FE"/>
                </a:highlight>
                <a:latin typeface="나눔고딕코딩"/>
                <a:ea typeface="나눔고딕코딩"/>
              </a:rPr>
              <a:t>app.disable</a:t>
            </a:r>
            <a:r>
              <a:rPr lang="en-US" altLang="ko-KR" sz="1200" dirty="0">
                <a:highlight>
                  <a:srgbClr val="E8F2FE"/>
                </a:highlight>
                <a:latin typeface="나눔고딕코딩"/>
                <a:ea typeface="나눔고딕코딩"/>
              </a:rPr>
              <a:t>('</a:t>
            </a:r>
            <a:r>
              <a:rPr lang="en-US" altLang="ko-KR" sz="1200" u="sng" dirty="0" err="1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etag</a:t>
            </a:r>
            <a:r>
              <a:rPr lang="en-US" altLang="ko-KR" sz="1200" u="sng" dirty="0" smtClean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') //</a:t>
            </a:r>
            <a:r>
              <a:rPr lang="ko-KR" altLang="en-US" sz="1200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캐쉬를</a:t>
            </a:r>
            <a:r>
              <a:rPr lang="ko-KR" altLang="en-US" sz="1200" u="sng" dirty="0" smtClean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 사용하지 않게 함</a:t>
            </a:r>
            <a:endParaRPr lang="en-US" altLang="ko-KR" sz="1200" dirty="0">
              <a:solidFill>
                <a:srgbClr val="000000"/>
              </a:solidFill>
              <a:latin typeface="나눔고딕코딩"/>
              <a:ea typeface="나눔고딕코딩"/>
            </a:endParaRPr>
          </a:p>
          <a:p>
            <a:endParaRPr lang="ko-KR" altLang="en-US" sz="1200" dirty="0">
              <a:latin typeface="나눔고딕코딩"/>
              <a:ea typeface="나눔고딕코딩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app.get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'/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api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/posts'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, res)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res.json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({username: 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eastflag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body: 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'node 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js'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});</a:t>
            </a:r>
          </a:p>
          <a:p>
            <a:endParaRPr lang="ko-KR" altLang="en-US" sz="1200" dirty="0">
              <a:latin typeface="나눔고딕코딩"/>
              <a:ea typeface="나눔고딕코딩"/>
            </a:endParaRPr>
          </a:p>
          <a:p>
            <a:r>
              <a:rPr lang="en-US" altLang="ko-KR" sz="12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server = </a:t>
            </a:r>
            <a:r>
              <a:rPr lang="en-US" altLang="ko-KR" sz="12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app.listen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(3000,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console.log(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ea typeface="나눔고딕코딩"/>
              </a:rPr>
              <a:t>'server listening on 3000'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125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689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로 글 올리기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890" y="620688"/>
            <a:ext cx="80648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</a:t>
            </a:r>
            <a:r>
              <a:rPr lang="en-US" altLang="ko-KR" sz="1400" dirty="0" err="1" smtClean="0"/>
              <a:t>server.app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로 서버 구동</a:t>
            </a:r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브라우저에서 </a:t>
            </a:r>
            <a:r>
              <a:rPr lang="en-US" altLang="ko-KR" sz="1400" dirty="0"/>
              <a:t>http://localhost:3000/api/posts</a:t>
            </a:r>
            <a:endParaRPr lang="ko-KR" altLang="en-US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글올리기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app.post</a:t>
            </a:r>
            <a:r>
              <a:rPr lang="en-US" altLang="ko-KR" sz="1400" dirty="0" smtClean="0"/>
              <a:t>(‘/</a:t>
            </a:r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/posts’, function(</a:t>
            </a:r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, res) 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res.sendStatus</a:t>
            </a:r>
            <a:r>
              <a:rPr lang="en-US" altLang="ko-KR" sz="1400" dirty="0" smtClean="0"/>
              <a:t>(201);</a:t>
            </a:r>
            <a:endParaRPr lang="en-US" altLang="ko-KR" sz="1400" dirty="0"/>
          </a:p>
          <a:p>
            <a:r>
              <a:rPr lang="en-US" altLang="ko-KR" sz="1400" dirty="0" smtClean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Test </a:t>
            </a:r>
            <a:r>
              <a:rPr lang="ko-KR" altLang="en-US" sz="1400" dirty="0" smtClean="0"/>
              <a:t>하기 </a:t>
            </a:r>
            <a:r>
              <a:rPr lang="en-US" altLang="ko-KR" sz="1400" dirty="0" smtClean="0"/>
              <a:t>postman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Rest Console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!! HTTP post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get</a:t>
            </a:r>
            <a:r>
              <a:rPr lang="ko-KR" altLang="en-US" sz="1400" dirty="0" smtClean="0"/>
              <a:t>의 프로토콜 차이점 알기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피들러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smtClean="0">
                <a:hlinkClick r:id="rId2"/>
              </a:rPr>
              <a:t>www.telerik.com/download/fiddler/fiddler4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패킷</a:t>
            </a:r>
            <a:r>
              <a:rPr lang="ko-KR" altLang="en-US" sz="1400" dirty="0" smtClean="0"/>
              <a:t> 확인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!! </a:t>
            </a:r>
            <a:r>
              <a:rPr lang="ko-KR" altLang="en-US" sz="1400" dirty="0" smtClean="0"/>
              <a:t>크롬으로 </a:t>
            </a:r>
            <a:r>
              <a:rPr lang="en-US" altLang="ko-KR" sz="1400" dirty="0" smtClean="0"/>
              <a:t>post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get </a:t>
            </a:r>
            <a:r>
              <a:rPr lang="ko-KR" altLang="en-US" sz="1400" dirty="0" smtClean="0"/>
              <a:t>방식 테스트하기</a:t>
            </a:r>
            <a:endParaRPr lang="en-US" altLang="ko-KR" sz="1400" dirty="0" smtClean="0"/>
          </a:p>
          <a:p>
            <a:r>
              <a:rPr lang="ko-KR" altLang="en-US" sz="1400" dirty="0" smtClean="0"/>
              <a:t>크롬 </a:t>
            </a:r>
            <a:r>
              <a:rPr lang="en-US" altLang="ko-KR" sz="1400" dirty="0" smtClean="0"/>
              <a:t>REST console </a:t>
            </a:r>
            <a:r>
              <a:rPr lang="ko-KR" altLang="en-US" sz="1400" dirty="0" smtClean="0"/>
              <a:t>확장 플러그인 사용하기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51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3702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447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Node JS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966" y="652046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피들러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프로토콜 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5032" y="1944880"/>
            <a:ext cx="6048672" cy="1628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75032" y="3861048"/>
            <a:ext cx="6048672" cy="1628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06053" y="155679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Request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3873733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Response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1944880"/>
            <a:ext cx="268776" cy="115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447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Node JS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966" y="652046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크롬 </a:t>
            </a:r>
            <a:r>
              <a:rPr lang="en-US" altLang="ko-KR" dirty="0" smtClean="0"/>
              <a:t>REST console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테스트하기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30877" cy="536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576995" y="764704"/>
            <a:ext cx="7560840" cy="597666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강사 소개</a:t>
            </a:r>
            <a:endParaRPr lang="en-US" altLang="ko-KR" sz="1400" b="1" dirty="0"/>
          </a:p>
          <a:p>
            <a:pPr lvl="0">
              <a:spcBef>
                <a:spcPct val="20000"/>
              </a:spcBef>
              <a:defRPr/>
            </a:pPr>
            <a:r>
              <a:rPr lang="ko-KR" altLang="en-US" sz="1400" dirty="0" smtClean="0"/>
              <a:t>* 연세대 </a:t>
            </a:r>
            <a:r>
              <a:rPr lang="ko-KR" altLang="en-US" sz="1400" dirty="0"/>
              <a:t>전자공학과 </a:t>
            </a:r>
            <a:r>
              <a:rPr lang="en-US" altLang="ko-KR" sz="1400" dirty="0"/>
              <a:t>/ </a:t>
            </a:r>
            <a:r>
              <a:rPr lang="ko-KR" altLang="en-US" sz="1400" dirty="0"/>
              <a:t>연세대학원 전자공학과 컴퓨터네트워크 전공</a:t>
            </a:r>
            <a:br>
              <a:rPr lang="ko-KR" altLang="en-US" sz="1400" dirty="0"/>
            </a:br>
            <a:endParaRPr lang="en-US" altLang="ko-KR" sz="1400" dirty="0" smtClean="0"/>
          </a:p>
          <a:p>
            <a:pPr lvl="0">
              <a:spcBef>
                <a:spcPct val="20000"/>
              </a:spcBef>
              <a:defRPr/>
            </a:pPr>
            <a:r>
              <a:rPr lang="ko-KR" altLang="en-US" sz="1400" dirty="0" smtClean="0"/>
              <a:t>* </a:t>
            </a:r>
            <a:r>
              <a:rPr lang="en-US" altLang="ko-KR" sz="1400" dirty="0"/>
              <a:t>KTF </a:t>
            </a:r>
            <a:r>
              <a:rPr lang="ko-KR" altLang="en-US" sz="1400" dirty="0"/>
              <a:t>선행연구소 근무</a:t>
            </a:r>
            <a:br>
              <a:rPr lang="ko-KR" altLang="en-US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멀티캐스트 프로토콜 연구 및 관련 특허 </a:t>
            </a:r>
            <a:r>
              <a:rPr lang="en-US" altLang="ko-KR" sz="1400" dirty="0"/>
              <a:t>3</a:t>
            </a:r>
            <a:r>
              <a:rPr lang="ko-KR" altLang="en-US" sz="1400" dirty="0"/>
              <a:t>건 국내 출원</a:t>
            </a:r>
            <a:r>
              <a:rPr lang="en-US" altLang="ko-KR" sz="1400" dirty="0"/>
              <a:t>/</a:t>
            </a:r>
            <a:r>
              <a:rPr lang="ko-KR" altLang="en-US" sz="1400" dirty="0"/>
              <a:t>등록</a:t>
            </a:r>
            <a:r>
              <a:rPr lang="en-US" altLang="ko-KR" sz="1400" dirty="0"/>
              <a:t>, </a:t>
            </a:r>
            <a:r>
              <a:rPr lang="ko-KR" altLang="en-US" sz="1400" dirty="0"/>
              <a:t>해외출원</a:t>
            </a:r>
            <a:r>
              <a:rPr lang="en-US" altLang="ko-KR" sz="1400" dirty="0"/>
              <a:t>/</a:t>
            </a:r>
            <a:r>
              <a:rPr lang="ko-KR" altLang="en-US" sz="1400" dirty="0"/>
              <a:t>등록 </a:t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</a:t>
            </a:r>
            <a:r>
              <a:rPr lang="ko-KR" altLang="en-US" sz="1400" dirty="0"/>
              <a:t>무선 이동 통신망에서 멀티캐스트 구현을 위한 </a:t>
            </a:r>
            <a:r>
              <a:rPr lang="ko-KR" altLang="en-US" sz="1400" dirty="0" err="1"/>
              <a:t>아이지엠피</a:t>
            </a:r>
            <a:r>
              <a:rPr lang="ko-KR" altLang="en-US" sz="1400" dirty="0"/>
              <a:t> 메시지 처리 방법 및 장치</a:t>
            </a:r>
            <a:r>
              <a:rPr lang="en-US" altLang="ko-KR" sz="1400" dirty="0"/>
              <a:t>'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</a:t>
            </a:r>
            <a:r>
              <a:rPr lang="ko-KR" altLang="en-US" sz="1400" dirty="0"/>
              <a:t>이동통신망에서 고효율의 데이터 전송을 위한 멀티캐스트 </a:t>
            </a:r>
            <a:r>
              <a:rPr lang="ko-KR" altLang="en-US" sz="1400" dirty="0" err="1"/>
              <a:t>라우팅</a:t>
            </a:r>
            <a:r>
              <a:rPr lang="ko-KR" altLang="en-US" sz="1400" dirty="0"/>
              <a:t> 방법 및 시스템</a:t>
            </a:r>
            <a:r>
              <a:rPr lang="en-US" altLang="ko-KR" sz="1400" dirty="0"/>
              <a:t>'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'</a:t>
            </a:r>
            <a:r>
              <a:rPr lang="ko-KR" altLang="en-US" sz="1400" dirty="0"/>
              <a:t>이동통신망에서 </a:t>
            </a:r>
            <a:r>
              <a:rPr lang="ko-KR" altLang="en-US" sz="1400" dirty="0" err="1"/>
              <a:t>리다이렉션</a:t>
            </a:r>
            <a:r>
              <a:rPr lang="ko-KR" altLang="en-US" sz="1400" dirty="0"/>
              <a:t> 페이지 개선을 통한 성능 향상 방법 및 장치</a:t>
            </a:r>
            <a:r>
              <a:rPr lang="en-US" altLang="ko-KR" sz="1400" dirty="0"/>
              <a:t>'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* </a:t>
            </a:r>
            <a:r>
              <a:rPr lang="en-US" altLang="ko-KR" sz="1400" dirty="0"/>
              <a:t>KT</a:t>
            </a:r>
            <a:r>
              <a:rPr lang="ko-KR" altLang="en-US" sz="1400" dirty="0" err="1"/>
              <a:t>엠하우스</a:t>
            </a:r>
            <a:r>
              <a:rPr lang="ko-KR" altLang="en-US" sz="1400" dirty="0"/>
              <a:t> 개발본부 근무</a:t>
            </a:r>
            <a:br>
              <a:rPr lang="ko-KR" altLang="en-US" sz="1400" dirty="0"/>
            </a:br>
            <a:r>
              <a:rPr lang="en-US" altLang="ko-KR" sz="1400" dirty="0"/>
              <a:t>-114 </a:t>
            </a:r>
            <a:r>
              <a:rPr lang="ko-KR" altLang="en-US" sz="1400" dirty="0"/>
              <a:t>지역 검색 서비스 프로젝트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-MMS </a:t>
            </a:r>
            <a:r>
              <a:rPr lang="ko-KR" altLang="en-US" sz="1400" dirty="0"/>
              <a:t>광고 플랫폼 구축 프로젝트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springframework</a:t>
            </a:r>
            <a:r>
              <a:rPr lang="en-US" altLang="ko-KR" sz="1400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MMS</a:t>
            </a:r>
            <a:r>
              <a:rPr lang="ko-KR" altLang="en-US" sz="1400" dirty="0"/>
              <a:t>관련 국내 특허 </a:t>
            </a:r>
            <a:r>
              <a:rPr lang="en-US" altLang="ko-KR" sz="1400" dirty="0"/>
              <a:t>3</a:t>
            </a:r>
            <a:r>
              <a:rPr lang="ko-KR" altLang="en-US" sz="1400" dirty="0"/>
              <a:t>건 출원 및 등록</a:t>
            </a:r>
            <a:br>
              <a:rPr lang="ko-KR" altLang="en-US" sz="1400" dirty="0"/>
            </a:br>
            <a:r>
              <a:rPr lang="en-US" altLang="ko-KR" sz="1400" dirty="0"/>
              <a:t>-KTF </a:t>
            </a:r>
            <a:r>
              <a:rPr lang="ko-KR" altLang="en-US" sz="1400" dirty="0"/>
              <a:t>종합광고서비스 플랫폼 구축 프로젝트</a:t>
            </a:r>
            <a:r>
              <a:rPr lang="en-US" altLang="ko-KR" sz="1400" dirty="0"/>
              <a:t>(c# with .NET)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-</a:t>
            </a:r>
            <a:r>
              <a:rPr lang="ko-KR" altLang="en-US" sz="1400" dirty="0" err="1"/>
              <a:t>기프티쇼</a:t>
            </a:r>
            <a:r>
              <a:rPr lang="ko-KR" altLang="en-US" sz="1400" dirty="0"/>
              <a:t> 서비스 프로젝트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springframework</a:t>
            </a:r>
            <a:r>
              <a:rPr lang="en-US" altLang="ko-KR" sz="1400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* 파스텔커뮤니케이션 개발이사 근무</a:t>
            </a:r>
            <a:br>
              <a:rPr lang="ko-KR" altLang="en-US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다수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개발 및 프로젝트 참여</a:t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</a:t>
            </a:r>
            <a:r>
              <a:rPr lang="ko-KR" altLang="en-US" sz="1400" dirty="0"/>
              <a:t>실시간 대기오염 </a:t>
            </a:r>
            <a:r>
              <a:rPr lang="ko-KR" altLang="en-US" sz="1400" dirty="0" err="1"/>
              <a:t>앱</a:t>
            </a:r>
            <a:r>
              <a:rPr lang="en-US" altLang="ko-KR" sz="1400" dirty="0"/>
              <a:t>', '</a:t>
            </a:r>
            <a:r>
              <a:rPr lang="ko-KR" altLang="en-US" sz="1400" dirty="0"/>
              <a:t>척추건강체크 </a:t>
            </a:r>
            <a:r>
              <a:rPr lang="ko-KR" altLang="en-US" sz="1400" dirty="0" err="1"/>
              <a:t>앱</a:t>
            </a:r>
            <a:r>
              <a:rPr lang="en-US" altLang="ko-KR" sz="1400" dirty="0"/>
              <a:t>', '</a:t>
            </a:r>
            <a:r>
              <a:rPr lang="ko-KR" altLang="en-US" sz="1400" dirty="0" err="1"/>
              <a:t>오르골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en-US" altLang="ko-KR" sz="1400" dirty="0"/>
              <a:t>' </a:t>
            </a:r>
            <a:r>
              <a:rPr lang="ko-KR" altLang="en-US" sz="1400" dirty="0"/>
              <a:t>개발</a:t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</a:t>
            </a:r>
            <a:r>
              <a:rPr lang="ko-KR" altLang="en-US" sz="1400" dirty="0" err="1"/>
              <a:t>나인뮤지스</a:t>
            </a:r>
            <a:r>
              <a:rPr lang="en-US" altLang="ko-KR" sz="1400" dirty="0"/>
              <a:t>', 'VNT' </a:t>
            </a:r>
            <a:r>
              <a:rPr lang="ko-KR" altLang="en-US" sz="1400" dirty="0"/>
              <a:t>스타 홍보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개발</a:t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포미닛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비스트</a:t>
            </a:r>
            <a:r>
              <a:rPr lang="ko-KR" altLang="en-US" sz="1400" dirty="0"/>
              <a:t> 슬라이딩 퍼즐</a:t>
            </a:r>
            <a:r>
              <a:rPr lang="en-US" altLang="ko-KR" sz="1400" dirty="0"/>
              <a:t>', '</a:t>
            </a:r>
            <a:r>
              <a:rPr lang="ko-KR" altLang="en-US" sz="1400" dirty="0" err="1"/>
              <a:t>포미닛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비스트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틀린그림찾기</a:t>
            </a:r>
            <a:r>
              <a:rPr lang="en-US" altLang="ko-KR" sz="1400" dirty="0"/>
              <a:t>' </a:t>
            </a:r>
            <a:r>
              <a:rPr lang="ko-KR" altLang="en-US" sz="1400" dirty="0"/>
              <a:t>게임 </a:t>
            </a:r>
            <a:r>
              <a:rPr lang="ko-KR" altLang="en-US" sz="1400" dirty="0" smtClean="0"/>
              <a:t>개발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'LG</a:t>
            </a:r>
            <a:r>
              <a:rPr lang="ko-KR" altLang="en-US" sz="1400" dirty="0"/>
              <a:t>전자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포토다이어리 프로젝트</a:t>
            </a:r>
            <a:r>
              <a:rPr lang="en-US" altLang="ko-KR" sz="1400" dirty="0"/>
              <a:t>'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* 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현재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r>
              <a:rPr lang="en-US" altLang="ko-KR" sz="1400" dirty="0"/>
              <a:t>LG</a:t>
            </a:r>
            <a:r>
              <a:rPr lang="ko-KR" altLang="en-US" sz="1400" dirty="0"/>
              <a:t>전자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VuTalk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시스템앱</a:t>
            </a:r>
            <a:r>
              <a:rPr lang="ko-KR" altLang="en-US" sz="1400" dirty="0" smtClean="0"/>
              <a:t> 프로젝트 </a:t>
            </a:r>
            <a:endParaRPr lang="en-US" altLang="ko-KR" sz="1400" dirty="0" smtClean="0"/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LG CNS  IOT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프로젝트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현재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5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0960" cy="51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3447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Node JS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966" y="652046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피들러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2672" y="2160904"/>
            <a:ext cx="268776" cy="115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44646" y="2996952"/>
            <a:ext cx="156731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1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949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몽구스로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몽고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모델 생성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620688"/>
            <a:ext cx="76328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!! </a:t>
            </a:r>
            <a:r>
              <a:rPr lang="ko-KR" altLang="en-US" sz="1400" dirty="0" smtClean="0"/>
              <a:t>이제는 실제로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데이터를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저장하자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글올리기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–save mongoose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*db.js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mongoose = require('mongoose')</a:t>
            </a:r>
          </a:p>
          <a:p>
            <a:r>
              <a:rPr lang="en-US" altLang="ko-KR" sz="1400" dirty="0" err="1"/>
              <a:t>mongoose.connect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://localhost/social', function () {</a:t>
            </a:r>
          </a:p>
          <a:p>
            <a:r>
              <a:rPr lang="en-US" altLang="ko-KR" sz="1400" dirty="0"/>
              <a:t>  console.log('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 connected')</a:t>
            </a:r>
          </a:p>
          <a:p>
            <a:r>
              <a:rPr lang="en-US" altLang="ko-KR" sz="1400" dirty="0"/>
              <a:t>})</a:t>
            </a:r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mongoose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* models/post.js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= require('../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Post = </a:t>
            </a:r>
            <a:r>
              <a:rPr lang="en-US" altLang="ko-KR" sz="1400" dirty="0" err="1"/>
              <a:t>db.model</a:t>
            </a:r>
            <a:r>
              <a:rPr lang="en-US" altLang="ko-KR" sz="1400" dirty="0"/>
              <a:t>('Post', {</a:t>
            </a:r>
          </a:p>
          <a:p>
            <a:r>
              <a:rPr lang="en-US" altLang="ko-KR" sz="1400" dirty="0"/>
              <a:t>  username: { type: String, required: true },</a:t>
            </a:r>
          </a:p>
          <a:p>
            <a:r>
              <a:rPr lang="en-US" altLang="ko-KR" sz="1400" dirty="0"/>
              <a:t>  body:     { type: String, required: true },</a:t>
            </a:r>
          </a:p>
          <a:p>
            <a:r>
              <a:rPr lang="en-US" altLang="ko-KR" sz="1400" dirty="0"/>
              <a:t>  date:     { type: Date,   required: true, default: </a:t>
            </a:r>
            <a:r>
              <a:rPr lang="en-US" altLang="ko-KR" sz="1400" dirty="0" err="1"/>
              <a:t>Date.now</a:t>
            </a: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module.exports</a:t>
            </a:r>
            <a:r>
              <a:rPr lang="en-US" altLang="ko-KR" sz="1400" dirty="0"/>
              <a:t> = Post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90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513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POST API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몽구스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모델 사용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692696"/>
            <a:ext cx="76328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server.js post 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 Post = require('./models/post')</a:t>
            </a:r>
          </a:p>
          <a:p>
            <a:endParaRPr lang="ko-KR" altLang="en-US" sz="1400" dirty="0">
              <a:latin typeface="나눔고딕코딩"/>
              <a:ea typeface="나눔고딕코딩"/>
            </a:endParaRPr>
          </a:p>
          <a:p>
            <a:r>
              <a:rPr lang="en-US" altLang="ko-KR" sz="1400" dirty="0" err="1">
                <a:latin typeface="나눔고딕코딩"/>
                <a:ea typeface="나눔고딕코딩"/>
              </a:rPr>
              <a:t>app.post</a:t>
            </a:r>
            <a:r>
              <a:rPr lang="en-US" altLang="ko-KR" sz="1400" dirty="0">
                <a:latin typeface="나눔고딕코딩"/>
                <a:ea typeface="나눔고딕코딩"/>
              </a:rPr>
              <a:t>('/</a:t>
            </a:r>
            <a:r>
              <a:rPr lang="en-US" altLang="ko-KR" sz="14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api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/posts', function (</a:t>
            </a:r>
            <a:r>
              <a:rPr lang="en-US" altLang="ko-KR" sz="14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, res, next) {</a:t>
            </a:r>
          </a:p>
          <a:p>
            <a:r>
              <a:rPr lang="ko-KR" altLang="en-US" sz="1400" dirty="0">
                <a:latin typeface="나눔고딕코딩"/>
                <a:ea typeface="나눔고딕코딩"/>
              </a:rPr>
              <a:t>  </a:t>
            </a:r>
            <a:r>
              <a:rPr lang="en-US" altLang="ko-KR" sz="1400" dirty="0">
                <a:latin typeface="나눔고딕코딩"/>
                <a:ea typeface="나눔고딕코딩"/>
              </a:rPr>
              <a:t>//</a:t>
            </a:r>
            <a:r>
              <a:rPr lang="ko-KR" altLang="en-US" sz="1400" dirty="0">
                <a:latin typeface="나눔고딕코딩"/>
                <a:ea typeface="나눔고딕코딩"/>
              </a:rPr>
              <a:t>모델</a:t>
            </a:r>
            <a:r>
              <a:rPr lang="en-US" altLang="ko-KR" sz="1400" dirty="0">
                <a:latin typeface="나눔고딕코딩"/>
                <a:ea typeface="나눔고딕코딩"/>
              </a:rPr>
              <a:t>(</a:t>
            </a:r>
            <a:r>
              <a:rPr lang="ko-KR" altLang="en-US" sz="1400" dirty="0">
                <a:latin typeface="나눔고딕코딩"/>
                <a:ea typeface="나눔고딕코딩"/>
              </a:rPr>
              <a:t>클래스</a:t>
            </a:r>
            <a:r>
              <a:rPr lang="en-US" altLang="ko-KR" sz="1400" dirty="0">
                <a:latin typeface="나눔고딕코딩"/>
                <a:ea typeface="나눔고딕코딩"/>
              </a:rPr>
              <a:t>)</a:t>
            </a:r>
            <a:r>
              <a:rPr lang="ko-KR" altLang="en-US" sz="1400" dirty="0">
                <a:latin typeface="나눔고딕코딩"/>
                <a:ea typeface="나눔고딕코딩"/>
              </a:rPr>
              <a:t>을 이용하여 컬렉션</a:t>
            </a:r>
            <a:r>
              <a:rPr lang="en-US" altLang="ko-KR" sz="1400" dirty="0">
                <a:latin typeface="나눔고딕코딩"/>
                <a:ea typeface="나눔고딕코딩"/>
              </a:rPr>
              <a:t>(</a:t>
            </a:r>
            <a:r>
              <a:rPr lang="ko-KR" altLang="en-US" sz="1400" dirty="0" err="1">
                <a:latin typeface="나눔고딕코딩"/>
                <a:ea typeface="나눔고딕코딩"/>
              </a:rPr>
              <a:t>인스턴스</a:t>
            </a:r>
            <a:r>
              <a:rPr lang="en-US" altLang="ko-KR" sz="1400" dirty="0">
                <a:latin typeface="나눔고딕코딩"/>
                <a:ea typeface="나눔고딕코딩"/>
              </a:rPr>
              <a:t>) </a:t>
            </a:r>
            <a:r>
              <a:rPr lang="ko-KR" altLang="en-US" sz="1400" dirty="0">
                <a:latin typeface="나눔고딕코딩"/>
                <a:ea typeface="나눔고딕코딩"/>
              </a:rPr>
              <a:t>생성 후 저장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</a:t>
            </a:r>
            <a:r>
              <a:rPr lang="en-US" altLang="ko-KR" sz="14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 post = new Post({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  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username: </a:t>
            </a:r>
            <a:r>
              <a:rPr lang="en-US" altLang="ko-KR" sz="14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req.body.username</a:t>
            </a:r>
            <a:r>
              <a:rPr lang="en-US" altLang="ko-KR" sz="14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  body:     </a:t>
            </a:r>
            <a:r>
              <a:rPr lang="en-US" altLang="ko-KR" sz="1400" dirty="0" err="1">
                <a:latin typeface="나눔고딕코딩"/>
                <a:ea typeface="나눔고딕코딩"/>
              </a:rPr>
              <a:t>req.body.body</a:t>
            </a:r>
            <a:r>
              <a:rPr lang="en-US" altLang="ko-KR" sz="1400" dirty="0">
                <a:latin typeface="나눔고딕코딩"/>
                <a:ea typeface="나눔고딕코딩"/>
              </a:rPr>
              <a:t>,</a:t>
            </a:r>
          </a:p>
          <a:p>
            <a:r>
              <a:rPr lang="ko-KR" altLang="en-US" sz="1400" dirty="0">
                <a:latin typeface="나눔고딕코딩"/>
                <a:ea typeface="나눔고딕코딩"/>
              </a:rPr>
              <a:t>  </a:t>
            </a:r>
            <a:r>
              <a:rPr lang="en-US" altLang="ko-KR" sz="1400" dirty="0"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</a:t>
            </a:r>
            <a:r>
              <a:rPr lang="en-US" altLang="ko-KR" sz="1400" dirty="0" err="1">
                <a:latin typeface="나눔고딕코딩"/>
                <a:ea typeface="나눔고딕코딩"/>
              </a:rPr>
              <a:t>post.save</a:t>
            </a:r>
            <a:r>
              <a:rPr lang="en-US" altLang="ko-KR" sz="1400" dirty="0">
                <a:latin typeface="나눔고딕코딩"/>
                <a:ea typeface="나눔고딕코딩"/>
              </a:rPr>
              <a:t>(function (err, post) {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  if (err) { return </a:t>
            </a:r>
            <a:r>
              <a:rPr lang="en-US" altLang="ko-KR" sz="1400" dirty="0" err="1">
                <a:latin typeface="나눔고딕코딩"/>
                <a:ea typeface="나눔고딕코딩"/>
              </a:rPr>
              <a:t>res.json</a:t>
            </a:r>
            <a:r>
              <a:rPr lang="en-US" altLang="ko-KR" sz="1400" dirty="0">
                <a:latin typeface="나눔고딕코딩"/>
                <a:ea typeface="나눔고딕코딩"/>
              </a:rPr>
              <a:t>({result:100, </a:t>
            </a:r>
            <a:r>
              <a:rPr lang="en-US" altLang="ko-KR" sz="1400" dirty="0" err="1">
                <a:latin typeface="나눔고딕코딩"/>
                <a:ea typeface="나눔고딕코딩"/>
              </a:rPr>
              <a:t>data:err</a:t>
            </a:r>
            <a:r>
              <a:rPr lang="en-US" altLang="ko-KR" sz="1400" dirty="0">
                <a:latin typeface="나눔고딕코딩"/>
                <a:ea typeface="나눔고딕코딩"/>
              </a:rPr>
              <a:t>}) }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    </a:t>
            </a:r>
            <a:r>
              <a:rPr lang="en-US" altLang="ko-KR" sz="1400" dirty="0" err="1">
                <a:latin typeface="나눔고딕코딩"/>
                <a:ea typeface="나눔고딕코딩"/>
              </a:rPr>
              <a:t>res.json</a:t>
            </a:r>
            <a:r>
              <a:rPr lang="en-US" altLang="ko-KR" sz="1400" dirty="0">
                <a:latin typeface="나눔고딕코딩"/>
                <a:ea typeface="나눔고딕코딩"/>
              </a:rPr>
              <a:t>(post)</a:t>
            </a:r>
          </a:p>
          <a:p>
            <a:r>
              <a:rPr lang="ko-KR" altLang="en-US" sz="1400" dirty="0">
                <a:latin typeface="나눔고딕코딩"/>
                <a:ea typeface="나눔고딕코딩"/>
              </a:rPr>
              <a:t>  </a:t>
            </a:r>
            <a:r>
              <a:rPr lang="en-US" altLang="ko-KR" sz="1400" dirty="0"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400" dirty="0">
                <a:latin typeface="나눔고딕코딩"/>
                <a:ea typeface="나눔고딕코딩"/>
              </a:rPr>
              <a:t>})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크롬으로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하여 데이터가 몽고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들어가있는지 확인한다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창에서</a:t>
            </a:r>
            <a:endParaRPr lang="en-US" altLang="ko-KR" sz="1400" dirty="0" smtClean="0"/>
          </a:p>
          <a:p>
            <a:r>
              <a:rPr lang="en-US" altLang="ko-KR" sz="1400" dirty="0"/>
              <a:t>u</a:t>
            </a:r>
            <a:r>
              <a:rPr lang="en-US" altLang="ko-KR" sz="1400" dirty="0" smtClean="0"/>
              <a:t>se test</a:t>
            </a:r>
          </a:p>
          <a:p>
            <a:r>
              <a:rPr lang="en-US" altLang="ko-KR" sz="1400" dirty="0" smtClean="0"/>
              <a:t>show collections </a:t>
            </a:r>
          </a:p>
          <a:p>
            <a:r>
              <a:rPr lang="en-US" altLang="ko-KR" sz="1400" dirty="0" err="1" smtClean="0"/>
              <a:t>db.posts.find</a:t>
            </a:r>
            <a:r>
              <a:rPr lang="en-US" altLang="ko-KR" sz="1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90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513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Back-end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POST API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몽구스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모델 사용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692696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server.js get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app.get</a:t>
            </a:r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나눔고딕코딩"/>
                <a:ea typeface="나눔고딕코딩"/>
              </a:rPr>
              <a:t>'/</a:t>
            </a:r>
            <a:r>
              <a:rPr lang="en-US" altLang="ko-KR" sz="14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api</a:t>
            </a:r>
            <a:r>
              <a:rPr lang="en-US" altLang="ko-KR" sz="1400" dirty="0">
                <a:solidFill>
                  <a:srgbClr val="2A00FF"/>
                </a:solidFill>
                <a:latin typeface="나눔고딕코딩"/>
                <a:ea typeface="나눔고딕코딩"/>
              </a:rPr>
              <a:t>/posts'</a:t>
            </a:r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</a:t>
            </a:r>
            <a:r>
              <a:rPr lang="en-US" altLang="ko-KR" sz="14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400" b="1" dirty="0">
                <a:solidFill>
                  <a:srgbClr val="000000"/>
                </a:solidFill>
                <a:latin typeface="나눔고딕코딩"/>
                <a:ea typeface="나눔고딕코딩"/>
              </a:rPr>
              <a:t>, res, next)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Post.find</a:t>
            </a:r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  .exec(</a:t>
            </a:r>
            <a:r>
              <a:rPr lang="en-US" altLang="ko-KR" sz="14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(err, posts)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나눔고딕코딩"/>
                <a:ea typeface="나눔고딕코딩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(err) { </a:t>
            </a:r>
            <a:r>
              <a:rPr lang="en-US" altLang="ko-KR" sz="1400" b="1" dirty="0">
                <a:solidFill>
                  <a:srgbClr val="7F0055"/>
                </a:solidFill>
                <a:latin typeface="나눔고딕코딩"/>
                <a:ea typeface="나눔고딕코딩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next(err)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res.json</a:t>
            </a:r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(posts)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!! </a:t>
            </a:r>
            <a:r>
              <a:rPr lang="ko-KR" altLang="en-US" sz="1400" dirty="0" err="1" smtClean="0"/>
              <a:t>백엔드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개발후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REST console </a:t>
            </a:r>
            <a:r>
              <a:rPr lang="ko-KR" altLang="en-US" sz="1400" dirty="0" smtClean="0"/>
              <a:t>테스트가 완료되면 </a:t>
            </a:r>
            <a:r>
              <a:rPr lang="en-US" altLang="ko-KR" sz="1400" dirty="0" smtClean="0"/>
              <a:t>Front </a:t>
            </a:r>
            <a:r>
              <a:rPr lang="ko-KR" altLang="en-US" sz="1400" dirty="0" smtClean="0"/>
              <a:t>개발을 </a:t>
            </a:r>
            <a:r>
              <a:rPr lang="ko-KR" altLang="en-US" sz="1400" dirty="0" err="1" smtClean="0"/>
              <a:t>할수있다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17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536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Front-end </a:t>
            </a:r>
            <a:r>
              <a:rPr lang="ko-KR" altLang="en-US" b="1" dirty="0" smtClean="0"/>
              <a:t>구축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정적 모형페이지 생성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016" y="2636912"/>
            <a:ext cx="7056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&lt;!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DOCTYPE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html&gt;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lang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ko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부트스트랩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link </a:t>
            </a:r>
            <a:r>
              <a:rPr lang="en-US" altLang="ko-KR" sz="1000" dirty="0" err="1">
                <a:solidFill>
                  <a:srgbClr val="7F00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rel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stylesheet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 </a:t>
            </a:r>
            <a:r>
              <a:rPr lang="en-US" altLang="ko-KR" sz="1000" i="1" dirty="0" err="1">
                <a:solidFill>
                  <a:srgbClr val="7F00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href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"https://maxcdn.bootstrapcdn.com/bootstrap/3.3.2/</a:t>
            </a:r>
            <a:r>
              <a:rPr lang="en-US" altLang="ko-KR" sz="1000" i="1" dirty="0" err="1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css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/bootstrap.min.css"</a:t>
            </a:r>
            <a:r>
              <a:rPr lang="en-US" altLang="ko-KR" sz="1000" i="1" dirty="0">
                <a:solidFill>
                  <a:srgbClr val="00808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&gt;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  &lt;/</a:t>
            </a:r>
            <a:r>
              <a:rPr lang="en-US" altLang="ko-KR" sz="1000" dirty="0" smtClean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endParaRPr lang="ko-KR" altLang="en-US" sz="1000" dirty="0">
              <a:solidFill>
                <a:srgbClr val="000000"/>
              </a:solidFill>
              <a:latin typeface="나눔고딕코딩"/>
              <a:ea typeface="나눔고딕코딩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 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"container"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Recent Posts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"list-group-item"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@</a:t>
            </a:r>
            <a:r>
              <a:rPr lang="en-US" altLang="ko-KR" sz="10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eastflag</a:t>
            </a:r>
            <a:r>
              <a:rPr lang="en-US" altLang="ko-KR" sz="1000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u="sng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Node rules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"list-group-item"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@</a:t>
            </a:r>
            <a:r>
              <a:rPr lang="en-US" altLang="ko-KR" sz="1000" u="sng" dirty="0" err="1">
                <a:solidFill>
                  <a:srgbClr val="000000"/>
                </a:solidFill>
                <a:latin typeface="나눔고딕코딩"/>
                <a:ea typeface="나눔고딕코딩"/>
              </a:rPr>
              <a:t>eastflag</a:t>
            </a:r>
            <a:r>
              <a:rPr lang="en-US" altLang="ko-KR" sz="1000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u="sng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Angular.js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91023" y="692696"/>
            <a:ext cx="7221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layouts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posts.html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생성후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server.js 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app.get</a:t>
            </a:r>
            <a:r>
              <a:rPr lang="en-US" altLang="ko-KR" sz="1400" dirty="0"/>
              <a:t>('/', function 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res.sendfile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'layouts/posts.html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})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90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10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Front-end </a:t>
            </a:r>
            <a:r>
              <a:rPr lang="ko-KR" altLang="en-US" b="1" dirty="0"/>
              <a:t>구축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Angular JS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화 하기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287" y="692696"/>
            <a:ext cx="705678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&lt;!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DOCTYPE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html&gt;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lang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ko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부트스트랩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link </a:t>
            </a:r>
            <a:r>
              <a:rPr lang="en-US" altLang="ko-KR" sz="1000" dirty="0" err="1">
                <a:solidFill>
                  <a:srgbClr val="7F00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rel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stylesheet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 </a:t>
            </a:r>
            <a:r>
              <a:rPr lang="en-US" altLang="ko-KR" sz="1000" i="1" dirty="0" err="1">
                <a:solidFill>
                  <a:srgbClr val="7F007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href</a:t>
            </a:r>
            <a:r>
              <a:rPr lang="en-US" altLang="ko-KR" sz="1000" i="1" dirty="0">
                <a:solidFill>
                  <a:srgbClr val="00000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"https://maxcdn.bootstrapcdn.com/bootstrap/3.3.2/</a:t>
            </a:r>
            <a:r>
              <a:rPr lang="en-US" altLang="ko-KR" sz="1000" i="1" dirty="0" err="1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css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/bootstrap.min.css"</a:t>
            </a:r>
            <a:r>
              <a:rPr lang="en-US" altLang="ko-KR" sz="1000" i="1" dirty="0">
                <a:solidFill>
                  <a:srgbClr val="008080"/>
                </a:solidFill>
                <a:highlight>
                  <a:srgbClr val="E8F2FE"/>
                </a:highlight>
                <a:latin typeface="나눔고딕코딩"/>
                <a:ea typeface="나눔고딕코딩"/>
              </a:rPr>
              <a:t>&gt; </a:t>
            </a:r>
            <a:endParaRPr lang="en-US" altLang="ko-KR" sz="1000" i="1" dirty="0">
              <a:solidFill>
                <a:srgbClr val="008080"/>
              </a:solidFill>
              <a:latin typeface="나눔고딕코딩"/>
              <a:ea typeface="나눔고딕코딩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 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ng-app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'app'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ng-controller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PostsCtrl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"container"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Recent Posts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ng-repeat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'post in posts'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"list-group-item"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post.username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post.body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Angular JS 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"https://ajax.googleapis.com/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ajax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/libs/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angularjs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/1.3.15/angular.min.js"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&gt;&lt;/</a:t>
            </a:r>
            <a:r>
              <a:rPr lang="en-US" altLang="ko-KR" sz="1000" i="1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var</a:t>
            </a:r>
            <a:r>
              <a:rPr lang="en-US" altLang="ko-KR" sz="1000" dirty="0">
                <a:latin typeface="나눔고딕코딩"/>
                <a:ea typeface="나눔고딕코딩"/>
              </a:rPr>
              <a:t> app = </a:t>
            </a:r>
            <a:r>
              <a:rPr lang="en-US" altLang="ko-KR" sz="1000" dirty="0" err="1">
                <a:latin typeface="나눔고딕코딩"/>
                <a:ea typeface="나눔고딕코딩"/>
              </a:rPr>
              <a:t>angular.module</a:t>
            </a:r>
            <a:r>
              <a:rPr lang="en-US" altLang="ko-KR" sz="1000" dirty="0">
                <a:latin typeface="나눔고딕코딩"/>
                <a:ea typeface="나눔고딕코딩"/>
              </a:rPr>
              <a:t>('app', []);</a:t>
            </a: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app.controller</a:t>
            </a:r>
            <a:r>
              <a:rPr lang="en-US" altLang="ko-KR" sz="1000" dirty="0">
                <a:latin typeface="나눔고딕코딩"/>
                <a:ea typeface="나눔고딕코딩"/>
              </a:rPr>
              <a:t>('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PostsCtrl</a:t>
            </a:r>
            <a:r>
              <a:rPr lang="en-US" altLang="ko-KR" sz="1000" dirty="0">
                <a:latin typeface="나눔고딕코딩"/>
                <a:ea typeface="나눔고딕코딩"/>
              </a:rPr>
              <a:t>', function($scope){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scope.posts</a:t>
            </a:r>
            <a:r>
              <a:rPr lang="en-US" altLang="ko-KR" sz="1000" dirty="0">
                <a:latin typeface="나눔고딕코딩"/>
                <a:ea typeface="나눔고딕코딩"/>
              </a:rPr>
              <a:t> = [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username: '</a:t>
            </a:r>
            <a:r>
              <a:rPr lang="en-US" altLang="ko-KR" sz="1000" dirty="0" err="1">
                <a:latin typeface="나눔고딕코딩"/>
                <a:ea typeface="나눔고딕코딩"/>
              </a:rPr>
              <a:t>eastflag</a:t>
            </a:r>
            <a:r>
              <a:rPr lang="en-US" altLang="ko-KR" sz="10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body: 'Node rules'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},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username: '</a:t>
            </a:r>
            <a:r>
              <a:rPr lang="en-US" altLang="ko-KR" sz="1000" dirty="0" err="1">
                <a:latin typeface="나눔고딕코딩"/>
                <a:ea typeface="나눔고딕코딩"/>
              </a:rPr>
              <a:t>eastflag</a:t>
            </a:r>
            <a:r>
              <a:rPr lang="en-US" altLang="ko-KR" sz="10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body: 'Angular </a:t>
            </a:r>
            <a:r>
              <a:rPr lang="en-US" altLang="ko-KR" sz="1000" dirty="0" err="1">
                <a:latin typeface="나눔고딕코딩"/>
                <a:ea typeface="나눔고딕코딩"/>
              </a:rPr>
              <a:t>js'</a:t>
            </a:r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en-US" altLang="ko-KR" sz="1000" dirty="0">
                <a:latin typeface="나눔고딕코딩"/>
                <a:ea typeface="나눔고딕코딩"/>
              </a:rPr>
              <a:t>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]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});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ko-KR" altLang="en-US" sz="10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41168"/>
            <a:ext cx="5356895" cy="13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104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Front-end </a:t>
            </a:r>
            <a:r>
              <a:rPr lang="ko-KR" altLang="en-US" b="1" dirty="0"/>
              <a:t>구축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Angular JS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화 하기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287" y="692696"/>
            <a:ext cx="70567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코딩"/>
                <a:ea typeface="나눔고딕코딩"/>
              </a:rPr>
              <a:t>* </a:t>
            </a:r>
            <a:r>
              <a:rPr lang="ko-KR" altLang="en-US" sz="1400" dirty="0" smtClean="0">
                <a:latin typeface="나눔고딕코딩"/>
                <a:ea typeface="나눔고딕코딩"/>
              </a:rPr>
              <a:t>새로운 글 추가하기</a:t>
            </a:r>
            <a:endParaRPr lang="en-US" altLang="ko-KR" sz="1400" dirty="0" smtClean="0">
              <a:latin typeface="나눔고딕코딩"/>
              <a:ea typeface="나눔고딕코딩"/>
            </a:endParaRPr>
          </a:p>
          <a:p>
            <a:r>
              <a:rPr lang="en-US" altLang="ko-KR" sz="1400" dirty="0" smtClean="0">
                <a:latin typeface="나눔고딕코딩"/>
                <a:ea typeface="나눔고딕코딩"/>
              </a:rPr>
              <a:t>=&gt;</a:t>
            </a:r>
            <a:r>
              <a:rPr lang="ko-KR" altLang="en-US" sz="1400" dirty="0" smtClean="0">
                <a:latin typeface="나눔고딕코딩"/>
                <a:ea typeface="나눔고딕코딩"/>
              </a:rPr>
              <a:t>로컬 데이터를 추가하기</a:t>
            </a:r>
            <a:endParaRPr lang="en-US" altLang="ko-KR" sz="1400" dirty="0" smtClean="0">
              <a:latin typeface="나눔고딕코딩"/>
              <a:ea typeface="나눔고딕코딩"/>
            </a:endParaRPr>
          </a:p>
          <a:p>
            <a:endParaRPr lang="en-US" altLang="ko-KR" sz="1400" dirty="0">
              <a:latin typeface="나눔고딕코딩"/>
              <a:ea typeface="나눔고딕코딩"/>
            </a:endParaRPr>
          </a:p>
          <a:p>
            <a:r>
              <a:rPr lang="en-US" altLang="ko-KR" sz="1400" dirty="0" smtClean="0">
                <a:latin typeface="나눔고딕코딩"/>
                <a:ea typeface="나눔고딕코딩"/>
              </a:rPr>
              <a:t>- Html </a:t>
            </a:r>
            <a:r>
              <a:rPr lang="ko-KR" altLang="en-US" sz="1400" dirty="0" smtClean="0">
                <a:latin typeface="나눔고딕코딩"/>
                <a:ea typeface="나눔고딕코딩"/>
              </a:rPr>
              <a:t>추</a:t>
            </a:r>
            <a:r>
              <a:rPr lang="ko-KR" altLang="en-US" sz="1400" dirty="0">
                <a:latin typeface="나눔고딕코딩"/>
                <a:ea typeface="나눔고딕코딩"/>
              </a:rPr>
              <a:t>가</a:t>
            </a:r>
            <a:endParaRPr lang="en-US" altLang="ko-KR" sz="1400" dirty="0" smtClean="0">
              <a:latin typeface="나눔고딕코딩"/>
              <a:ea typeface="나눔고딕코딩"/>
            </a:endParaRPr>
          </a:p>
          <a:p>
            <a:pPr lvl="0"/>
            <a:r>
              <a:rPr lang="en-US" altLang="ko-KR" sz="12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            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ea typeface="나눔고딕코딩"/>
              </a:rPr>
              <a:t>input </a:t>
            </a:r>
            <a:r>
              <a:rPr lang="en-US" altLang="ko-KR" sz="12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ng-model</a:t>
            </a:r>
            <a:r>
              <a:rPr lang="en-US" altLang="ko-KR" sz="12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postBody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 </a:t>
            </a:r>
            <a:r>
              <a:rPr lang="en-US" altLang="ko-KR" sz="12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2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'form-control'</a:t>
            </a:r>
            <a:r>
              <a:rPr lang="en-US" altLang="ko-KR" sz="12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ea typeface="나눔고딕코딩"/>
              </a:rPr>
              <a:t>span </a:t>
            </a:r>
            <a:r>
              <a:rPr lang="en-US" altLang="ko-KR" sz="12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input-group-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ea typeface="나눔고딕코딩"/>
              </a:rPr>
              <a:t>button </a:t>
            </a:r>
            <a:r>
              <a:rPr lang="en-US" altLang="ko-KR" sz="12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ng-click</a:t>
            </a:r>
            <a:r>
              <a:rPr lang="en-US" altLang="ko-KR" sz="12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addPost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()' </a:t>
            </a:r>
            <a:r>
              <a:rPr lang="en-US" altLang="ko-KR" sz="12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2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2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2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-default'</a:t>
            </a:r>
            <a:r>
              <a:rPr lang="en-US" altLang="ko-KR" sz="12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2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Add Post</a:t>
            </a:r>
            <a:r>
              <a:rPr lang="en-US" altLang="ko-KR" sz="12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200" i="1" u="sng" dirty="0">
                <a:solidFill>
                  <a:srgbClr val="3F7F7F"/>
                </a:solidFill>
                <a:latin typeface="나눔고딕코딩"/>
                <a:ea typeface="나눔고딕코딩"/>
              </a:rPr>
              <a:t>button</a:t>
            </a:r>
            <a:r>
              <a:rPr lang="en-US" altLang="ko-KR" sz="12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스트립트</a:t>
            </a:r>
            <a:r>
              <a:rPr lang="ko-KR" altLang="en-US" sz="1400" dirty="0" smtClean="0"/>
              <a:t> 추가</a:t>
            </a:r>
            <a:endParaRPr lang="en-US" altLang="ko-KR" sz="1400" dirty="0"/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$</a:t>
            </a:r>
            <a:r>
              <a:rPr lang="en-US" altLang="ko-KR" sz="1200" dirty="0" err="1">
                <a:solidFill>
                  <a:prstClr val="black"/>
                </a:solidFill>
                <a:latin typeface="나눔고딕코딩"/>
                <a:ea typeface="나눔고딕코딩"/>
              </a:rPr>
              <a:t>scope.addPost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= function () 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if ($</a:t>
            </a:r>
            <a:r>
              <a:rPr lang="en-US" altLang="ko-KR" sz="1200" dirty="0" err="1">
                <a:solidFill>
                  <a:prstClr val="black"/>
                </a:solidFill>
                <a:latin typeface="나눔고딕코딩"/>
                <a:ea typeface="나눔고딕코딩"/>
              </a:rPr>
              <a:t>scope.postBody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) 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  $</a:t>
            </a:r>
            <a:r>
              <a:rPr lang="en-US" altLang="ko-KR" sz="1200" dirty="0" err="1">
                <a:solidFill>
                  <a:prstClr val="black"/>
                </a:solidFill>
                <a:latin typeface="나눔고딕코딩"/>
                <a:ea typeface="나눔고딕코딩"/>
              </a:rPr>
              <a:t>scope.posts.unshift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({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    username: '</a:t>
            </a:r>
            <a:r>
              <a:rPr lang="en-US" altLang="ko-KR" sz="1200" dirty="0" err="1">
                <a:solidFill>
                  <a:prstClr val="black"/>
                </a:solidFill>
                <a:latin typeface="나눔고딕코딩"/>
                <a:ea typeface="나눔고딕코딩"/>
              </a:rPr>
              <a:t>dickeyxxx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',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    body: $</a:t>
            </a:r>
            <a:r>
              <a:rPr lang="en-US" altLang="ko-KR" sz="1200" dirty="0" err="1">
                <a:solidFill>
                  <a:prstClr val="black"/>
                </a:solidFill>
                <a:latin typeface="나눔고딕코딩"/>
                <a:ea typeface="나눔고딕코딩"/>
              </a:rPr>
              <a:t>scope.postBody</a:t>
            </a:r>
            <a:endParaRPr lang="en-US" altLang="ko-KR" sz="1200" dirty="0">
              <a:solidFill>
                <a:prstClr val="black"/>
              </a:solidFill>
              <a:latin typeface="나눔고딕코딩"/>
              <a:ea typeface="나눔고딕코딩"/>
            </a:endParaRPr>
          </a:p>
          <a:p>
            <a:pPr lvl="0"/>
            <a:r>
              <a:rPr lang="ko-KR" altLang="en-US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})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}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200" dirty="0">
                <a:solidFill>
                  <a:prstClr val="black"/>
                </a:solidFill>
                <a:latin typeface="나눔고딕코딩"/>
                <a:ea typeface="나눔고딕코딩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373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Front-end </a:t>
            </a:r>
            <a:r>
              <a:rPr lang="ko-KR" altLang="en-US" b="1" dirty="0"/>
              <a:t>구축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전체 완성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(local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버전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586417"/>
            <a:ext cx="82089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&lt;!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DOCTYPE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html&gt;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html </a:t>
            </a:r>
            <a:r>
              <a:rPr lang="en-US" altLang="ko-KR" sz="8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ng-app</a:t>
            </a:r>
            <a:r>
              <a:rPr lang="en-US" altLang="ko-KR" sz="8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'app'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link </a:t>
            </a:r>
            <a:r>
              <a:rPr lang="en-US" altLang="ko-KR" sz="8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rel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'stylesheet' </a:t>
            </a:r>
            <a:r>
              <a:rPr lang="en-US" altLang="ko-KR" sz="800" i="1" dirty="0" err="1">
                <a:solidFill>
                  <a:srgbClr val="7F007F"/>
                </a:solidFill>
                <a:latin typeface="나눔고딕코딩"/>
                <a:ea typeface="나눔고딕코딩"/>
              </a:rPr>
              <a:t>href</a:t>
            </a:r>
            <a:r>
              <a:rPr lang="en-US" altLang="ko-KR" sz="800" i="1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'http://maxcdn.bootstrapcdn.com/bootstrap/3.2.0/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css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/bootstrap.min.css'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8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ng-controller</a:t>
            </a:r>
            <a:r>
              <a:rPr lang="en-US" altLang="ko-KR" sz="8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PostsCtrl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 </a:t>
            </a:r>
            <a:r>
              <a:rPr lang="en-US" altLang="ko-KR" sz="8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'container'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Recent Posts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form </a:t>
            </a:r>
            <a:r>
              <a:rPr lang="en-US" altLang="ko-KR" sz="800" dirty="0">
                <a:solidFill>
                  <a:srgbClr val="7F007F"/>
                </a:solidFill>
                <a:latin typeface="나눔고딕코딩"/>
                <a:ea typeface="나눔고딕코딩"/>
              </a:rPr>
              <a:t>role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'form'</a:t>
            </a:r>
            <a:r>
              <a:rPr lang="en-US" altLang="ko-KR" sz="8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8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form-group'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8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input-group"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input </a:t>
            </a:r>
            <a:r>
              <a:rPr lang="en-US" altLang="ko-KR" sz="8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ng-model</a:t>
            </a:r>
            <a:r>
              <a:rPr lang="en-US" altLang="ko-KR" sz="8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postBody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 </a:t>
            </a:r>
            <a:r>
              <a:rPr lang="en-US" altLang="ko-KR" sz="8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'form-control'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span </a:t>
            </a:r>
            <a:r>
              <a:rPr lang="en-US" altLang="ko-KR" sz="8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input-group-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button </a:t>
            </a:r>
            <a:r>
              <a:rPr lang="en-US" altLang="ko-KR" sz="8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ng-click</a:t>
            </a:r>
            <a:r>
              <a:rPr lang="en-US" altLang="ko-KR" sz="8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addPost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()' </a:t>
            </a:r>
            <a:r>
              <a:rPr lang="en-US" altLang="ko-KR" sz="8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-default'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8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Add Post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i="1" u="sng" dirty="0">
                <a:solidFill>
                  <a:srgbClr val="3F7F7F"/>
                </a:solidFill>
                <a:latin typeface="나눔고딕코딩"/>
                <a:ea typeface="나눔고딕코딩"/>
              </a:rPr>
              <a:t>button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form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8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list-group'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8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ng-repeat</a:t>
            </a:r>
            <a:r>
              <a:rPr lang="en-US" altLang="ko-KR" sz="8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'post in posts' </a:t>
            </a:r>
            <a:r>
              <a:rPr lang="en-US" altLang="ko-KR" sz="8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8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'list-group-item'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@{{ </a:t>
            </a:r>
            <a:r>
              <a:rPr lang="en-US" altLang="ko-KR" sz="8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post.username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}}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{{ </a:t>
            </a:r>
            <a:r>
              <a:rPr lang="en-US" altLang="ko-KR" sz="8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post.body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}}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script </a:t>
            </a:r>
            <a:r>
              <a:rPr lang="en-US" altLang="ko-KR" sz="8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'http://ajax.googleapis.com/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ajax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/libs/</a:t>
            </a:r>
            <a:r>
              <a:rPr lang="en-US" altLang="ko-KR" sz="8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angularjs</a:t>
            </a:r>
            <a:r>
              <a:rPr lang="en-US" altLang="ko-KR" sz="8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/1.3.0-rc.4/angular.js'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&gt;&lt;/</a:t>
            </a:r>
            <a:r>
              <a:rPr lang="en-US" altLang="ko-KR" sz="800" i="1" u="sng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8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</a:t>
            </a:r>
            <a:r>
              <a:rPr lang="en-US" altLang="ko-KR" sz="800" dirty="0" err="1">
                <a:latin typeface="나눔고딕코딩"/>
                <a:ea typeface="나눔고딕코딩"/>
              </a:rPr>
              <a:t>var</a:t>
            </a:r>
            <a:r>
              <a:rPr lang="en-US" altLang="ko-KR" sz="800" dirty="0">
                <a:latin typeface="나눔고딕코딩"/>
                <a:ea typeface="나눔고딕코딩"/>
              </a:rPr>
              <a:t> app = </a:t>
            </a:r>
            <a:r>
              <a:rPr lang="en-US" altLang="ko-KR" sz="800" dirty="0" err="1">
                <a:latin typeface="나눔고딕코딩"/>
                <a:ea typeface="나눔고딕코딩"/>
              </a:rPr>
              <a:t>angular.module</a:t>
            </a:r>
            <a:r>
              <a:rPr lang="en-US" altLang="ko-KR" sz="800" dirty="0">
                <a:latin typeface="나눔고딕코딩"/>
                <a:ea typeface="나눔고딕코딩"/>
              </a:rPr>
              <a:t>('app', [])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</a:t>
            </a:r>
            <a:r>
              <a:rPr lang="en-US" altLang="ko-KR" sz="800" dirty="0" err="1">
                <a:latin typeface="나눔고딕코딩"/>
                <a:ea typeface="나눔고딕코딩"/>
              </a:rPr>
              <a:t>app.controller</a:t>
            </a:r>
            <a:r>
              <a:rPr lang="en-US" altLang="ko-KR" sz="800" dirty="0">
                <a:latin typeface="나눔고딕코딩"/>
                <a:ea typeface="나눔고딕코딩"/>
              </a:rPr>
              <a:t>('</a:t>
            </a:r>
            <a:r>
              <a:rPr lang="en-US" altLang="ko-KR" sz="800" dirty="0" err="1">
                <a:latin typeface="나눔고딕코딩"/>
                <a:ea typeface="나눔고딕코딩"/>
              </a:rPr>
              <a:t>PostsCtrl</a:t>
            </a:r>
            <a:r>
              <a:rPr lang="en-US" altLang="ko-KR" sz="800" dirty="0">
                <a:latin typeface="나눔고딕코딩"/>
                <a:ea typeface="나눔고딕코딩"/>
              </a:rPr>
              <a:t>', function ($scope) 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$</a:t>
            </a:r>
            <a:r>
              <a:rPr lang="en-US" altLang="ko-KR" sz="800" dirty="0" err="1">
                <a:latin typeface="나눔고딕코딩"/>
                <a:ea typeface="나눔고딕코딩"/>
              </a:rPr>
              <a:t>scope.addPost</a:t>
            </a:r>
            <a:r>
              <a:rPr lang="en-US" altLang="ko-KR" sz="800" dirty="0">
                <a:latin typeface="나눔고딕코딩"/>
                <a:ea typeface="나눔고딕코딩"/>
              </a:rPr>
              <a:t> = function () 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if ($</a:t>
            </a:r>
            <a:r>
              <a:rPr lang="en-US" altLang="ko-KR" sz="800" dirty="0" err="1">
                <a:latin typeface="나눔고딕코딩"/>
                <a:ea typeface="나눔고딕코딩"/>
              </a:rPr>
              <a:t>scope.postBody</a:t>
            </a:r>
            <a:r>
              <a:rPr lang="en-US" altLang="ko-KR" sz="800" dirty="0">
                <a:latin typeface="나눔고딕코딩"/>
                <a:ea typeface="나눔고딕코딩"/>
              </a:rPr>
              <a:t>) 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$</a:t>
            </a:r>
            <a:r>
              <a:rPr lang="en-US" altLang="ko-KR" sz="800" dirty="0" err="1">
                <a:latin typeface="나눔고딕코딩"/>
                <a:ea typeface="나눔고딕코딩"/>
              </a:rPr>
              <a:t>scope.posts.unshift</a:t>
            </a:r>
            <a:r>
              <a:rPr lang="en-US" altLang="ko-KR" sz="800" dirty="0">
                <a:latin typeface="나눔고딕코딩"/>
                <a:ea typeface="나눔고딕코딩"/>
              </a:rPr>
              <a:t>({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  username: '</a:t>
            </a:r>
            <a:r>
              <a:rPr lang="en-US" altLang="ko-KR" sz="800" dirty="0" err="1">
                <a:latin typeface="나눔고딕코딩"/>
                <a:ea typeface="나눔고딕코딩"/>
              </a:rPr>
              <a:t>dickeyxxx</a:t>
            </a:r>
            <a:r>
              <a:rPr lang="en-US" altLang="ko-KR" sz="8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  body: $</a:t>
            </a:r>
            <a:r>
              <a:rPr lang="en-US" altLang="ko-KR" sz="800" dirty="0" err="1">
                <a:latin typeface="나눔고딕코딩"/>
                <a:ea typeface="나눔고딕코딩"/>
              </a:rPr>
              <a:t>scope.postBody</a:t>
            </a:r>
            <a:endParaRPr lang="en-US" altLang="ko-KR" sz="800" dirty="0">
              <a:latin typeface="나눔고딕코딩"/>
              <a:ea typeface="나눔고딕코딩"/>
            </a:endParaRP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  </a:t>
            </a:r>
            <a:r>
              <a:rPr lang="en-US" altLang="ko-KR" sz="800" dirty="0">
                <a:latin typeface="나눔고딕코딩"/>
                <a:ea typeface="나눔고딕코딩"/>
              </a:rPr>
              <a:t>})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latin typeface="나눔고딕코딩"/>
                <a:ea typeface="나눔고딕코딩"/>
              </a:rPr>
              <a:t>}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latin typeface="나눔고딕코딩"/>
                <a:ea typeface="나눔고딕코딩"/>
              </a:rPr>
              <a:t>}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$</a:t>
            </a:r>
            <a:r>
              <a:rPr lang="en-US" altLang="ko-KR" sz="800" dirty="0" err="1">
                <a:latin typeface="나눔고딕코딩"/>
                <a:ea typeface="나눔고딕코딩"/>
              </a:rPr>
              <a:t>scope.posts</a:t>
            </a:r>
            <a:r>
              <a:rPr lang="en-US" altLang="ko-KR" sz="800" dirty="0">
                <a:latin typeface="나눔고딕코딩"/>
                <a:ea typeface="나눔고딕코딩"/>
              </a:rPr>
              <a:t> = [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latin typeface="나눔고딕코딩"/>
                <a:ea typeface="나눔고딕코딩"/>
              </a:rPr>
              <a:t>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username: '</a:t>
            </a:r>
            <a:r>
              <a:rPr lang="en-US" altLang="ko-KR" sz="800" dirty="0" err="1">
                <a:latin typeface="나눔고딕코딩"/>
                <a:ea typeface="나눔고딕코딩"/>
              </a:rPr>
              <a:t>dickeyxxx</a:t>
            </a:r>
            <a:r>
              <a:rPr lang="en-US" altLang="ko-KR" sz="8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body: 'Node rules!'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latin typeface="나눔고딕코딩"/>
                <a:ea typeface="나눔고딕코딩"/>
              </a:rPr>
              <a:t>},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latin typeface="나눔고딕코딩"/>
                <a:ea typeface="나눔고딕코딩"/>
              </a:rPr>
              <a:t>{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username: '</a:t>
            </a:r>
            <a:r>
              <a:rPr lang="en-US" altLang="ko-KR" sz="800" dirty="0" err="1">
                <a:latin typeface="나눔고딕코딩"/>
                <a:ea typeface="나눔고딕코딩"/>
              </a:rPr>
              <a:t>jeffdickey</a:t>
            </a:r>
            <a:r>
              <a:rPr lang="en-US" altLang="ko-KR" sz="8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        body: 'been trying out angular.js...'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  </a:t>
            </a:r>
            <a:r>
              <a:rPr lang="en-US" altLang="ko-KR" sz="800" dirty="0">
                <a:latin typeface="나눔고딕코딩"/>
                <a:ea typeface="나눔고딕코딩"/>
              </a:rPr>
              <a:t>}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  </a:t>
            </a:r>
            <a:r>
              <a:rPr lang="en-US" altLang="ko-KR" sz="800" dirty="0">
                <a:latin typeface="나눔고딕코딩"/>
                <a:ea typeface="나눔고딕코딩"/>
              </a:rPr>
              <a:t>]</a:t>
            </a:r>
          </a:p>
          <a:p>
            <a:r>
              <a:rPr lang="ko-KR" altLang="en-US" sz="800" dirty="0">
                <a:latin typeface="나눔고딕코딩"/>
                <a:ea typeface="나눔고딕코딩"/>
              </a:rPr>
              <a:t>      </a:t>
            </a:r>
            <a:r>
              <a:rPr lang="en-US" altLang="ko-KR" sz="800" dirty="0"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800" dirty="0">
                <a:latin typeface="나눔고딕코딩"/>
                <a:ea typeface="나눔고딕코딩"/>
              </a:rPr>
              <a:t>  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800" dirty="0">
                <a:solidFill>
                  <a:srgbClr val="3F7F7F"/>
                </a:solidFill>
                <a:latin typeface="나눔고딕코딩"/>
                <a:ea typeface="나눔고딕코딩"/>
              </a:rPr>
              <a:t>html</a:t>
            </a:r>
            <a:r>
              <a:rPr lang="en-US" altLang="ko-KR" sz="8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973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705" y="1484784"/>
            <a:ext cx="639117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$http</a:t>
            </a:r>
            <a:r>
              <a:rPr lang="ko-KR" altLang="en-US" sz="1400" dirty="0"/>
              <a:t>로 글 저장하기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app.controller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PostsCtrl</a:t>
            </a:r>
            <a:r>
              <a:rPr lang="en-US" altLang="ko-KR" sz="1400" dirty="0"/>
              <a:t>', function ($scope, </a:t>
            </a:r>
            <a:r>
              <a:rPr lang="en-US" altLang="ko-KR" sz="1400" dirty="0" smtClean="0"/>
              <a:t>$http)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$</a:t>
            </a:r>
            <a:r>
              <a:rPr lang="en-US" altLang="ko-KR" sz="1400" dirty="0" err="1"/>
              <a:t>scope.addPost</a:t>
            </a:r>
            <a:r>
              <a:rPr lang="en-US" altLang="ko-KR" sz="1400" dirty="0"/>
              <a:t> = function () {</a:t>
            </a:r>
          </a:p>
          <a:p>
            <a:r>
              <a:rPr lang="en-US" altLang="ko-KR" sz="1400" dirty="0"/>
              <a:t>    if ($</a:t>
            </a:r>
            <a:r>
              <a:rPr lang="en-US" altLang="ko-KR" sz="1400" dirty="0" err="1"/>
              <a:t>scope.postBody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	$</a:t>
            </a:r>
            <a:r>
              <a:rPr lang="en-US" altLang="ko-KR" sz="1400" dirty="0" err="1" smtClean="0"/>
              <a:t>http.post</a:t>
            </a:r>
            <a:r>
              <a:rPr lang="en-US" altLang="ko-KR" sz="1400" dirty="0" smtClean="0"/>
              <a:t>(‘</a:t>
            </a:r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/posts’}, {username: ‘</a:t>
            </a:r>
            <a:r>
              <a:rPr lang="en-US" altLang="ko-KR" sz="1400" dirty="0" err="1" smtClean="0"/>
              <a:t>aaa</a:t>
            </a:r>
            <a:r>
              <a:rPr lang="en-US" altLang="ko-KR" sz="1400" dirty="0" smtClean="0"/>
              <a:t>’, body: $</a:t>
            </a:r>
            <a:r>
              <a:rPr lang="en-US" altLang="ko-KR" sz="1400" dirty="0" err="1" smtClean="0"/>
              <a:t>scope.postBody</a:t>
            </a:r>
            <a:r>
              <a:rPr lang="en-US" altLang="ko-KR" sz="1400" dirty="0" smtClean="0"/>
              <a:t>})</a:t>
            </a:r>
            <a:endParaRPr lang="en-US" altLang="ko-KR" sz="1400" dirty="0"/>
          </a:p>
          <a:p>
            <a:r>
              <a:rPr lang="en-US" altLang="ko-KR" sz="1400" dirty="0"/>
              <a:t>      .success(function (post) {</a:t>
            </a:r>
          </a:p>
          <a:p>
            <a:r>
              <a:rPr lang="en-US" altLang="ko-KR" sz="1400" dirty="0"/>
              <a:t>        $</a:t>
            </a:r>
            <a:r>
              <a:rPr lang="en-US" altLang="ko-KR" sz="1400" dirty="0" err="1"/>
              <a:t>scope.posts.unshift</a:t>
            </a:r>
            <a:r>
              <a:rPr lang="en-US" altLang="ko-KR" sz="1400" dirty="0"/>
              <a:t>(post)</a:t>
            </a:r>
          </a:p>
          <a:p>
            <a:r>
              <a:rPr lang="en-US" altLang="ko-KR" sz="1400" dirty="0"/>
              <a:t>        $</a:t>
            </a:r>
            <a:r>
              <a:rPr lang="en-US" altLang="ko-KR" sz="1400" dirty="0" err="1"/>
              <a:t>scope.postBody</a:t>
            </a:r>
            <a:r>
              <a:rPr lang="en-US" altLang="ko-KR" sz="1400" dirty="0"/>
              <a:t> = null</a:t>
            </a:r>
          </a:p>
          <a:p>
            <a:r>
              <a:rPr lang="en-US" altLang="ko-KR" sz="1400" dirty="0"/>
              <a:t>      })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}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웹에서 작성한 글을 서버로 올리</a:t>
            </a:r>
            <a:r>
              <a:rPr lang="ko-KR" altLang="en-US" dirty="0"/>
              <a:t>기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708" y="4509120"/>
            <a:ext cx="74914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글 순서 고치기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Angular JS </a:t>
            </a:r>
            <a:r>
              <a:rPr lang="ko-KR" altLang="en-US" sz="1400" dirty="0" smtClean="0"/>
              <a:t>측</a:t>
            </a:r>
            <a:endParaRPr lang="en-US" altLang="ko-KR" sz="1400" dirty="0" smtClean="0"/>
          </a:p>
          <a:p>
            <a:r>
              <a:rPr lang="en-US" altLang="ko-KR" sz="1400" dirty="0" smtClean="0"/>
              <a:t>&lt;li ng-repeat=“post in posts | </a:t>
            </a:r>
            <a:r>
              <a:rPr lang="en-US" altLang="ko-KR" sz="1400" dirty="0" err="1" smtClean="0"/>
              <a:t>orderBy</a:t>
            </a:r>
            <a:r>
              <a:rPr lang="en-US" altLang="ko-KR" sz="1400" dirty="0" smtClean="0"/>
              <a:t>’-date’” | </a:t>
            </a:r>
            <a:r>
              <a:rPr lang="en-US" altLang="ko-KR" sz="1400" dirty="0" err="1" smtClean="0"/>
              <a:t>orderBy</a:t>
            </a:r>
            <a:r>
              <a:rPr lang="en-US" altLang="ko-KR" sz="1400" dirty="0" smtClean="0"/>
              <a:t>: ‘-date’ class=“list-group-item” 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node.js</a:t>
            </a:r>
          </a:p>
          <a:p>
            <a:r>
              <a:rPr lang="en-US" altLang="ko-KR" sz="1400" dirty="0" smtClean="0"/>
              <a:t>Get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.(‘-date’)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80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1369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div </a:t>
            </a:r>
            <a:r>
              <a:rPr lang="en-US" altLang="ko-KR" sz="1000" u="sng" dirty="0" err="1">
                <a:solidFill>
                  <a:srgbClr val="7F007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-controller</a:t>
            </a:r>
            <a:r>
              <a:rPr lang="en-US" altLang="ko-KR" sz="1000" u="sng" dirty="0">
                <a:solidFill>
                  <a:srgbClr val="000000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PostsCtrl</a:t>
            </a:r>
            <a:r>
              <a:rPr lang="en-US" altLang="ko-KR" sz="1000" i="1" u="sng" dirty="0">
                <a:solidFill>
                  <a:srgbClr val="2A00F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' </a:t>
            </a:r>
            <a:r>
              <a:rPr lang="en-US" altLang="ko-KR" sz="1000" i="1" u="sng" dirty="0">
                <a:solidFill>
                  <a:srgbClr val="7F007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"container"</a:t>
            </a:r>
            <a:r>
              <a:rPr lang="en-US" altLang="ko-KR" sz="1000" i="1" u="sng" dirty="0">
                <a:solidFill>
                  <a:srgbClr val="008080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Recent Posts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form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role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'form'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form-group"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input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-model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postBody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'form-control' 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/&gt;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input-group-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button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-click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addPost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()'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-default"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Add Post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i="1" u="sng" dirty="0">
                <a:solidFill>
                  <a:srgbClr val="3F7F7F"/>
                </a:solidFill>
                <a:latin typeface="나눔고딕코딩"/>
                <a:ea typeface="나눔고딕코딩"/>
              </a:rPr>
              <a:t>button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form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list-group"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-repeat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"post in posts | 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orderBy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:'-date'"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"list-group-item"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post.username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post.body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나눔고딕코딩"/>
                <a:ea typeface="나눔고딕코딩"/>
              </a:rPr>
              <a:t>&gt;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8869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posts.html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620688"/>
            <a:ext cx="7848872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개발 입문 사이트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>
                <a:hlinkClick r:id="rId2"/>
              </a:rPr>
              <a:t>http://www.w3schools.com</a:t>
            </a:r>
            <a:r>
              <a:rPr lang="en-US" altLang="ko-KR" sz="1400" b="1" dirty="0" smtClean="0">
                <a:hlinkClick r:id="rId2"/>
              </a:rPr>
              <a:t>/</a:t>
            </a:r>
            <a:r>
              <a:rPr lang="en-US" altLang="ko-KR" sz="1400" b="1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hlinkClick r:id="rId3"/>
              </a:rPr>
              <a:t>http://www.codecademy.com</a:t>
            </a:r>
            <a:r>
              <a:rPr lang="en-US" altLang="ko-KR" sz="1400" b="1" dirty="0" smtClean="0">
                <a:hlinkClick r:id="rId3"/>
              </a:rPr>
              <a:t>/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/>
              <a:t>https://www.codeschool.com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참고 사이트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://www.mongodb.org</a:t>
            </a:r>
            <a:r>
              <a:rPr lang="en-US" altLang="ko-KR" sz="1400" dirty="0" smtClean="0">
                <a:hlinkClick r:id="rId4"/>
              </a:rPr>
              <a:t>/</a:t>
            </a:r>
            <a:r>
              <a:rPr lang="en-US" altLang="ko-KR" sz="1400" dirty="0" smtClean="0"/>
              <a:t>  =&gt; </a:t>
            </a:r>
            <a:r>
              <a:rPr lang="en-US" altLang="ko-KR" sz="1600" b="1" dirty="0" smtClean="0"/>
              <a:t>M</a:t>
            </a:r>
            <a:r>
              <a:rPr lang="en-US" altLang="ko-KR" sz="1400" dirty="0" smtClean="0"/>
              <a:t>ongo DB</a:t>
            </a:r>
          </a:p>
          <a:p>
            <a:pPr marL="0" indent="0">
              <a:buNone/>
            </a:pPr>
            <a:r>
              <a:rPr lang="en-US" altLang="ko-KR" sz="1400" dirty="0">
                <a:hlinkClick r:id="rId5"/>
              </a:rPr>
              <a:t>http://expressjs.com/</a:t>
            </a:r>
            <a:r>
              <a:rPr lang="en-US" altLang="ko-KR" sz="1400" dirty="0"/>
              <a:t> =&gt; </a:t>
            </a:r>
            <a:r>
              <a:rPr lang="en-US" altLang="ko-KR" sz="1600" b="1" dirty="0"/>
              <a:t>E</a:t>
            </a:r>
            <a:r>
              <a:rPr lang="en-US" altLang="ko-KR" sz="1400" dirty="0"/>
              <a:t>xpress </a:t>
            </a:r>
          </a:p>
          <a:p>
            <a:pPr marL="0" indent="0">
              <a:buNone/>
            </a:pPr>
            <a:r>
              <a:rPr lang="en-US" altLang="ko-KR" sz="1400" dirty="0">
                <a:hlinkClick r:id="rId6"/>
              </a:rPr>
              <a:t>https://angularjs.org/</a:t>
            </a:r>
            <a:r>
              <a:rPr lang="en-US" altLang="ko-KR" sz="1400" dirty="0"/>
              <a:t> =&gt; </a:t>
            </a:r>
            <a:r>
              <a:rPr lang="en-US" altLang="ko-KR" sz="1600" b="1" dirty="0"/>
              <a:t>A</a:t>
            </a:r>
            <a:r>
              <a:rPr lang="en-US" altLang="ko-KR" sz="1400" dirty="0"/>
              <a:t>ngular </a:t>
            </a:r>
            <a:r>
              <a:rPr lang="en-US" altLang="ko-KR" sz="1400" dirty="0" err="1" smtClean="0"/>
              <a:t>js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>
                <a:hlinkClick r:id="rId7"/>
              </a:rPr>
              <a:t>https://nodejs.org/</a:t>
            </a:r>
            <a:r>
              <a:rPr lang="en-US" altLang="ko-KR" sz="1400" dirty="0"/>
              <a:t> =&gt; </a:t>
            </a:r>
            <a:r>
              <a:rPr lang="en-US" altLang="ko-KR" sz="1600" b="1" dirty="0"/>
              <a:t>N</a:t>
            </a:r>
            <a:r>
              <a:rPr lang="en-US" altLang="ko-KR" sz="1400" dirty="0"/>
              <a:t>ode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사이트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>
                <a:hlinkClick r:id="rId8"/>
              </a:rPr>
              <a:t>http://bootstrapk.com/getting-started/#</a:t>
            </a:r>
            <a:r>
              <a:rPr lang="en-US" altLang="ko-KR" sz="1400" dirty="0" smtClean="0">
                <a:hlinkClick r:id="rId8"/>
              </a:rPr>
              <a:t>download</a:t>
            </a:r>
            <a:r>
              <a:rPr lang="en-US" altLang="ko-KR" sz="1400" dirty="0" smtClean="0"/>
              <a:t> =&gt;</a:t>
            </a:r>
            <a:r>
              <a:rPr lang="en-US" altLang="ko-KR" sz="1400" dirty="0" err="1" smtClean="0"/>
              <a:t>BootStrap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>
                <a:hlinkClick r:id="rId9"/>
              </a:rPr>
              <a:t>http://mongoosejs.com</a:t>
            </a:r>
            <a:r>
              <a:rPr lang="en-US" altLang="ko-KR" sz="1400" dirty="0" smtClean="0">
                <a:hlinkClick r:id="rId9"/>
              </a:rPr>
              <a:t>/</a:t>
            </a:r>
            <a:r>
              <a:rPr lang="en-US" altLang="ko-KR" sz="1400" dirty="0" smtClean="0"/>
              <a:t> =&gt;Mongoose 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>
                <a:hlinkClick r:id="rId10"/>
              </a:rPr>
              <a:t>http://</a:t>
            </a:r>
            <a:r>
              <a:rPr lang="en-US" altLang="ko-KR" sz="1400" dirty="0" smtClean="0">
                <a:hlinkClick r:id="rId10"/>
              </a:rPr>
              <a:t>www.slideshare.net/rlaxogns/ss-41386800</a:t>
            </a:r>
            <a:r>
              <a:rPr lang="en-US" altLang="ko-KR" sz="1400" dirty="0" smtClean="0"/>
              <a:t> =&gt; MEAN stack</a:t>
            </a:r>
            <a:r>
              <a:rPr lang="ko-KR" altLang="en-US" sz="1400" dirty="0" smtClean="0"/>
              <a:t>으로 보일러 제어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책</a:t>
            </a:r>
            <a:endParaRPr lang="en-US" altLang="ko-KR" sz="1400" dirty="0" smtClean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50516"/>
              </p:ext>
            </p:extLst>
          </p:nvPr>
        </p:nvGraphicFramePr>
        <p:xfrm>
          <a:off x="323528" y="4869160"/>
          <a:ext cx="806489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558"/>
                <a:gridCol w="4448210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장단점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</a:t>
                      </a:r>
                      <a:r>
                        <a:rPr lang="ko-KR" altLang="en-US" sz="1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스택을</a:t>
                      </a:r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사용한 모던 웹 개발 입문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번역책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지은이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제프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디키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Write Modern Web Apps with the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MEAN Stack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http://www.amazon.com/Write-Modern-Apps-MEAN-Stack/dp/0133930157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Git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>
                          <a:hlinkClick r:id="rId11"/>
                        </a:rPr>
                        <a:t>https://github.com/dickeyxxx/mean-sample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3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466" y="1196752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고딕코딩"/>
                <a:ea typeface="나눔고딕코딩"/>
              </a:rPr>
              <a:t>var</a:t>
            </a:r>
            <a:r>
              <a:rPr lang="en-US" altLang="ko-KR" sz="1000" dirty="0">
                <a:latin typeface="나눔고딕코딩"/>
                <a:ea typeface="나눔고딕코딩"/>
              </a:rPr>
              <a:t> app = </a:t>
            </a:r>
            <a:r>
              <a:rPr lang="en-US" altLang="ko-KR" sz="1000" dirty="0" err="1">
                <a:latin typeface="나눔고딕코딩"/>
                <a:ea typeface="나눔고딕코딩"/>
              </a:rPr>
              <a:t>angular.module</a:t>
            </a:r>
            <a:r>
              <a:rPr lang="en-US" altLang="ko-KR" sz="1000" dirty="0">
                <a:latin typeface="나눔고딕코딩"/>
                <a:ea typeface="나눔고딕코딩"/>
              </a:rPr>
              <a:t>('app', [])</a:t>
            </a:r>
          </a:p>
          <a:p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app.controller</a:t>
            </a:r>
            <a:r>
              <a:rPr lang="en-US" altLang="ko-KR" sz="1000" dirty="0">
                <a:latin typeface="나눔고딕코딩"/>
                <a:ea typeface="나눔고딕코딩"/>
              </a:rPr>
              <a:t>('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PostsCtrl</a:t>
            </a:r>
            <a:r>
              <a:rPr lang="en-US" altLang="ko-KR" sz="1000" dirty="0">
                <a:latin typeface="나눔고딕코딩"/>
                <a:ea typeface="나눔고딕코딩"/>
              </a:rPr>
              <a:t>', function ($scope,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</a:t>
            </a:r>
            <a:r>
              <a:rPr lang="en-US" altLang="ko-KR" sz="1000" dirty="0">
                <a:latin typeface="나눔고딕코딩"/>
                <a:ea typeface="나눔고딕코딩"/>
              </a:rPr>
              <a:t>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scope.addPost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if ($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r>
              <a:rPr lang="en-US" altLang="ko-KR" sz="1000" dirty="0">
                <a:latin typeface="나눔고딕코딩"/>
                <a:ea typeface="나눔고딕코딩"/>
              </a:rPr>
              <a:t>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PostsSvc.create</a:t>
            </a:r>
            <a:r>
              <a:rPr lang="en-US" altLang="ko-KR" sz="1000" dirty="0">
                <a:latin typeface="나눔고딕코딩"/>
                <a:ea typeface="나눔고딕코딩"/>
              </a:rPr>
              <a:t>({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username: '</a:t>
            </a:r>
            <a:r>
              <a:rPr lang="en-US" altLang="ko-KR" sz="1000" dirty="0" err="1">
                <a:latin typeface="나눔고딕코딩"/>
                <a:ea typeface="나눔고딕코딩"/>
              </a:rPr>
              <a:t>dickeyxxx</a:t>
            </a:r>
            <a:r>
              <a:rPr lang="en-US" altLang="ko-KR" sz="10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body: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})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.success(function (post)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scope.posts.unshift</a:t>
            </a:r>
            <a:r>
              <a:rPr lang="en-US" altLang="ko-KR" sz="1000" dirty="0">
                <a:latin typeface="나눔고딕코딩"/>
                <a:ea typeface="나눔고딕코딩"/>
              </a:rPr>
              <a:t>(post)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r>
              <a:rPr lang="en-US" altLang="ko-KR" sz="1000" dirty="0">
                <a:latin typeface="나눔고딕코딩"/>
                <a:ea typeface="나눔고딕코딩"/>
              </a:rPr>
              <a:t> = null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})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}</a:t>
            </a:r>
          </a:p>
          <a:p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PostsSvc.fetch</a:t>
            </a:r>
            <a:r>
              <a:rPr lang="en-US" altLang="ko-KR" sz="1000" dirty="0">
                <a:latin typeface="나눔고딕코딩"/>
                <a:ea typeface="나눔고딕코딩"/>
              </a:rPr>
              <a:t>()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.success(function (posts)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scope.posts</a:t>
            </a:r>
            <a:r>
              <a:rPr lang="en-US" altLang="ko-KR" sz="1000" dirty="0">
                <a:latin typeface="나눔고딕코딩"/>
                <a:ea typeface="나눔고딕코딩"/>
              </a:rPr>
              <a:t> = posts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})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app.service</a:t>
            </a:r>
            <a:r>
              <a:rPr lang="en-US" altLang="ko-KR" sz="1000" dirty="0">
                <a:latin typeface="나눔고딕코딩"/>
                <a:ea typeface="나눔고딕코딩"/>
              </a:rPr>
              <a:t>('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</a:t>
            </a:r>
            <a:r>
              <a:rPr lang="en-US" altLang="ko-KR" sz="1000" dirty="0">
                <a:latin typeface="나눔고딕코딩"/>
                <a:ea typeface="나눔고딕코딩"/>
              </a:rPr>
              <a:t>', function ($http)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this.fetch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return $</a:t>
            </a:r>
            <a:r>
              <a:rPr lang="en-US" altLang="ko-KR" sz="1000" dirty="0" err="1">
                <a:latin typeface="나눔고딕코딩"/>
                <a:ea typeface="나눔고딕코딩"/>
              </a:rPr>
              <a:t>http.get</a:t>
            </a:r>
            <a:r>
              <a:rPr lang="en-US" altLang="ko-KR" sz="1000" dirty="0">
                <a:latin typeface="나눔고딕코딩"/>
                <a:ea typeface="나눔고딕코딩"/>
              </a:rPr>
              <a:t>('/</a:t>
            </a:r>
            <a:r>
              <a:rPr lang="en-US" altLang="ko-KR" sz="1000" dirty="0" err="1"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latin typeface="나눔고딕코딩"/>
                <a:ea typeface="나눔고딕코딩"/>
              </a:rPr>
              <a:t>/posts')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this.create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(post)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return $</a:t>
            </a:r>
            <a:r>
              <a:rPr lang="en-US" altLang="ko-KR" sz="1000" dirty="0" err="1">
                <a:latin typeface="나눔고딕코딩"/>
                <a:ea typeface="나눔고딕코딩"/>
              </a:rPr>
              <a:t>http.post</a:t>
            </a:r>
            <a:r>
              <a:rPr lang="en-US" altLang="ko-KR" sz="1000" dirty="0">
                <a:latin typeface="나눔고딕코딩"/>
                <a:ea typeface="나눔고딕코딩"/>
              </a:rPr>
              <a:t>('/</a:t>
            </a:r>
            <a:r>
              <a:rPr lang="en-US" altLang="ko-KR" sz="1000" dirty="0" err="1"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latin typeface="나눔고딕코딩"/>
                <a:ea typeface="나눔고딕코딩"/>
              </a:rPr>
              <a:t>/posts', post)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8869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1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express    = require(</a:t>
            </a:r>
            <a:r>
              <a:rPr lang="en-US" altLang="ko-KR" sz="1000" b="1" dirty="0">
                <a:solidFill>
                  <a:srgbClr val="2A00FF"/>
                </a:solidFill>
                <a:latin typeface="나눔고딕코딩"/>
                <a:ea typeface="나눔고딕코딩"/>
              </a:rPr>
              <a:t>'express'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bodyParser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= require(</a:t>
            </a:r>
            <a:r>
              <a:rPr lang="en-US" altLang="ko-KR" sz="1000" b="1" dirty="0">
                <a:solidFill>
                  <a:srgbClr val="2A00FF"/>
                </a:solidFill>
                <a:latin typeface="나눔고딕코딩"/>
                <a:ea typeface="나눔고딕코딩"/>
              </a:rPr>
              <a:t>'body-parser'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app = express()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app.use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bodyParser.json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())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app.disable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etag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Post = require(</a:t>
            </a:r>
            <a:r>
              <a:rPr lang="en-US" altLang="ko-KR" sz="1000" b="1" dirty="0">
                <a:solidFill>
                  <a:srgbClr val="2A00FF"/>
                </a:solidFill>
                <a:latin typeface="나눔고딕코딩"/>
                <a:ea typeface="나눔고딕코딩"/>
              </a:rPr>
              <a:t>'./models/post'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app.post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'/</a:t>
            </a:r>
            <a:r>
              <a:rPr lang="en-US" altLang="ko-KR" sz="10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/posts'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, res, next)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모델</a:t>
            </a:r>
            <a:r>
              <a:rPr lang="en-US" altLang="ko-KR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클래스</a:t>
            </a:r>
            <a:r>
              <a:rPr lang="en-US" altLang="ko-KR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)</a:t>
            </a:r>
            <a:r>
              <a:rPr lang="ko-KR" altLang="en-US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을 이용하여 컬렉션</a:t>
            </a:r>
            <a:r>
              <a:rPr lang="en-US" altLang="ko-KR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1000" dirty="0" err="1">
                <a:solidFill>
                  <a:srgbClr val="3F7F5F"/>
                </a:solidFill>
                <a:latin typeface="나눔고딕코딩"/>
                <a:ea typeface="나눔고딕코딩"/>
              </a:rPr>
              <a:t>인스턴스</a:t>
            </a:r>
            <a:r>
              <a:rPr lang="en-US" altLang="ko-KR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) </a:t>
            </a:r>
            <a:r>
              <a:rPr lang="ko-KR" altLang="en-US" sz="1000" dirty="0">
                <a:solidFill>
                  <a:srgbClr val="3F7F5F"/>
                </a:solidFill>
                <a:latin typeface="나눔고딕코딩"/>
                <a:ea typeface="나눔고딕코딩"/>
              </a:rPr>
              <a:t>생성 후 저장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post =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Post({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username: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req.body.username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body:   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req.body.body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,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post.save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(err, post)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(err) {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res.json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({result:100, 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data:err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})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res.json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(post)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app.get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'/</a:t>
            </a:r>
            <a:r>
              <a:rPr lang="en-US" altLang="ko-KR" sz="1000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/posts'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, res, next)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Post.find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.exec(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(err, posts)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(err) {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next(err)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res.json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(posts)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app.get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'/'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req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, res)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res.sendfile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'layouts/posts.html'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b="1" dirty="0" err="1">
                <a:solidFill>
                  <a:srgbClr val="7F0055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server = </a:t>
            </a:r>
            <a:r>
              <a:rPr lang="en-US" altLang="ko-KR" sz="1000" b="1" dirty="0" err="1">
                <a:solidFill>
                  <a:srgbClr val="000000"/>
                </a:solidFill>
                <a:latin typeface="나눔고딕코딩"/>
                <a:ea typeface="나눔고딕코딩"/>
              </a:rPr>
              <a:t>app.listen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(3000, </a:t>
            </a:r>
            <a:r>
              <a:rPr lang="en-US" altLang="ko-KR" sz="1000" b="1" dirty="0">
                <a:solidFill>
                  <a:srgbClr val="7F0055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나눔고딕코딩"/>
                <a:ea typeface="나눔고딕코딩"/>
              </a:rPr>
              <a:t> ()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console.log(</a:t>
            </a:r>
            <a:r>
              <a:rPr lang="en-US" altLang="ko-KR" sz="1000" dirty="0">
                <a:solidFill>
                  <a:srgbClr val="2A00FF"/>
                </a:solidFill>
                <a:latin typeface="나눔고딕코딩"/>
                <a:ea typeface="나눔고딕코딩"/>
              </a:rPr>
              <a:t>'server listening on 3000'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})</a:t>
            </a:r>
            <a:endParaRPr lang="en-US" altLang="ko-KR" sz="1000" dirty="0">
              <a:solidFill>
                <a:srgbClr val="000000"/>
              </a:solidFill>
              <a:latin typeface="나눔고딕코딩"/>
              <a:ea typeface="나눔고딕코딩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22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server.js </a:t>
            </a:r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7"/>
            <a:ext cx="842493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&lt;!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DOCTYPE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html&gt;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lang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ko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meta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charset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"utf-8"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it-IT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it-IT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it-IT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meta </a:t>
            </a:r>
            <a:r>
              <a:rPr lang="it-IT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http-equiv</a:t>
            </a:r>
            <a:r>
              <a:rPr lang="it-IT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it-IT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"X-UA-Compatible" </a:t>
            </a:r>
            <a:r>
              <a:rPr lang="it-IT" altLang="ko-KR" sz="1000" i="1" dirty="0">
                <a:solidFill>
                  <a:srgbClr val="7F007F"/>
                </a:solidFill>
                <a:latin typeface="나눔고딕코딩"/>
                <a:ea typeface="나눔고딕코딩"/>
              </a:rPr>
              <a:t>content</a:t>
            </a:r>
            <a:r>
              <a:rPr lang="it-IT" altLang="ko-KR" sz="1000" i="1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it-IT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"IE=edge"</a:t>
            </a:r>
            <a:r>
              <a:rPr lang="it-IT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meta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name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"viewport" </a:t>
            </a:r>
            <a:r>
              <a:rPr lang="en-US" altLang="ko-KR" sz="1000" i="1" dirty="0">
                <a:solidFill>
                  <a:srgbClr val="7F007F"/>
                </a:solidFill>
                <a:latin typeface="나눔고딕코딩"/>
                <a:ea typeface="나눔고딕코딩"/>
              </a:rPr>
              <a:t>content</a:t>
            </a:r>
            <a:r>
              <a:rPr lang="en-US" altLang="ko-KR" sz="1000" i="1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"width=device-width, initial-scale=1"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위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3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개의 메타 태그는 *반드시*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head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태그의 처음에 </a:t>
            </a:r>
            <a:r>
              <a:rPr lang="ko-KR" altLang="en-US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와야합니다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;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어떤 다른 </a:t>
            </a:r>
            <a:r>
              <a:rPr lang="ko-KR" altLang="en-US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콘텐츠들은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반드시 이 태그들 *다음에* 와야 합니다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--&gt;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title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부트스트랩 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101 </a:t>
            </a:r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템플릿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title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부트스트랩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--&gt;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합쳐지고 최소화된 최신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CSS 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link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rel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stylesheet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 </a:t>
            </a:r>
            <a:r>
              <a:rPr lang="en-US" altLang="ko-KR" sz="1000" i="1" dirty="0" err="1">
                <a:solidFill>
                  <a:srgbClr val="7F007F"/>
                </a:solidFill>
                <a:latin typeface="나눔고딕코딩"/>
                <a:ea typeface="나눔고딕코딩"/>
              </a:rPr>
              <a:t>href</a:t>
            </a:r>
            <a:r>
              <a:rPr lang="en-US" altLang="ko-KR" sz="1000" i="1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"https://maxcdn.bootstrapcdn.com/bootstrap/3.3.2/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css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/bootstrap.min.css"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IE8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에서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HTML5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요소와 미디어 쿼리를 위한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HTML5 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shim </a:t>
            </a:r>
            <a:r>
              <a:rPr lang="ko-KR" altLang="en-US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와 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Respond.js --&gt;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WARNING: Respond.js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는 당신이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file://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을 통해 페이지를 볼 때는 동작하지 않습니다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. 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&lt;!--[if </a:t>
            </a:r>
            <a:r>
              <a:rPr lang="en-US" altLang="ko-KR" sz="1000" u="sng" dirty="0" err="1">
                <a:solidFill>
                  <a:srgbClr val="3F5FBF"/>
                </a:solidFill>
                <a:latin typeface="나눔고딕코딩"/>
                <a:ea typeface="나눔고딕코딩"/>
              </a:rPr>
              <a:t>lt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 IE 9]&gt;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     &lt;script </a:t>
            </a:r>
            <a:r>
              <a:rPr lang="en-US" altLang="ko-KR" sz="1000" u="sng" dirty="0" err="1">
                <a:solidFill>
                  <a:srgbClr val="3F5FB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="https://oss.maxcdn.com/html5shiv/3.7.2/html5shiv.min.js"&gt;&lt;/script&gt;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     &lt;script </a:t>
            </a:r>
            <a:r>
              <a:rPr lang="en-US" altLang="ko-KR" sz="1000" u="sng" dirty="0" err="1">
                <a:solidFill>
                  <a:srgbClr val="3F5FB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="https://oss.maxcdn.com/respond/1.4.2/respond.min.js"&gt;&lt;/script&gt;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   &lt;![</a:t>
            </a:r>
            <a:r>
              <a:rPr lang="en-US" altLang="ko-KR" sz="1000" u="sng" dirty="0" err="1">
                <a:solidFill>
                  <a:srgbClr val="3F5FBF"/>
                </a:solidFill>
                <a:latin typeface="나눔고딕코딩"/>
                <a:ea typeface="나눔고딕코딩"/>
              </a:rPr>
              <a:t>endif</a:t>
            </a:r>
            <a:r>
              <a:rPr lang="en-US" altLang="ko-KR" sz="1000" u="sng" dirty="0">
                <a:solidFill>
                  <a:srgbClr val="3F5FBF"/>
                </a:solidFill>
                <a:latin typeface="나눔고딕코딩"/>
                <a:ea typeface="나눔고딕코딩"/>
              </a:rPr>
              <a:t>]--&gt;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base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href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"/"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-app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"app"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-controller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PostsCtrl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"container"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Recent Posts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h1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form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role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'form'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form-group"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input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-model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postBody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'form-control' 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/&gt;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input-group-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button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-click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'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addPost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()'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btn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-default"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Add Post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i="1" u="sng" dirty="0">
                <a:solidFill>
                  <a:srgbClr val="3F7F7F"/>
                </a:solidFill>
                <a:latin typeface="나눔고딕코딩"/>
                <a:ea typeface="나눔고딕코딩"/>
              </a:rPr>
              <a:t>button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form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endParaRPr lang="en-US" altLang="ko-KR" sz="1000" dirty="0">
              <a:solidFill>
                <a:srgbClr val="008080"/>
              </a:solidFill>
              <a:latin typeface="나눔고딕코딩"/>
              <a:ea typeface="나눔고딕코딩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smtClean="0"/>
              <a:t>posts.html </a:t>
            </a:r>
            <a:r>
              <a:rPr lang="ko-KR" altLang="en-US" dirty="0" smtClean="0"/>
              <a:t>전체 소스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8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list-group"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 </a:t>
            </a:r>
            <a:r>
              <a:rPr lang="en-US" altLang="ko-KR" sz="1000" u="sng" dirty="0" err="1">
                <a:solidFill>
                  <a:srgbClr val="7F007F"/>
                </a:solidFill>
                <a:latin typeface="나눔고딕코딩"/>
                <a:ea typeface="나눔고딕코딩"/>
              </a:rPr>
              <a:t>ng</a:t>
            </a:r>
            <a:r>
              <a:rPr lang="en-US" altLang="ko-KR" sz="1000" u="sng" dirty="0">
                <a:solidFill>
                  <a:srgbClr val="7F007F"/>
                </a:solidFill>
                <a:latin typeface="나눔고딕코딩"/>
                <a:ea typeface="나눔고딕코딩"/>
              </a:rPr>
              <a:t>-repeat</a:t>
            </a:r>
            <a:r>
              <a:rPr lang="en-US" altLang="ko-KR" sz="1000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"post in posts | </a:t>
            </a:r>
            <a:r>
              <a:rPr lang="en-US" altLang="ko-KR" sz="1000" i="1" u="sng" dirty="0" err="1">
                <a:solidFill>
                  <a:srgbClr val="2A00FF"/>
                </a:solidFill>
                <a:latin typeface="나눔고딕코딩"/>
                <a:ea typeface="나눔고딕코딩"/>
              </a:rPr>
              <a:t>orderBy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:'-date'" </a:t>
            </a:r>
            <a:r>
              <a:rPr lang="en-US" altLang="ko-KR" sz="1000" i="1" u="sng" dirty="0">
                <a:solidFill>
                  <a:srgbClr val="7F007F"/>
                </a:solidFill>
                <a:latin typeface="나눔고딕코딩"/>
                <a:ea typeface="나눔고딕코딩"/>
              </a:rPr>
              <a:t>class</a:t>
            </a:r>
            <a:r>
              <a:rPr lang="en-US" altLang="ko-KR" sz="1000" i="1" u="sng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u="sng" dirty="0">
                <a:solidFill>
                  <a:srgbClr val="2A00FF"/>
                </a:solidFill>
                <a:latin typeface="나눔고딕코딩"/>
                <a:ea typeface="나눔고딕코딩"/>
              </a:rPr>
              <a:t>"list-group-item"</a:t>
            </a:r>
            <a:r>
              <a:rPr lang="en-US" altLang="ko-KR" sz="1000" i="1" u="sng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post.username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strong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{{</a:t>
            </a:r>
            <a:r>
              <a:rPr lang="en-US" altLang="ko-KR" sz="1000" dirty="0" err="1">
                <a:solidFill>
                  <a:srgbClr val="000000"/>
                </a:solidFill>
                <a:latin typeface="나눔고딕코딩"/>
                <a:ea typeface="나눔고딕코딩"/>
              </a:rPr>
              <a:t>post.body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}}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span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li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/>
                <a:ea typeface="나눔고딕코딩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div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endParaRPr lang="en-US" altLang="ko-KR" sz="1000" dirty="0">
              <a:solidFill>
                <a:srgbClr val="008080"/>
              </a:solidFill>
              <a:latin typeface="나눔고딕코딩"/>
              <a:ea typeface="나눔고딕코딩"/>
            </a:endParaRPr>
          </a:p>
          <a:p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en-US" altLang="ko-KR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jQuery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(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부트스트랩의 자바스크립트 </a:t>
            </a:r>
            <a:r>
              <a:rPr lang="ko-KR" altLang="en-US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플러그인을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위해 필요합니다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) 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"https://ajax.googleapis.com/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ajax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/libs/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jquery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/1.11.2/jquery.min.js"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&gt;&lt;/</a:t>
            </a:r>
            <a:r>
              <a:rPr lang="en-US" altLang="ko-KR" sz="1000" i="1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모든 </a:t>
            </a:r>
            <a:r>
              <a:rPr lang="ko-KR" altLang="en-US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컴파일된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</a:t>
            </a:r>
            <a:r>
              <a:rPr lang="ko-KR" altLang="en-US" sz="1000" dirty="0" err="1">
                <a:solidFill>
                  <a:srgbClr val="3F5FBF"/>
                </a:solidFill>
                <a:latin typeface="나눔고딕코딩"/>
                <a:ea typeface="나눔고딕코딩"/>
              </a:rPr>
              <a:t>플러그인을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 포함합니다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아래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), </a:t>
            </a:r>
            <a:r>
              <a:rPr lang="ko-KR" altLang="en-US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원하지 않는다면 필요한 각각의 파일을 포함하세요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"https://maxcdn.bootstrapcdn.com/bootstrap/3.3.2/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/bootstrap.min.js"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&gt;&lt;/</a:t>
            </a:r>
            <a:r>
              <a:rPr lang="en-US" altLang="ko-KR" sz="1000" i="1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3F5FBF"/>
                </a:solidFill>
                <a:latin typeface="나눔고딕코딩"/>
                <a:ea typeface="나눔고딕코딩"/>
              </a:rPr>
              <a:t>&lt;!-- Angular JS --&gt;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"https://ajax.googleapis.com/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ajax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/libs/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/>
                <a:ea typeface="나눔고딕코딩"/>
              </a:rPr>
              <a:t>angularjs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/>
                <a:ea typeface="나눔고딕코딩"/>
              </a:rPr>
              <a:t>/1.3.15/angular.min.js"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&gt;&lt;/</a:t>
            </a:r>
            <a:r>
              <a:rPr lang="en-US" altLang="ko-KR" sz="1000" i="1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smtClean="0"/>
              <a:t>posts.html </a:t>
            </a:r>
            <a:r>
              <a:rPr lang="ko-KR" altLang="en-US" dirty="0" smtClean="0"/>
              <a:t>전체 소스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3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1369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1000" dirty="0" smtClean="0">
                <a:solidFill>
                  <a:srgbClr val="008080"/>
                </a:solidFill>
                <a:latin typeface="나눔고딕코딩"/>
                <a:ea typeface="나눔고딕코딩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var</a:t>
            </a:r>
            <a:r>
              <a:rPr lang="en-US" altLang="ko-KR" sz="1000" dirty="0">
                <a:latin typeface="나눔고딕코딩"/>
                <a:ea typeface="나눔고딕코딩"/>
              </a:rPr>
              <a:t> app = </a:t>
            </a:r>
            <a:r>
              <a:rPr lang="en-US" altLang="ko-KR" sz="1000" dirty="0" err="1">
                <a:latin typeface="나눔고딕코딩"/>
                <a:ea typeface="나눔고딕코딩"/>
              </a:rPr>
              <a:t>angular.module</a:t>
            </a:r>
            <a:r>
              <a:rPr lang="en-US" altLang="ko-KR" sz="1000" dirty="0">
                <a:latin typeface="나눔고딕코딩"/>
                <a:ea typeface="나눔고딕코딩"/>
              </a:rPr>
              <a:t>('app', [])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app.controller</a:t>
            </a:r>
            <a:r>
              <a:rPr lang="en-US" altLang="ko-KR" sz="1000" dirty="0">
                <a:latin typeface="나눔고딕코딩"/>
                <a:ea typeface="나눔고딕코딩"/>
              </a:rPr>
              <a:t>('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PostsCtrl</a:t>
            </a:r>
            <a:r>
              <a:rPr lang="en-US" altLang="ko-KR" sz="1000" dirty="0">
                <a:latin typeface="나눔고딕코딩"/>
                <a:ea typeface="나눔고딕코딩"/>
              </a:rPr>
              <a:t>', function ($scope,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</a:t>
            </a:r>
            <a:r>
              <a:rPr lang="en-US" altLang="ko-KR" sz="1000" dirty="0">
                <a:latin typeface="나눔고딕코딩"/>
                <a:ea typeface="나눔고딕코딩"/>
              </a:rPr>
              <a:t>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scope.addPost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if ($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r>
              <a:rPr lang="en-US" altLang="ko-KR" sz="1000" dirty="0">
                <a:latin typeface="나눔고딕코딩"/>
                <a:ea typeface="나눔고딕코딩"/>
              </a:rPr>
              <a:t>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PostsSvc.create</a:t>
            </a:r>
            <a:r>
              <a:rPr lang="en-US" altLang="ko-KR" sz="1000" dirty="0">
                <a:latin typeface="나눔고딕코딩"/>
                <a:ea typeface="나눔고딕코딩"/>
              </a:rPr>
              <a:t>({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username: '</a:t>
            </a:r>
            <a:r>
              <a:rPr lang="en-US" altLang="ko-KR" sz="1000" dirty="0" err="1">
                <a:latin typeface="나눔고딕코딩"/>
                <a:ea typeface="나눔고딕코딩"/>
              </a:rPr>
              <a:t>dickeyxxx</a:t>
            </a:r>
            <a:r>
              <a:rPr lang="en-US" altLang="ko-KR" sz="1000" dirty="0">
                <a:latin typeface="나눔고딕코딩"/>
                <a:ea typeface="나눔고딕코딩"/>
              </a:rPr>
              <a:t>',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body: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endParaRPr lang="en-US" altLang="ko-KR" sz="1000" dirty="0">
              <a:latin typeface="나눔고딕코딩"/>
              <a:ea typeface="나눔고딕코딩"/>
            </a:endParaRP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    </a:t>
            </a:r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.success(function (post)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scope.posts.unshift</a:t>
            </a:r>
            <a:r>
              <a:rPr lang="en-US" altLang="ko-KR" sz="1000" dirty="0">
                <a:latin typeface="나눔고딕코딩"/>
                <a:ea typeface="나눔고딕코딩"/>
              </a:rPr>
              <a:t>(post)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scope.postBody</a:t>
            </a:r>
            <a:r>
              <a:rPr lang="en-US" altLang="ko-KR" sz="1000" dirty="0">
                <a:latin typeface="나눔고딕코딩"/>
                <a:ea typeface="나눔고딕코딩"/>
              </a:rPr>
              <a:t> = null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    </a:t>
            </a:r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  </a:t>
            </a:r>
            <a:r>
              <a:rPr lang="en-US" altLang="ko-KR" sz="1000" dirty="0">
                <a:latin typeface="나눔고딕코딩"/>
                <a:ea typeface="나눔고딕코딩"/>
              </a:rPr>
              <a:t>}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latin typeface="나눔고딕코딩"/>
                <a:ea typeface="나눔고딕코딩"/>
              </a:rPr>
              <a:t>}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PostsSvc.fetch</a:t>
            </a:r>
            <a:r>
              <a:rPr lang="en-US" altLang="ko-KR" sz="1000" dirty="0">
                <a:latin typeface="나눔고딕코딩"/>
                <a:ea typeface="나눔고딕코딩"/>
              </a:rPr>
              <a:t>()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.success(function (posts)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$</a:t>
            </a:r>
            <a:r>
              <a:rPr lang="en-US" altLang="ko-KR" sz="1000" dirty="0" err="1">
                <a:latin typeface="나눔고딕코딩"/>
                <a:ea typeface="나눔고딕코딩"/>
              </a:rPr>
              <a:t>scope.posts</a:t>
            </a:r>
            <a:r>
              <a:rPr lang="en-US" altLang="ko-KR" sz="1000" dirty="0">
                <a:latin typeface="나눔고딕코딩"/>
                <a:ea typeface="나눔고딕코딩"/>
              </a:rPr>
              <a:t> = posts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 err="1">
                <a:latin typeface="나눔고딕코딩"/>
                <a:ea typeface="나눔고딕코딩"/>
              </a:rPr>
              <a:t>app.service</a:t>
            </a:r>
            <a:r>
              <a:rPr lang="en-US" altLang="ko-KR" sz="1000" dirty="0">
                <a:latin typeface="나눔고딕코딩"/>
                <a:ea typeface="나눔고딕코딩"/>
              </a:rPr>
              <a:t>('</a:t>
            </a:r>
            <a:r>
              <a:rPr lang="en-US" altLang="ko-KR" sz="1000" dirty="0" err="1">
                <a:latin typeface="나눔고딕코딩"/>
                <a:ea typeface="나눔고딕코딩"/>
              </a:rPr>
              <a:t>PostsSvc</a:t>
            </a:r>
            <a:r>
              <a:rPr lang="en-US" altLang="ko-KR" sz="1000" dirty="0">
                <a:latin typeface="나눔고딕코딩"/>
                <a:ea typeface="나눔고딕코딩"/>
              </a:rPr>
              <a:t>', function ($http)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this.fetch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return $</a:t>
            </a:r>
            <a:r>
              <a:rPr lang="en-US" altLang="ko-KR" sz="1000" dirty="0" err="1">
                <a:latin typeface="나눔고딕코딩"/>
                <a:ea typeface="나눔고딕코딩"/>
              </a:rPr>
              <a:t>http.get</a:t>
            </a:r>
            <a:r>
              <a:rPr lang="en-US" altLang="ko-KR" sz="1000" dirty="0">
                <a:latin typeface="나눔고딕코딩"/>
                <a:ea typeface="나눔고딕코딩"/>
              </a:rPr>
              <a:t>('/</a:t>
            </a:r>
            <a:r>
              <a:rPr lang="en-US" altLang="ko-KR" sz="1000" dirty="0" err="1"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latin typeface="나눔고딕코딩"/>
                <a:ea typeface="나눔고딕코딩"/>
              </a:rPr>
              <a:t>/posts')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latin typeface="나눔고딕코딩"/>
                <a:ea typeface="나눔고딕코딩"/>
              </a:rPr>
              <a:t>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 err="1">
                <a:latin typeface="나눔고딕코딩"/>
                <a:ea typeface="나눔고딕코딩"/>
              </a:rPr>
              <a:t>this.create</a:t>
            </a:r>
            <a:r>
              <a:rPr lang="en-US" altLang="ko-KR" sz="1000" dirty="0">
                <a:latin typeface="나눔고딕코딩"/>
                <a:ea typeface="나눔고딕코딩"/>
              </a:rPr>
              <a:t> = function (post) {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    return $</a:t>
            </a:r>
            <a:r>
              <a:rPr lang="en-US" altLang="ko-KR" sz="1000" dirty="0" err="1">
                <a:latin typeface="나눔고딕코딩"/>
                <a:ea typeface="나눔고딕코딩"/>
              </a:rPr>
              <a:t>http.post</a:t>
            </a:r>
            <a:r>
              <a:rPr lang="en-US" altLang="ko-KR" sz="1000" dirty="0">
                <a:latin typeface="나눔고딕코딩"/>
                <a:ea typeface="나눔고딕코딩"/>
              </a:rPr>
              <a:t>('/</a:t>
            </a:r>
            <a:r>
              <a:rPr lang="en-US" altLang="ko-KR" sz="1000" dirty="0" err="1">
                <a:latin typeface="나눔고딕코딩"/>
                <a:ea typeface="나눔고딕코딩"/>
              </a:rPr>
              <a:t>api</a:t>
            </a:r>
            <a:r>
              <a:rPr lang="en-US" altLang="ko-KR" sz="1000" dirty="0">
                <a:latin typeface="나눔고딕코딩"/>
                <a:ea typeface="나눔고딕코딩"/>
              </a:rPr>
              <a:t>/posts', post)</a:t>
            </a:r>
          </a:p>
          <a:p>
            <a:r>
              <a:rPr lang="ko-KR" altLang="en-US" sz="1000" dirty="0"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latin typeface="나눔고딕코딩"/>
                <a:ea typeface="나눔고딕코딩"/>
              </a:rPr>
              <a:t>}</a:t>
            </a:r>
          </a:p>
          <a:p>
            <a:r>
              <a:rPr lang="en-US" altLang="ko-KR" sz="1000" dirty="0">
                <a:latin typeface="나눔고딕코딩"/>
                <a:ea typeface="나눔고딕코딩"/>
              </a:rPr>
              <a:t>})</a:t>
            </a:r>
          </a:p>
          <a:p>
            <a:endParaRPr lang="ko-KR" altLang="en-US" sz="1000" dirty="0">
              <a:latin typeface="나눔고딕코딩"/>
              <a:ea typeface="나눔고딕코딩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나눔고딕코딩"/>
                <a:ea typeface="나눔고딕코딩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/>
                <a:ea typeface="나눔고딕코딩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나눔고딕코딩"/>
                <a:ea typeface="나눔고딕코딩"/>
              </a:rPr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 smtClean="0"/>
              <a:t>posts.html </a:t>
            </a:r>
            <a:r>
              <a:rPr lang="ko-KR" altLang="en-US" dirty="0" smtClean="0"/>
              <a:t>전체 소스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2371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노드와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Angular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1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5805264"/>
            <a:ext cx="6494777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원문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http</a:t>
            </a:r>
            <a:r>
              <a:rPr lang="en-US" altLang="ko-KR" sz="1400" b="1" dirty="0"/>
              <a:t>://ppss.kr/archives/26024=&gt; </a:t>
            </a:r>
            <a:r>
              <a:rPr lang="ko-KR" altLang="en-US" sz="1400" b="1" dirty="0" smtClean="0"/>
              <a:t>자바 스크립트</a:t>
            </a:r>
            <a:endParaRPr lang="en-US" altLang="ko-KR" sz="1400" b="1" dirty="0" smtClean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454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</a:rPr>
              <a:t>프런트엔드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 개발자는 왜 구하기 어려운가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908720"/>
            <a:ext cx="84249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숙련된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프론트엔드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엔지니어가 알아야 하거나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작업시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해야할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일</a:t>
            </a:r>
          </a:p>
          <a:p>
            <a:pPr algn="just"/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힌트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: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바로 여러분이 고용하고 싶은 사람이다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DNS Resolution,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CDNContent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 Delivery Networks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사용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여러 호스트 이름을 통한 리소스 요청 성능 향상</a:t>
            </a:r>
          </a:p>
          <a:p>
            <a:pPr algn="just">
              <a:buFont typeface="+mj-lt"/>
              <a:buAutoNum type="arabicPeriod"/>
            </a:pP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HTTP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헤더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(Expires, Cache-Control, If-Modified-Since)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스티브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사우더스의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규칙 전부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고성능 웹사이트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PageSpeed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YSlow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크롬 개발자 도구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Audit,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크롬 개발자 도구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Timeline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에서 보여주는 문제를 해결하는 법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작업을 서버에서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해야할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때와 클라이언트에서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해야할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때 구분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캐시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프리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페칭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pre-fetching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및 지연 로드 기법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네이티브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자바스크립트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직접 바닥부터 코드를 작성해야 할 때 혹은 다른 사람의 코드를 가져다 써야 할 때를 아는 것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그리고 두 작업의 장점과 단점을 평가할 수 있는 능력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최신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MVC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자바스크립트 라이브러리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AngularJS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EmberJS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ReactJS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그래픽 라이브러리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D3,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SnapSVG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), DOM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관련 라이브러리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jQuery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Zepto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게으른 로딩 또는 패키지 관리 라이브러리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RequireJS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CommonJS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태스크 관리자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Grunt, Gulp),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패키지 관리자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Bower, </a:t>
            </a:r>
            <a:r>
              <a:rPr lang="en-US" altLang="ko-KR" sz="1400" dirty="0" err="1">
                <a:solidFill>
                  <a:srgbClr val="222222"/>
                </a:solidFill>
                <a:latin typeface="NanumBarunGothic"/>
              </a:rPr>
              <a:t>Componentjs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테스팅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Protractor, Selenium)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에 대한 지식과 사용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이미지 포맷과 장점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언제 무엇을 어떻게 써야 하는가에 대한 지식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이미지 최적화 기법과 사용 계획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스프라이트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게으른 로딩 기법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캐시 비움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인터레이스드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PNG)</a:t>
            </a:r>
          </a:p>
          <a:p>
            <a:pPr algn="just">
              <a:buFont typeface="+mj-lt"/>
              <a:buAutoNum type="arabicPeriod"/>
            </a:pP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CSS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표준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최신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컨벤션과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기법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예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. BEM, SMACSS, OOCSS)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에 대한 지식과 사용</a:t>
            </a:r>
          </a:p>
          <a:p>
            <a:pPr algn="just">
              <a:buFont typeface="+mj-lt"/>
              <a:buAutoNum type="arabicPeriod"/>
            </a:pP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자바스크립트의 컴퓨터 과학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메모리 관리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싱글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스레드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특성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가비지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컬렉터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알고리듬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타임아웃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스코핑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NanumBarunGothic"/>
              </a:rPr>
              <a:t>호이스팅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NanumBarunGothic"/>
              </a:rPr>
              <a:t>패턴</a:t>
            </a:r>
            <a:r>
              <a:rPr lang="en-US" altLang="ko-KR" sz="1400" dirty="0">
                <a:solidFill>
                  <a:srgbClr val="222222"/>
                </a:solidFill>
                <a:latin typeface="NanumBarunGothic"/>
              </a:rPr>
              <a:t>)</a:t>
            </a:r>
            <a:endParaRPr lang="en-US" altLang="ko-KR" sz="1400" b="0" i="0" dirty="0">
              <a:solidFill>
                <a:srgbClr val="222222"/>
              </a:solidFill>
              <a:effectLst/>
              <a:latin typeface="NanumBarun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9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620688"/>
            <a:ext cx="7848872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* LAMP</a:t>
            </a:r>
          </a:p>
          <a:p>
            <a:pPr marL="0" indent="0">
              <a:buNone/>
            </a:pPr>
            <a:r>
              <a:rPr lang="en-US" altLang="ko-KR" sz="1400" b="1" dirty="0" smtClean="0"/>
              <a:t>Linux + Apache + </a:t>
            </a:r>
            <a:r>
              <a:rPr lang="en-US" altLang="ko-KR" sz="1400" b="1" dirty="0" err="1" smtClean="0"/>
              <a:t>MySql</a:t>
            </a:r>
            <a:r>
              <a:rPr lang="en-US" altLang="ko-KR" sz="1400" b="1" dirty="0" smtClean="0"/>
              <a:t> + </a:t>
            </a:r>
            <a:r>
              <a:rPr lang="en-US" altLang="ko-KR" sz="1400" b="1" dirty="0" err="1" smtClean="0"/>
              <a:t>Php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모두 오픈 소스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스타터업에</a:t>
            </a:r>
            <a:r>
              <a:rPr lang="ko-KR" altLang="en-US" sz="1400" b="1" dirty="0" smtClean="0"/>
              <a:t> 적합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 smtClean="0"/>
              <a:t>* JAVA </a:t>
            </a:r>
          </a:p>
          <a:p>
            <a:pPr marL="0" indent="0">
              <a:buNone/>
            </a:pPr>
            <a:r>
              <a:rPr lang="en-US" altLang="ko-KR" sz="1400" b="1" dirty="0" smtClean="0"/>
              <a:t>Spring framework + DB + </a:t>
            </a:r>
            <a:r>
              <a:rPr lang="en-US" altLang="ko-KR" sz="1400" b="1" dirty="0" err="1" smtClean="0"/>
              <a:t>MyBatis</a:t>
            </a:r>
            <a:r>
              <a:rPr lang="en-US" altLang="ko-KR" sz="1400" b="1" dirty="0" smtClean="0"/>
              <a:t>(ORM)</a:t>
            </a:r>
          </a:p>
          <a:p>
            <a:pPr marL="0" indent="0">
              <a:buNone/>
            </a:pP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안정적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엔터프라이즈에 적합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 smtClean="0"/>
              <a:t>* MEAN</a:t>
            </a:r>
          </a:p>
          <a:p>
            <a:pPr marL="0" indent="0">
              <a:buNone/>
            </a:pPr>
            <a:r>
              <a:rPr lang="en-US" altLang="ko-KR" sz="1400" b="1" dirty="0" err="1" smtClean="0"/>
              <a:t>MongoDB</a:t>
            </a:r>
            <a:r>
              <a:rPr lang="en-US" altLang="ko-KR" sz="1400" b="1" dirty="0" smtClean="0"/>
              <a:t> + Express + Angular JS + Express</a:t>
            </a:r>
          </a:p>
          <a:p>
            <a:pPr marL="0" indent="0">
              <a:buNone/>
            </a:pPr>
            <a:r>
              <a:rPr lang="en-US" altLang="ko-KR" sz="1400" b="1" dirty="0" smtClean="0"/>
              <a:t>=&gt;</a:t>
            </a:r>
          </a:p>
          <a:p>
            <a:pPr marL="0" indent="0">
              <a:buNone/>
            </a:pPr>
            <a:r>
              <a:rPr lang="ko-KR" altLang="en-US" sz="1400" dirty="0" smtClean="0"/>
              <a:t>모두 자바스크립트로 구성되어있음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sz="1400" dirty="0" smtClean="0"/>
              <a:t>빠른 </a:t>
            </a:r>
            <a:r>
              <a:rPr lang="ko-KR" altLang="en-US" sz="1400" dirty="0" err="1" smtClean="0"/>
              <a:t>시간내에</a:t>
            </a:r>
            <a:r>
              <a:rPr lang="ko-KR" altLang="en-US" sz="1400" dirty="0" smtClean="0"/>
              <a:t> 개발 가능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err="1" smtClean="0"/>
              <a:t>스타터업에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적합할뿐만</a:t>
            </a:r>
            <a:r>
              <a:rPr lang="ko-KR" altLang="en-US" sz="1400" dirty="0" smtClean="0"/>
              <a:t> 아니라 엔터프라이즈에도 적합함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모두 </a:t>
            </a:r>
            <a:r>
              <a:rPr lang="ko-KR" altLang="en-US" sz="1400" dirty="0" err="1" smtClean="0"/>
              <a:t>오픈소스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301208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6494777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* 2015</a:t>
            </a:r>
            <a:r>
              <a:rPr lang="ko-KR" altLang="en-US" sz="1400" b="1" dirty="0" smtClean="0"/>
              <a:t>년 기준 프로그래밍 언어 사용 순위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위</a:t>
            </a:r>
            <a:r>
              <a:rPr lang="en-US" altLang="ko-KR" sz="1400" b="1" dirty="0" smtClean="0"/>
              <a:t>?</a:t>
            </a:r>
          </a:p>
          <a:p>
            <a:pPr marL="0" indent="0">
              <a:buNone/>
            </a:pPr>
            <a:r>
              <a:rPr lang="en-US" altLang="ko-KR" sz="1400" b="1" dirty="0"/>
              <a:t>(http://</a:t>
            </a:r>
            <a:r>
              <a:rPr lang="en-US" altLang="ko-KR" sz="1400" b="1" dirty="0" smtClean="0"/>
              <a:t>www.bloter.net/archives/218273)</a:t>
            </a:r>
          </a:p>
          <a:p>
            <a:pPr marL="0" indent="0">
              <a:buNone/>
            </a:pP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자바 스크립트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자바스크립트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장점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초기에는 </a:t>
            </a:r>
            <a:r>
              <a:rPr lang="ko-KR" altLang="en-US" sz="1400" dirty="0" err="1" smtClean="0"/>
              <a:t>브라우저내에서만</a:t>
            </a:r>
            <a:r>
              <a:rPr lang="ko-KR" altLang="en-US" sz="1400" dirty="0" smtClean="0"/>
              <a:t> 사용됨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CommonJS</a:t>
            </a:r>
            <a:r>
              <a:rPr lang="ko-KR" altLang="en-US" sz="1400" dirty="0" smtClean="0"/>
              <a:t>를 통해서 브라우저뿐만 아니라 서버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엠베디드에도</a:t>
            </a:r>
            <a:r>
              <a:rPr lang="ko-KR" altLang="en-US" sz="1400" dirty="0" smtClean="0"/>
              <a:t> 사용됨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Ex) TESSEL(</a:t>
            </a:r>
            <a:r>
              <a:rPr lang="en-US" altLang="ko-KR" sz="1400" dirty="0" smtClean="0">
                <a:hlinkClick r:id="rId2"/>
              </a:rPr>
              <a:t>http://www.tessel.io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자바스크립트 구동 마이크로 컨트롤러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디바이스 프로그래밍도 가능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bonescript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hlinkClick r:id="rId3"/>
              </a:rPr>
              <a:t>http://beagleboard.org/support/bonescript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비글본</a:t>
            </a:r>
            <a:r>
              <a:rPr lang="ko-KR" altLang="en-US" sz="1400" dirty="0" smtClean="0"/>
              <a:t> 보드에 최적화된 </a:t>
            </a:r>
            <a:r>
              <a:rPr lang="ko-KR" altLang="en-US" sz="1400" dirty="0" err="1" smtClean="0"/>
              <a:t>노드라이브러리로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함수 호출방식으로 프로그램 작성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, prototype, </a:t>
            </a:r>
            <a:r>
              <a:rPr lang="ko-KR" altLang="en-US" sz="1400" dirty="0" smtClean="0"/>
              <a:t>익명함수</a:t>
            </a:r>
            <a:r>
              <a:rPr lang="en-US" altLang="ko-KR" sz="1400" dirty="0" smtClean="0"/>
              <a:t>, closure </a:t>
            </a:r>
            <a:r>
              <a:rPr lang="ko-KR" altLang="en-US" sz="1400" dirty="0" smtClean="0"/>
              <a:t>용어를 모른다면</a:t>
            </a:r>
            <a:r>
              <a:rPr lang="en-US" altLang="ko-KR" sz="1400" dirty="0" smtClean="0"/>
              <a:t>,</a:t>
            </a:r>
          </a:p>
          <a:p>
            <a:pPr marL="0" indent="0">
              <a:buNone/>
            </a:pPr>
            <a:r>
              <a:rPr lang="en-US" altLang="ko-KR" sz="1400" dirty="0" smtClean="0"/>
              <a:t>W3school, </a:t>
            </a:r>
            <a:r>
              <a:rPr lang="ko-KR" altLang="en-US" sz="1400" dirty="0" smtClean="0"/>
              <a:t>코드스쿨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코드아카데미에서 기본기 학습 필요</a:t>
            </a:r>
            <a:endParaRPr lang="en-US" altLang="ko-KR" sz="1400" dirty="0" smtClean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과정 소개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18305" y="130175"/>
            <a:ext cx="922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RedMonk_q115_rank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68" y="764704"/>
            <a:ext cx="2055368" cy="56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67544" y="1304764"/>
            <a:ext cx="7488832" cy="3888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smtClean="0"/>
              <a:t>* </a:t>
            </a:r>
            <a:r>
              <a:rPr lang="ko-KR" altLang="en-US" sz="1800" b="1" dirty="0" smtClean="0"/>
              <a:t>개요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800" b="1" dirty="0" smtClean="0"/>
              <a:t>* Node JS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* Express</a:t>
            </a:r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* </a:t>
            </a:r>
            <a:r>
              <a:rPr lang="en-US" altLang="ko-KR" sz="1800" b="1" dirty="0" err="1" smtClean="0"/>
              <a:t>MongoDB</a:t>
            </a:r>
            <a:endParaRPr lang="en-US" altLang="ko-KR" sz="1800" b="1" dirty="0" smtClean="0"/>
          </a:p>
          <a:p>
            <a:pPr algn="l"/>
            <a:endParaRPr lang="en-US" altLang="ko-KR" sz="1800" b="1" dirty="0" smtClean="0"/>
          </a:p>
          <a:p>
            <a:pPr algn="l"/>
            <a:r>
              <a:rPr lang="en-US" altLang="ko-KR" sz="1800" b="1" dirty="0" smtClean="0"/>
              <a:t>* Angular JS</a:t>
            </a:r>
            <a:endParaRPr lang="en-US" altLang="ko-KR" sz="1800" b="1" dirty="0"/>
          </a:p>
          <a:p>
            <a:pPr algn="l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309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093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Node JS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874688"/>
            <a:ext cx="7992888" cy="5506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Node JS </a:t>
            </a:r>
            <a:r>
              <a:rPr lang="ko-KR" altLang="en-US" sz="1600" b="1" dirty="0" smtClean="0"/>
              <a:t>설치 </a:t>
            </a:r>
            <a:endParaRPr lang="en-US" altLang="ko-KR" sz="1600" b="1" dirty="0" smtClean="0"/>
          </a:p>
          <a:p>
            <a:pPr algn="l"/>
            <a:r>
              <a:rPr lang="en-US" altLang="ko-KR" sz="1600" dirty="0" smtClean="0"/>
              <a:t>- http://nodejs.org/download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* </a:t>
            </a:r>
            <a:r>
              <a:rPr lang="ko-KR" altLang="en-US" sz="1600" dirty="0" smtClean="0"/>
              <a:t>이벤트 아키텍처</a:t>
            </a:r>
            <a:endParaRPr lang="en-US" altLang="ko-KR" sz="1600" dirty="0" smtClean="0"/>
          </a:p>
          <a:p>
            <a:pPr marL="342900" indent="-342900" algn="l">
              <a:buAutoNum type="arabicParenR"/>
            </a:pPr>
            <a:r>
              <a:rPr lang="en-US" altLang="ko-KR" sz="1600" dirty="0" smtClean="0"/>
              <a:t>user = </a:t>
            </a:r>
            <a:r>
              <a:rPr lang="en-US" altLang="ko-KR" sz="1600" dirty="0" err="1" smtClean="0"/>
              <a:t>User.findById</a:t>
            </a:r>
            <a:r>
              <a:rPr lang="en-US" altLang="ko-KR" sz="1600" dirty="0" smtClean="0"/>
              <a:t>(101);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  //do something</a:t>
            </a:r>
          </a:p>
          <a:p>
            <a:pPr algn="l"/>
            <a:r>
              <a:rPr lang="en-US" altLang="ko-KR" sz="1600" dirty="0" smtClean="0"/>
              <a:t>2)  </a:t>
            </a:r>
            <a:r>
              <a:rPr lang="en-US" altLang="ko-KR" sz="1600" dirty="0" err="1" smtClean="0"/>
              <a:t>User.findById</a:t>
            </a:r>
            <a:r>
              <a:rPr lang="en-US" altLang="ko-KR" sz="1600" dirty="0" smtClean="0"/>
              <a:t>(100, function(user) {</a:t>
            </a:r>
          </a:p>
          <a:p>
            <a:pPr algn="l"/>
            <a:r>
              <a:rPr lang="en-US" altLang="ko-KR" sz="1600" dirty="0" smtClean="0"/>
              <a:t>        //do something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     });</a:t>
            </a:r>
          </a:p>
          <a:p>
            <a:pPr algn="l"/>
            <a:r>
              <a:rPr lang="en-US" altLang="ko-KR" sz="1600" dirty="0" smtClean="0"/>
              <a:t>1), 2)</a:t>
            </a:r>
            <a:r>
              <a:rPr lang="ko-KR" altLang="en-US" sz="1600" dirty="0" smtClean="0"/>
              <a:t>의 차이는 무엇인가</a:t>
            </a:r>
            <a:r>
              <a:rPr lang="en-US" altLang="ko-KR" sz="1600" dirty="0" smtClean="0"/>
              <a:t>?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* </a:t>
            </a:r>
            <a:r>
              <a:rPr lang="ko-KR" altLang="en-US" sz="1600" dirty="0" smtClean="0"/>
              <a:t>모듈과 </a:t>
            </a:r>
            <a:r>
              <a:rPr lang="en-US" altLang="ko-KR" sz="1600" dirty="0" err="1" smtClean="0"/>
              <a:t>npm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모듈을 공개하기 위한 수단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Ex) </a:t>
            </a:r>
          </a:p>
          <a:p>
            <a:pPr algn="l"/>
            <a:r>
              <a:rPr lang="en-US" altLang="ko-KR" sz="1600" dirty="0" smtClean="0"/>
              <a:t>foo.js--------------------------------</a:t>
            </a:r>
          </a:p>
          <a:p>
            <a:pPr algn="l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myFunc</a:t>
            </a:r>
            <a:r>
              <a:rPr lang="en-US" altLang="ko-KR" sz="1600" dirty="0" smtClean="0"/>
              <a:t> = function(input) {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  return input + ‘world’;</a:t>
            </a:r>
          </a:p>
          <a:p>
            <a:pPr algn="l"/>
            <a:r>
              <a:rPr lang="en-US" altLang="ko-KR" sz="1600" dirty="0" smtClean="0"/>
              <a:t>};</a:t>
            </a:r>
          </a:p>
          <a:p>
            <a:pPr algn="l"/>
            <a:r>
              <a:rPr lang="en-US" altLang="ko-KR" sz="1600" dirty="0" err="1"/>
              <a:t>m</a:t>
            </a:r>
            <a:r>
              <a:rPr lang="en-US" altLang="ko-KR" sz="1600" dirty="0" err="1" smtClean="0"/>
              <a:t>odule.exports.foo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myFunc</a:t>
            </a:r>
            <a:r>
              <a:rPr lang="en-US" altLang="ko-KR" sz="1600" dirty="0" smtClean="0"/>
              <a:t>;</a:t>
            </a:r>
          </a:p>
          <a:p>
            <a:pPr algn="l"/>
            <a:r>
              <a:rPr lang="en-US" altLang="ko-KR" sz="1600" dirty="0" smtClean="0"/>
              <a:t>bar.js-----------------------------------</a:t>
            </a:r>
          </a:p>
          <a:p>
            <a:pPr algn="l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imported = require(‘./foo’);</a:t>
            </a:r>
          </a:p>
          <a:p>
            <a:pPr algn="l"/>
            <a:r>
              <a:rPr lang="en-US" altLang="ko-KR" sz="1600" dirty="0" smtClean="0"/>
              <a:t>Console.log(</a:t>
            </a:r>
            <a:r>
              <a:rPr lang="en-US" altLang="ko-KR" sz="1600" dirty="0" err="1" smtClean="0"/>
              <a:t>imported.foo</a:t>
            </a:r>
            <a:r>
              <a:rPr lang="en-US" altLang="ko-KR" sz="1600" dirty="0" smtClean="0"/>
              <a:t>(‘hello’);</a:t>
            </a:r>
          </a:p>
          <a:p>
            <a:pPr marL="285750" indent="-285750" algn="l">
              <a:buFontTx/>
              <a:buChar char="-"/>
            </a:pPr>
            <a:endParaRPr lang="ko-KR" altLang="en-US" sz="1600" dirty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467544" y="188640"/>
            <a:ext cx="1093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Node JS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7544" y="874688"/>
            <a:ext cx="7992888" cy="5506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/>
              <a:t>* http </a:t>
            </a:r>
            <a:r>
              <a:rPr lang="ko-KR" altLang="en-US" sz="1600" b="1" dirty="0" smtClean="0"/>
              <a:t>서버 만들기</a:t>
            </a:r>
            <a:endParaRPr lang="en-US" altLang="ko-KR" sz="1600" b="1" dirty="0" smtClean="0"/>
          </a:p>
          <a:p>
            <a:pPr algn="l"/>
            <a:r>
              <a:rPr lang="en-US" altLang="ko-KR" sz="1600" dirty="0" smtClean="0"/>
              <a:t>- </a:t>
            </a:r>
            <a:r>
              <a:rPr lang="ko-KR" altLang="en-US" sz="1600" dirty="0" smtClean="0"/>
              <a:t>루트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nodejs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 생성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- Hello </a:t>
            </a:r>
            <a:r>
              <a:rPr lang="ko-KR" altLang="en-US" sz="1600" dirty="0" smtClean="0"/>
              <a:t>폴더 </a:t>
            </a:r>
            <a:r>
              <a:rPr lang="ko-KR" altLang="en-US" sz="1600" dirty="0" err="1" smtClean="0"/>
              <a:t>생성후</a:t>
            </a:r>
            <a:r>
              <a:rPr lang="en-US" altLang="ko-KR" sz="1600" dirty="0"/>
              <a:t> a</a:t>
            </a:r>
            <a:r>
              <a:rPr lang="en-US" altLang="ko-KR" sz="1600" dirty="0" smtClean="0"/>
              <a:t>pp.js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algn="l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http = require(‘http’);</a:t>
            </a:r>
          </a:p>
          <a:p>
            <a:pPr algn="l"/>
            <a:r>
              <a:rPr lang="en-US" altLang="ko-KR" sz="1600" dirty="0" err="1" smtClean="0"/>
              <a:t>http.createServer</a:t>
            </a:r>
            <a:r>
              <a:rPr lang="en-US" altLang="ko-KR" sz="1600" dirty="0" smtClean="0"/>
              <a:t>(function(request, response) {</a:t>
            </a:r>
          </a:p>
          <a:p>
            <a:pPr algn="l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response.writeHead</a:t>
            </a:r>
            <a:r>
              <a:rPr lang="en-US" altLang="ko-KR" sz="1600" dirty="0" smtClean="0"/>
              <a:t>(200, {“Content-Type”: “text/plain”});</a:t>
            </a:r>
          </a:p>
          <a:p>
            <a:pPr algn="l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response.write</a:t>
            </a:r>
            <a:r>
              <a:rPr lang="en-US" altLang="ko-KR" sz="1600" dirty="0" smtClean="0"/>
              <a:t>(“Hello World”);  </a:t>
            </a:r>
          </a:p>
          <a:p>
            <a:pPr algn="l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response.end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}).listen(3000);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- node app.js</a:t>
            </a:r>
            <a:r>
              <a:rPr lang="ko-KR" altLang="en-US" sz="1600" dirty="0" smtClean="0"/>
              <a:t>로 서버를 구동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- </a:t>
            </a:r>
            <a:r>
              <a:rPr lang="ko-KR" altLang="en-US" sz="1600" dirty="0" smtClean="0"/>
              <a:t>브라우저에서 </a:t>
            </a:r>
            <a:r>
              <a:rPr lang="en-US" altLang="ko-KR" sz="1600" dirty="0" smtClean="0">
                <a:hlinkClick r:id="rId2"/>
              </a:rPr>
              <a:t>http://localhost:3000</a:t>
            </a:r>
            <a:r>
              <a:rPr lang="ko-KR" altLang="en-US" sz="1600" dirty="0" smtClean="0"/>
              <a:t>으로 접속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  Hello World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출력되어야함</a:t>
            </a:r>
            <a:endParaRPr lang="ko-KR" altLang="en-US" sz="1600" dirty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148981" y="188580"/>
            <a:ext cx="84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51642</TotalTime>
  <Words>3533</Words>
  <Application>Microsoft Office PowerPoint</Application>
  <PresentationFormat>화면 슬라이드 쇼(4:3)</PresentationFormat>
  <Paragraphs>752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leesott</dc:creator>
  <cp:lastModifiedBy>eastflag</cp:lastModifiedBy>
  <cp:revision>1306</cp:revision>
  <dcterms:created xsi:type="dcterms:W3CDTF">2011-12-31T07:02:13Z</dcterms:created>
  <dcterms:modified xsi:type="dcterms:W3CDTF">2015-05-15T11:40:34Z</dcterms:modified>
</cp:coreProperties>
</file>