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A7E"/>
    <a:srgbClr val="CDC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Objects="1">
      <p:cViewPr>
        <p:scale>
          <a:sx n="400" d="100"/>
          <a:sy n="400" d="100"/>
        </p:scale>
        <p:origin x="9752" y="3832"/>
      </p:cViewPr>
      <p:guideLst>
        <p:guide orient="horz" pos="3024"/>
        <p:guide pos="6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11/10/11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11/10/11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11/10/11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11/10/11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11/10/11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11/10/11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11/10/11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11/10/11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11/10/11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11/10/11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11/10/11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7CA8-9B62-D047-90B6-2D9EDC623E0F}" type="datetimeFigureOut">
              <a:rPr lang="en-US" smtClean="0"/>
              <a:pPr/>
              <a:t>11/10/11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832591"/>
            <a:ext cx="5334000" cy="3429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0" dist="610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b="1" dirty="0" smtClean="0">
              <a:solidFill>
                <a:srgbClr val="FFFFFF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7023100" y="1676400"/>
            <a:ext cx="1073151" cy="609600"/>
          </a:xfrm>
          <a:prstGeom prst="ca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Cached</a:t>
            </a:r>
          </a:p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Code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5" name="Trapezoid 84"/>
          <p:cNvSpPr/>
          <p:nvPr/>
        </p:nvSpPr>
        <p:spPr>
          <a:xfrm>
            <a:off x="228600" y="1380803"/>
            <a:ext cx="914400" cy="807960"/>
          </a:xfrm>
          <a:prstGeom prst="trapezoid">
            <a:avLst>
              <a:gd name="adj" fmla="val 0"/>
            </a:avLst>
          </a:prstGeom>
          <a:ln w="57150" cmpd="sng">
            <a:solidFill>
              <a:srgbClr val="1E4A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05000" y="2590800"/>
            <a:ext cx="4495800" cy="1447799"/>
          </a:xfrm>
          <a:prstGeom prst="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alpha val="75000"/>
              </a:schemeClr>
            </a:glo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rgbClr val="17375E"/>
                </a:solidFill>
              </a:rPr>
              <a:t>ESP API</a:t>
            </a:r>
            <a:endParaRPr lang="en-US" sz="1200" dirty="0">
              <a:solidFill>
                <a:srgbClr val="17375E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286000" y="2868719"/>
            <a:ext cx="838201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HTTP</a:t>
            </a:r>
            <a:endParaRPr lang="en-US" sz="1100" dirty="0"/>
          </a:p>
        </p:txBody>
      </p:sp>
      <p:sp>
        <p:nvSpPr>
          <p:cNvPr id="171" name="Rectangle 170"/>
          <p:cNvSpPr/>
          <p:nvPr/>
        </p:nvSpPr>
        <p:spPr>
          <a:xfrm>
            <a:off x="4386709" y="3581400"/>
            <a:ext cx="838201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Database</a:t>
            </a:r>
            <a:endParaRPr lang="en-US" sz="1100" dirty="0"/>
          </a:p>
        </p:txBody>
      </p:sp>
      <p:sp>
        <p:nvSpPr>
          <p:cNvPr id="217" name="Rectangle 216"/>
          <p:cNvSpPr/>
          <p:nvPr/>
        </p:nvSpPr>
        <p:spPr>
          <a:xfrm>
            <a:off x="2285999" y="3581400"/>
            <a:ext cx="838202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Request</a:t>
            </a:r>
            <a:endParaRPr lang="en-US" sz="1100" dirty="0"/>
          </a:p>
        </p:txBody>
      </p:sp>
      <p:sp>
        <p:nvSpPr>
          <p:cNvPr id="175" name="Rectangle 174"/>
          <p:cNvSpPr/>
          <p:nvPr/>
        </p:nvSpPr>
        <p:spPr>
          <a:xfrm>
            <a:off x="2285999" y="3225059"/>
            <a:ext cx="838202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Host</a:t>
            </a:r>
            <a:endParaRPr lang="en-US" sz="1100" dirty="0"/>
          </a:p>
        </p:txBody>
      </p:sp>
      <p:sp>
        <p:nvSpPr>
          <p:cNvPr id="229" name="Rectangle 228"/>
          <p:cNvSpPr/>
          <p:nvPr/>
        </p:nvSpPr>
        <p:spPr>
          <a:xfrm>
            <a:off x="4386710" y="3237757"/>
            <a:ext cx="838201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Sessions</a:t>
            </a:r>
            <a:endParaRPr lang="en-US" sz="1100" dirty="0"/>
          </a:p>
        </p:txBody>
      </p:sp>
      <p:sp>
        <p:nvSpPr>
          <p:cNvPr id="387" name="Can 386"/>
          <p:cNvSpPr/>
          <p:nvPr/>
        </p:nvSpPr>
        <p:spPr>
          <a:xfrm>
            <a:off x="6991350" y="977900"/>
            <a:ext cx="1066801" cy="609593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MDB, SQLite</a:t>
            </a:r>
            <a:b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Database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05000" y="1351906"/>
            <a:ext cx="788450" cy="8657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7375E"/>
                </a:solidFill>
              </a:rPr>
              <a:t>Request</a:t>
            </a:r>
          </a:p>
          <a:p>
            <a:pPr algn="ctr"/>
            <a:r>
              <a:rPr lang="en-US" sz="1200" dirty="0" smtClean="0">
                <a:solidFill>
                  <a:srgbClr val="17375E"/>
                </a:solidFill>
              </a:rPr>
              <a:t>Router</a:t>
            </a:r>
            <a:endParaRPr lang="en-US" sz="1200" dirty="0">
              <a:solidFill>
                <a:srgbClr val="17375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386710" y="2868719"/>
            <a:ext cx="838201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Event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3663848" y="838200"/>
            <a:ext cx="98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Appweb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/>
          <p:cNvCxnSpPr>
            <a:stCxn id="85" idx="3"/>
            <a:endCxn id="58" idx="1"/>
          </p:cNvCxnSpPr>
          <p:nvPr/>
        </p:nvCxnSpPr>
        <p:spPr>
          <a:xfrm>
            <a:off x="1143000" y="1784783"/>
            <a:ext cx="76200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693450" y="1784783"/>
            <a:ext cx="3935950" cy="0"/>
          </a:xfrm>
          <a:prstGeom prst="line">
            <a:avLst/>
          </a:prstGeom>
          <a:ln w="28575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5486400" y="2188763"/>
            <a:ext cx="1" cy="37314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3336355" y="2871471"/>
            <a:ext cx="838201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JSON</a:t>
            </a:r>
            <a:endParaRPr lang="en-US" sz="1100" dirty="0"/>
          </a:p>
        </p:txBody>
      </p:sp>
      <p:sp>
        <p:nvSpPr>
          <p:cNvPr id="139" name="Rectangle 138"/>
          <p:cNvSpPr/>
          <p:nvPr/>
        </p:nvSpPr>
        <p:spPr>
          <a:xfrm>
            <a:off x="3336354" y="3584152"/>
            <a:ext cx="838202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HTML</a:t>
            </a:r>
            <a:endParaRPr lang="en-US" sz="1100" dirty="0"/>
          </a:p>
        </p:txBody>
      </p:sp>
      <p:sp>
        <p:nvSpPr>
          <p:cNvPr id="140" name="Rectangle 139"/>
          <p:cNvSpPr/>
          <p:nvPr/>
        </p:nvSpPr>
        <p:spPr>
          <a:xfrm>
            <a:off x="3336354" y="3227811"/>
            <a:ext cx="838202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XML</a:t>
            </a:r>
            <a:endParaRPr lang="en-US" sz="1100" dirty="0"/>
          </a:p>
        </p:txBody>
      </p:sp>
      <p:sp>
        <p:nvSpPr>
          <p:cNvPr id="141" name="Rectangle 140"/>
          <p:cNvSpPr/>
          <p:nvPr/>
        </p:nvSpPr>
        <p:spPr>
          <a:xfrm>
            <a:off x="5437064" y="3584152"/>
            <a:ext cx="838201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Database</a:t>
            </a:r>
            <a:endParaRPr lang="en-US" sz="1100" dirty="0"/>
          </a:p>
        </p:txBody>
      </p:sp>
      <p:sp>
        <p:nvSpPr>
          <p:cNvPr id="142" name="Rectangle 141"/>
          <p:cNvSpPr/>
          <p:nvPr/>
        </p:nvSpPr>
        <p:spPr>
          <a:xfrm>
            <a:off x="5437064" y="3227811"/>
            <a:ext cx="838201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Sessions</a:t>
            </a:r>
            <a:endParaRPr lang="en-US" sz="1100" dirty="0"/>
          </a:p>
        </p:txBody>
      </p:sp>
      <p:sp>
        <p:nvSpPr>
          <p:cNvPr id="143" name="Rectangle 142"/>
          <p:cNvSpPr/>
          <p:nvPr/>
        </p:nvSpPr>
        <p:spPr>
          <a:xfrm>
            <a:off x="5437064" y="2871471"/>
            <a:ext cx="838201" cy="2667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Event</a:t>
            </a:r>
            <a:endParaRPr lang="en-US" sz="1100" dirty="0"/>
          </a:p>
        </p:txBody>
      </p:sp>
      <p:sp>
        <p:nvSpPr>
          <p:cNvPr id="107" name="Rectangle 106"/>
          <p:cNvSpPr/>
          <p:nvPr/>
        </p:nvSpPr>
        <p:spPr>
          <a:xfrm>
            <a:off x="2831838" y="1351906"/>
            <a:ext cx="788450" cy="86575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7375E"/>
                </a:solidFill>
              </a:rPr>
              <a:t>Caching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758676" y="1351906"/>
            <a:ext cx="788450" cy="865754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7375E"/>
                </a:solidFill>
              </a:rPr>
              <a:t>ESP</a:t>
            </a:r>
            <a:br>
              <a:rPr lang="en-US" sz="1200" dirty="0" smtClean="0">
                <a:solidFill>
                  <a:srgbClr val="17375E"/>
                </a:solidFill>
              </a:rPr>
            </a:br>
            <a:r>
              <a:rPr lang="en-US" sz="1200" dirty="0" smtClean="0">
                <a:solidFill>
                  <a:srgbClr val="17375E"/>
                </a:solidFill>
              </a:rPr>
              <a:t>Handler</a:t>
            </a:r>
            <a:endParaRPr lang="en-US" sz="1200" dirty="0">
              <a:solidFill>
                <a:srgbClr val="17375E"/>
              </a:solidFill>
            </a:endParaRPr>
          </a:p>
        </p:txBody>
      </p:sp>
      <p:cxnSp>
        <p:nvCxnSpPr>
          <p:cNvPr id="144" name="Straight Connector 143"/>
          <p:cNvCxnSpPr>
            <a:stCxn id="124" idx="0"/>
            <a:endCxn id="6" idx="3"/>
          </p:cNvCxnSpPr>
          <p:nvPr/>
        </p:nvCxnSpPr>
        <p:spPr>
          <a:xfrm flipV="1">
            <a:off x="7550151" y="2286000"/>
            <a:ext cx="9525" cy="152400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7010400" y="3048000"/>
            <a:ext cx="1066801" cy="640601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Web Pages,</a:t>
            </a:r>
            <a:b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Controllers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016750" y="3810001"/>
            <a:ext cx="1066801" cy="45159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ESP Generator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016749" y="2438400"/>
            <a:ext cx="1060451" cy="48475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C</a:t>
            </a:r>
            <a:b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Compiler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90" name="Elbow Connector 89"/>
          <p:cNvCxnSpPr/>
          <p:nvPr/>
        </p:nvCxnSpPr>
        <p:spPr>
          <a:xfrm>
            <a:off x="6400800" y="1784783"/>
            <a:ext cx="609600" cy="196417"/>
          </a:xfrm>
          <a:prstGeom prst="bentConnector3">
            <a:avLst>
              <a:gd name="adj1" fmla="val 40278"/>
            </a:avLst>
          </a:prstGeom>
          <a:ln w="28575" cmpd="sng">
            <a:solidFill>
              <a:schemeClr val="tx2">
                <a:lumMod val="7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4685514" y="1351906"/>
            <a:ext cx="1791486" cy="83685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17375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792586" y="1763119"/>
            <a:ext cx="644478" cy="28376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7375E"/>
                </a:solidFill>
              </a:rPr>
              <a:t>Views</a:t>
            </a:r>
            <a:endParaRPr lang="en-US" sz="1200" dirty="0">
              <a:solidFill>
                <a:srgbClr val="17375E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536150" y="1763119"/>
            <a:ext cx="864650" cy="28376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7375E"/>
                </a:solidFill>
              </a:rPr>
              <a:t>Controllers</a:t>
            </a:r>
            <a:endParaRPr lang="en-US" sz="1200" dirty="0">
              <a:solidFill>
                <a:srgbClr val="17375E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181600" y="1447800"/>
            <a:ext cx="745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ESP MVC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35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Mbedthis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O'Brien</dc:creator>
  <cp:lastModifiedBy>Michael O'Brien</cp:lastModifiedBy>
  <cp:revision>44</cp:revision>
  <dcterms:created xsi:type="dcterms:W3CDTF">2009-02-09T22:28:52Z</dcterms:created>
  <dcterms:modified xsi:type="dcterms:W3CDTF">2011-11-10T22:11:06Z</dcterms:modified>
</cp:coreProperties>
</file>