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8213C"/>
    <a:srgbClr val="FFD309"/>
    <a:srgbClr val="FF6E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75CC-781E-894E-821F-EE70510C04CF}" type="datetimeFigureOut">
              <a:rPr lang="en-US" smtClean="0"/>
              <a:pPr/>
              <a:t>3/6/09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6CD5-9D23-8246-9D69-C98633FA7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8200" y="3276600"/>
            <a:ext cx="914400" cy="1066800"/>
          </a:xfrm>
          <a:prstGeom prst="rect">
            <a:avLst/>
          </a:prstGeom>
          <a:gradFill flip="none" rotWithShape="1">
            <a:gsLst>
              <a:gs pos="90000">
                <a:schemeClr val="tx2">
                  <a:lumMod val="90000"/>
                  <a:lumOff val="10000"/>
                </a:schemeClr>
              </a:gs>
              <a:gs pos="27000">
                <a:srgbClr val="FF0000"/>
              </a:gs>
            </a:gsLst>
            <a:lin ang="16200000" scaled="0"/>
            <a:tileRect/>
          </a:gra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962400" y="2362200"/>
            <a:ext cx="2286000" cy="914400"/>
          </a:xfrm>
          <a:prstGeom prst="triangle">
            <a:avLst>
              <a:gd name="adj" fmla="val 49466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</a:schemeClr>
              </a:gs>
              <a:gs pos="79000">
                <a:srgbClr val="08213C"/>
              </a:gs>
            </a:gsLst>
            <a:lin ang="16200000" scaled="0"/>
            <a:tileRect/>
          </a:gra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4</cp:revision>
  <dcterms:created xsi:type="dcterms:W3CDTF">2009-03-06T21:27:26Z</dcterms:created>
  <dcterms:modified xsi:type="dcterms:W3CDTF">2009-03-06T21:29:27Z</dcterms:modified>
</cp:coreProperties>
</file>