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50" d="100"/>
          <a:sy n="150" d="100"/>
        </p:scale>
        <p:origin x="136" y="456"/>
      </p:cViewPr>
      <p:guideLst>
        <p:guide orient="horz" pos="2112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9AE-4B4F-FA4A-B464-4D3F900AED48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A49F-096F-594E-BCA8-A1F388893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9AE-4B4F-FA4A-B464-4D3F900AED48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A49F-096F-594E-BCA8-A1F388893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9AE-4B4F-FA4A-B464-4D3F900AED48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A49F-096F-594E-BCA8-A1F388893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9AE-4B4F-FA4A-B464-4D3F900AED48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A49F-096F-594E-BCA8-A1F388893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9AE-4B4F-FA4A-B464-4D3F900AED48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A49F-096F-594E-BCA8-A1F388893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9AE-4B4F-FA4A-B464-4D3F900AED48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A49F-096F-594E-BCA8-A1F388893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9AE-4B4F-FA4A-B464-4D3F900AED48}" type="datetimeFigureOut">
              <a:rPr lang="en-US" smtClean="0"/>
              <a:t>5/30/12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A49F-096F-594E-BCA8-A1F388893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9AE-4B4F-FA4A-B464-4D3F900AED48}" type="datetimeFigureOut">
              <a:rPr lang="en-US" smtClean="0"/>
              <a:t>5/30/12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A49F-096F-594E-BCA8-A1F388893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9AE-4B4F-FA4A-B464-4D3F900AED48}" type="datetimeFigureOut">
              <a:rPr lang="en-US" smtClean="0"/>
              <a:t>5/30/12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A49F-096F-594E-BCA8-A1F388893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9AE-4B4F-FA4A-B464-4D3F900AED48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A49F-096F-594E-BCA8-A1F388893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9AE-4B4F-FA4A-B464-4D3F900AED48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A49F-096F-594E-BCA8-A1F388893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9B9AE-4B4F-FA4A-B464-4D3F900AED48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BA49F-096F-594E-BCA8-A1F3888939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57400" y="2179958"/>
            <a:ext cx="800100" cy="746557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63500" h="254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Filter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2600" y="2179958"/>
            <a:ext cx="1004888" cy="74655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Connector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7239000" y="1020332"/>
            <a:ext cx="1208380" cy="822960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1020332"/>
            <a:ext cx="800100" cy="78476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63500" h="254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Handler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96692" y="2179958"/>
            <a:ext cx="800100" cy="746557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63500" h="254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Filter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Elbow Connector 57"/>
          <p:cNvCxnSpPr>
            <a:stCxn id="11" idx="1"/>
          </p:cNvCxnSpPr>
          <p:nvPr/>
        </p:nvCxnSpPr>
        <p:spPr>
          <a:xfrm rot="10800000" flipV="1">
            <a:off x="6567488" y="1431811"/>
            <a:ext cx="671512" cy="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7" idx="3"/>
            <a:endCxn id="11" idx="2"/>
          </p:cNvCxnSpPr>
          <p:nvPr/>
        </p:nvCxnSpPr>
        <p:spPr>
          <a:xfrm flipV="1">
            <a:off x="6567488" y="1843292"/>
            <a:ext cx="1275702" cy="709945"/>
          </a:xfrm>
          <a:prstGeom prst="bentConnector2">
            <a:avLst/>
          </a:prstGeom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057400" y="1020332"/>
            <a:ext cx="800100" cy="78476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Filter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196692" y="1020332"/>
            <a:ext cx="800100" cy="78476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Filter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2" name="Elbow Connector 47"/>
          <p:cNvCxnSpPr>
            <a:stCxn id="6" idx="1"/>
            <a:endCxn id="12" idx="2"/>
          </p:cNvCxnSpPr>
          <p:nvPr/>
        </p:nvCxnSpPr>
        <p:spPr>
          <a:xfrm rot="10800000">
            <a:off x="1238250" y="1805093"/>
            <a:ext cx="819150" cy="748145"/>
          </a:xfrm>
          <a:prstGeom prst="bentConnector2">
            <a:avLst/>
          </a:prstGeom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612783" y="392668"/>
            <a:ext cx="154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Incoming Flow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652330" y="3119648"/>
            <a:ext cx="154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Outgoing Flow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5562600" y="1020332"/>
            <a:ext cx="1004888" cy="78476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63500" h="254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HTTP Core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85723" y="2179958"/>
            <a:ext cx="800100" cy="746557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63500" h="254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Filter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85723" y="1020332"/>
            <a:ext cx="811472" cy="78476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Routing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Engine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>
            <a:endCxn id="12" idx="3"/>
          </p:cNvCxnSpPr>
          <p:nvPr/>
        </p:nvCxnSpPr>
        <p:spPr>
          <a:xfrm flipH="1">
            <a:off x="1638300" y="1412712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4" idx="1"/>
            <a:endCxn id="82" idx="3"/>
          </p:cNvCxnSpPr>
          <p:nvPr/>
        </p:nvCxnSpPr>
        <p:spPr>
          <a:xfrm flipH="1">
            <a:off x="2857500" y="1412712"/>
            <a:ext cx="339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1"/>
            <a:endCxn id="84" idx="3"/>
          </p:cNvCxnSpPr>
          <p:nvPr/>
        </p:nvCxnSpPr>
        <p:spPr>
          <a:xfrm flipH="1">
            <a:off x="3996792" y="1412712"/>
            <a:ext cx="3889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3"/>
            <a:endCxn id="7" idx="1"/>
          </p:cNvCxnSpPr>
          <p:nvPr/>
        </p:nvCxnSpPr>
        <p:spPr>
          <a:xfrm>
            <a:off x="5185823" y="2553237"/>
            <a:ext cx="3767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3" idx="3"/>
            <a:endCxn id="21" idx="1"/>
          </p:cNvCxnSpPr>
          <p:nvPr/>
        </p:nvCxnSpPr>
        <p:spPr>
          <a:xfrm>
            <a:off x="3996792" y="2553237"/>
            <a:ext cx="3889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" idx="3"/>
          </p:cNvCxnSpPr>
          <p:nvPr/>
        </p:nvCxnSpPr>
        <p:spPr>
          <a:xfrm>
            <a:off x="2857500" y="2553237"/>
            <a:ext cx="33919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31" idx="1"/>
            <a:endCxn id="22" idx="3"/>
          </p:cNvCxnSpPr>
          <p:nvPr/>
        </p:nvCxnSpPr>
        <p:spPr>
          <a:xfrm flipH="1">
            <a:off x="5197195" y="1412712"/>
            <a:ext cx="3654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15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Mbedthis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O'Brien</dc:creator>
  <cp:lastModifiedBy>Michael O'Brien</cp:lastModifiedBy>
  <cp:revision>11</cp:revision>
  <dcterms:created xsi:type="dcterms:W3CDTF">2009-03-10T21:07:15Z</dcterms:created>
  <dcterms:modified xsi:type="dcterms:W3CDTF">2012-05-30T16:04:33Z</dcterms:modified>
</cp:coreProperties>
</file>