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>
        <p:scale>
          <a:sx n="150" d="100"/>
          <a:sy n="150" d="100"/>
        </p:scale>
        <p:origin x="-1256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887-BF89-964C-82CA-0F55FAC85E20}" type="datetimeFigureOut">
              <a:rPr lang="en-US" smtClean="0"/>
              <a:pPr/>
              <a:t>3/12/09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6FC0-1D7D-B946-B39A-4533B9F3B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887-BF89-964C-82CA-0F55FAC85E20}" type="datetimeFigureOut">
              <a:rPr lang="en-US" smtClean="0"/>
              <a:pPr/>
              <a:t>3/12/09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6FC0-1D7D-B946-B39A-4533B9F3B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887-BF89-964C-82CA-0F55FAC85E20}" type="datetimeFigureOut">
              <a:rPr lang="en-US" smtClean="0"/>
              <a:pPr/>
              <a:t>3/12/09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6FC0-1D7D-B946-B39A-4533B9F3B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887-BF89-964C-82CA-0F55FAC85E20}" type="datetimeFigureOut">
              <a:rPr lang="en-US" smtClean="0"/>
              <a:pPr/>
              <a:t>3/12/09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6FC0-1D7D-B946-B39A-4533B9F3B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887-BF89-964C-82CA-0F55FAC85E20}" type="datetimeFigureOut">
              <a:rPr lang="en-US" smtClean="0"/>
              <a:pPr/>
              <a:t>3/12/09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6FC0-1D7D-B946-B39A-4533B9F3B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887-BF89-964C-82CA-0F55FAC85E20}" type="datetimeFigureOut">
              <a:rPr lang="en-US" smtClean="0"/>
              <a:pPr/>
              <a:t>3/12/09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6FC0-1D7D-B946-B39A-4533B9F3B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887-BF89-964C-82CA-0F55FAC85E20}" type="datetimeFigureOut">
              <a:rPr lang="en-US" smtClean="0"/>
              <a:pPr/>
              <a:t>3/12/09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6FC0-1D7D-B946-B39A-4533B9F3B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887-BF89-964C-82CA-0F55FAC85E20}" type="datetimeFigureOut">
              <a:rPr lang="en-US" smtClean="0"/>
              <a:pPr/>
              <a:t>3/12/09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6FC0-1D7D-B946-B39A-4533B9F3B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887-BF89-964C-82CA-0F55FAC85E20}" type="datetimeFigureOut">
              <a:rPr lang="en-US" smtClean="0"/>
              <a:pPr/>
              <a:t>3/12/09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6FC0-1D7D-B946-B39A-4533B9F3B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887-BF89-964C-82CA-0F55FAC85E20}" type="datetimeFigureOut">
              <a:rPr lang="en-US" smtClean="0"/>
              <a:pPr/>
              <a:t>3/12/09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6FC0-1D7D-B946-B39A-4533B9F3B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887-BF89-964C-82CA-0F55FAC85E20}" type="datetimeFigureOut">
              <a:rPr lang="en-US" smtClean="0"/>
              <a:pPr/>
              <a:t>3/12/09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6FC0-1D7D-B946-B39A-4533B9F3B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16887-BF89-964C-82CA-0F55FAC85E20}" type="datetimeFigureOut">
              <a:rPr lang="en-US" smtClean="0"/>
              <a:pPr/>
              <a:t>3/12/09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A6FC0-1D7D-B946-B39A-4533B9F3B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9665" y="1905794"/>
            <a:ext cx="3644069" cy="535787"/>
          </a:xfrm>
          <a:prstGeom prst="rect">
            <a:avLst/>
          </a:prstGeom>
          <a:effectLst>
            <a:outerShdw blurRad="2286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b="1" dirty="0" smtClean="0"/>
              <a:t>Reverse Proxy</a:t>
            </a:r>
            <a:br>
              <a:rPr lang="en-US" sz="1400" b="1" dirty="0" smtClean="0"/>
            </a:br>
            <a:r>
              <a:rPr lang="en-US" sz="1400" b="1" dirty="0" smtClean="0"/>
              <a:t>Apache Web Server</a:t>
            </a:r>
            <a:endParaRPr lang="en-US" sz="1400" b="1" dirty="0"/>
          </a:p>
        </p:txBody>
      </p:sp>
      <p:cxnSp>
        <p:nvCxnSpPr>
          <p:cNvPr id="9" name="Straight Arrow Connector 8"/>
          <p:cNvCxnSpPr>
            <a:endCxn id="4" idx="0"/>
          </p:cNvCxnSpPr>
          <p:nvPr/>
        </p:nvCxnSpPr>
        <p:spPr>
          <a:xfrm rot="5400000">
            <a:off x="3224530" y="1688624"/>
            <a:ext cx="434340" cy="158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2"/>
            <a:endCxn id="36" idx="0"/>
          </p:cNvCxnSpPr>
          <p:nvPr/>
        </p:nvCxnSpPr>
        <p:spPr>
          <a:xfrm rot="5400000">
            <a:off x="2714926" y="2329741"/>
            <a:ext cx="614934" cy="838614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2"/>
            <a:endCxn id="39" idx="0"/>
          </p:cNvCxnSpPr>
          <p:nvPr/>
        </p:nvCxnSpPr>
        <p:spPr>
          <a:xfrm rot="16200000" flipH="1">
            <a:off x="4120567" y="1762713"/>
            <a:ext cx="614934" cy="1972669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ame 29"/>
          <p:cNvSpPr/>
          <p:nvPr/>
        </p:nvSpPr>
        <p:spPr>
          <a:xfrm>
            <a:off x="2458690" y="284201"/>
            <a:ext cx="1208380" cy="822960"/>
          </a:xfrm>
          <a:prstGeom prst="fram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672410" y="549434"/>
            <a:ext cx="1208380" cy="8229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ame 30"/>
          <p:cNvSpPr/>
          <p:nvPr/>
        </p:nvSpPr>
        <p:spPr>
          <a:xfrm>
            <a:off x="2645130" y="457994"/>
            <a:ext cx="1208380" cy="822960"/>
          </a:xfrm>
          <a:prstGeom prst="fram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837510" y="648494"/>
            <a:ext cx="1208380" cy="822960"/>
            <a:chOff x="4347460" y="381000"/>
            <a:chExt cx="1208380" cy="822960"/>
          </a:xfrm>
        </p:grpSpPr>
        <p:sp>
          <p:nvSpPr>
            <p:cNvPr id="26" name="Rectangle 25"/>
            <p:cNvSpPr/>
            <p:nvPr/>
          </p:nvSpPr>
          <p:spPr>
            <a:xfrm>
              <a:off x="4410810" y="420567"/>
              <a:ext cx="1066800" cy="752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ame 5"/>
            <p:cNvSpPr/>
            <p:nvPr/>
          </p:nvSpPr>
          <p:spPr>
            <a:xfrm>
              <a:off x="4347460" y="381000"/>
              <a:ext cx="1208380" cy="822960"/>
            </a:xfrm>
            <a:prstGeom prst="fram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Clients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1986611" y="3056515"/>
            <a:ext cx="1232950" cy="684429"/>
          </a:xfrm>
          <a:prstGeom prst="rect">
            <a:avLst/>
          </a:prstGeom>
          <a:ln/>
          <a:effectLst>
            <a:outerShdw blurRad="165100" dist="48387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Appweb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Ejscript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80969" y="3056515"/>
            <a:ext cx="1232950" cy="684429"/>
          </a:xfrm>
          <a:prstGeom prst="rect">
            <a:avLst/>
          </a:prstGeom>
          <a:ln/>
          <a:effectLst>
            <a:outerShdw blurRad="165100" dist="48387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Appweb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PHP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92253" y="3056515"/>
            <a:ext cx="1232950" cy="684429"/>
          </a:xfrm>
          <a:prstGeom prst="rect">
            <a:avLst/>
          </a:prstGeom>
          <a:ln/>
          <a:effectLst>
            <a:outerShdw blurRad="165100" dist="48387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Appweb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Ruby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97894" y="3056515"/>
            <a:ext cx="1232950" cy="684429"/>
          </a:xfrm>
          <a:prstGeom prst="rect">
            <a:avLst/>
          </a:prstGeom>
          <a:ln/>
          <a:effectLst>
            <a:outerShdw blurRad="165100" dist="48387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Appweb</a:t>
            </a:r>
            <a:r>
              <a:rPr lang="en-US" b="1" smtClean="0">
                <a:solidFill>
                  <a:schemeClr val="bg1"/>
                </a:solidFill>
              </a:rPr>
              <a:t/>
            </a:r>
            <a:br>
              <a:rPr lang="en-US" b="1" smtClean="0">
                <a:solidFill>
                  <a:schemeClr val="bg1"/>
                </a:solidFill>
              </a:rPr>
            </a:br>
            <a:r>
              <a:rPr lang="en-US" b="1" smtClean="0">
                <a:solidFill>
                  <a:schemeClr val="bg1"/>
                </a:solidFill>
              </a:rPr>
              <a:t>Perl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4" idx="2"/>
            <a:endCxn id="37" idx="0"/>
          </p:cNvCxnSpPr>
          <p:nvPr/>
        </p:nvCxnSpPr>
        <p:spPr>
          <a:xfrm rot="5400000">
            <a:off x="2012105" y="1626920"/>
            <a:ext cx="614934" cy="2244256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4" idx="2"/>
            <a:endCxn id="38" idx="0"/>
          </p:cNvCxnSpPr>
          <p:nvPr/>
        </p:nvCxnSpPr>
        <p:spPr>
          <a:xfrm rot="16200000" flipH="1">
            <a:off x="3417747" y="2465534"/>
            <a:ext cx="614934" cy="567028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19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Mbedthis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O'Brien</dc:creator>
  <cp:lastModifiedBy>Michael O'Brien</cp:lastModifiedBy>
  <cp:revision>5</cp:revision>
  <dcterms:created xsi:type="dcterms:W3CDTF">2009-03-12T16:47:07Z</dcterms:created>
  <dcterms:modified xsi:type="dcterms:W3CDTF">2009-03-12T16:50:02Z</dcterms:modified>
</cp:coreProperties>
</file>