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691A-E599-704B-8559-799B2BE6655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3500" y="2111790"/>
            <a:ext cx="2153214" cy="4583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5183" y="824981"/>
            <a:ext cx="356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F497D"/>
                </a:solidFill>
              </a:rPr>
              <a:t>Appweb Routing Steps</a:t>
            </a:r>
            <a:endParaRPr lang="en-US" sz="2800" b="1" dirty="0">
              <a:solidFill>
                <a:srgbClr val="1F497D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06351" y="2732156"/>
            <a:ext cx="2153214" cy="4583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Match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93500" y="2746436"/>
            <a:ext cx="2153214" cy="458314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Match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93500" y="3381082"/>
            <a:ext cx="2153214" cy="458314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Match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93500" y="4015728"/>
            <a:ext cx="2153214" cy="458314"/>
          </a:xfrm>
          <a:prstGeom prst="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Match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06351" y="3366804"/>
            <a:ext cx="2153214" cy="458314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Update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06351" y="4636094"/>
            <a:ext cx="2153214" cy="458314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Execution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06351" y="4001448"/>
            <a:ext cx="2153214" cy="458314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</a:t>
            </a:r>
            <a:r>
              <a:rPr lang="en-US" dirty="0"/>
              <a:t> Definition</a:t>
            </a:r>
          </a:p>
        </p:txBody>
      </p:sp>
      <p:cxnSp>
        <p:nvCxnSpPr>
          <p:cNvPr id="33" name="Elbow Connector 32"/>
          <p:cNvCxnSpPr>
            <a:stCxn id="16" idx="2"/>
            <a:endCxn id="13" idx="0"/>
          </p:cNvCxnSpPr>
          <p:nvPr/>
        </p:nvCxnSpPr>
        <p:spPr>
          <a:xfrm rot="5400000" flipH="1" flipV="1">
            <a:off x="3855589" y="2046673"/>
            <a:ext cx="1741886" cy="3112851"/>
          </a:xfrm>
          <a:prstGeom prst="bentConnector5">
            <a:avLst>
              <a:gd name="adj1" fmla="val -13124"/>
              <a:gd name="adj2" fmla="val 50000"/>
              <a:gd name="adj3" fmla="val 1131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  <a:endCxn id="14" idx="0"/>
          </p:cNvCxnSpPr>
          <p:nvPr/>
        </p:nvCxnSpPr>
        <p:spPr>
          <a:xfrm>
            <a:off x="3170107" y="2570104"/>
            <a:ext cx="0" cy="17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2"/>
            <a:endCxn id="15" idx="0"/>
          </p:cNvCxnSpPr>
          <p:nvPr/>
        </p:nvCxnSpPr>
        <p:spPr>
          <a:xfrm>
            <a:off x="3170107" y="3204750"/>
            <a:ext cx="0" cy="17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2"/>
          </p:cNvCxnSpPr>
          <p:nvPr/>
        </p:nvCxnSpPr>
        <p:spPr>
          <a:xfrm>
            <a:off x="3170107" y="3839396"/>
            <a:ext cx="0" cy="17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2"/>
            <a:endCxn id="18" idx="0"/>
          </p:cNvCxnSpPr>
          <p:nvPr/>
        </p:nvCxnSpPr>
        <p:spPr>
          <a:xfrm>
            <a:off x="6282958" y="3190470"/>
            <a:ext cx="0" cy="176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9" idx="0"/>
          </p:cNvCxnSpPr>
          <p:nvPr/>
        </p:nvCxnSpPr>
        <p:spPr>
          <a:xfrm>
            <a:off x="6282958" y="4459762"/>
            <a:ext cx="0" cy="17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0" idx="0"/>
          </p:cNvCxnSpPr>
          <p:nvPr/>
        </p:nvCxnSpPr>
        <p:spPr>
          <a:xfrm>
            <a:off x="6282958" y="3825118"/>
            <a:ext cx="0" cy="176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8010" y="542081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Pipeline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Processing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784" y="1330940"/>
            <a:ext cx="151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HTTP Request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3" name="Elbow Connector 22"/>
          <p:cNvCxnSpPr>
            <a:stCxn id="27" idx="2"/>
            <a:endCxn id="5" idx="1"/>
          </p:cNvCxnSpPr>
          <p:nvPr/>
        </p:nvCxnSpPr>
        <p:spPr>
          <a:xfrm rot="16200000" flipH="1">
            <a:off x="1405836" y="1653282"/>
            <a:ext cx="640675" cy="7346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8" idx="0"/>
          </p:cNvCxnSpPr>
          <p:nvPr/>
        </p:nvCxnSpPr>
        <p:spPr>
          <a:xfrm>
            <a:off x="7359565" y="4865251"/>
            <a:ext cx="763739" cy="5555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8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6</cp:revision>
  <dcterms:created xsi:type="dcterms:W3CDTF">2011-09-12T06:08:54Z</dcterms:created>
  <dcterms:modified xsi:type="dcterms:W3CDTF">2011-09-12T14:39:42Z</dcterms:modified>
</cp:coreProperties>
</file>