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6.xml" ContentType="application/vnd.openxmlformats-officedocument.presentationml.slideLayout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docProps/app.xml" ContentType="application/vnd.openxmlformats-officedocument.extended-properties+xml"/>
  <Default Extension="rels" ContentType="application/vnd.openxmlformats-package.relationship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 showGuides="1">
      <p:cViewPr>
        <p:scale>
          <a:sx n="200" d="100"/>
          <a:sy n="200" d="100"/>
        </p:scale>
        <p:origin x="-88" y="632"/>
      </p:cViewPr>
      <p:guideLst>
        <p:guide orient="horz" pos="1632"/>
        <p:guide pos="1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2AFD-9225-5D45-B7E5-9A2D4A331AA0}" type="datetimeFigureOut">
              <a:rPr lang="en-US" smtClean="0"/>
              <a:t>3/11/09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0DA95-813E-E74E-92A6-4ECB9CC015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2AFD-9225-5D45-B7E5-9A2D4A331AA0}" type="datetimeFigureOut">
              <a:rPr lang="en-US" smtClean="0"/>
              <a:t>3/11/09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0DA95-813E-E74E-92A6-4ECB9CC015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2AFD-9225-5D45-B7E5-9A2D4A331AA0}" type="datetimeFigureOut">
              <a:rPr lang="en-US" smtClean="0"/>
              <a:t>3/11/09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0DA95-813E-E74E-92A6-4ECB9CC015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2AFD-9225-5D45-B7E5-9A2D4A331AA0}" type="datetimeFigureOut">
              <a:rPr lang="en-US" smtClean="0"/>
              <a:t>3/11/09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0DA95-813E-E74E-92A6-4ECB9CC015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2AFD-9225-5D45-B7E5-9A2D4A331AA0}" type="datetimeFigureOut">
              <a:rPr lang="en-US" smtClean="0"/>
              <a:t>3/11/09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0DA95-813E-E74E-92A6-4ECB9CC015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2AFD-9225-5D45-B7E5-9A2D4A331AA0}" type="datetimeFigureOut">
              <a:rPr lang="en-US" smtClean="0"/>
              <a:t>3/11/09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0DA95-813E-E74E-92A6-4ECB9CC015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2AFD-9225-5D45-B7E5-9A2D4A331AA0}" type="datetimeFigureOut">
              <a:rPr lang="en-US" smtClean="0"/>
              <a:t>3/11/09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0DA95-813E-E74E-92A6-4ECB9CC015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2AFD-9225-5D45-B7E5-9A2D4A331AA0}" type="datetimeFigureOut">
              <a:rPr lang="en-US" smtClean="0"/>
              <a:t>3/11/09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0DA95-813E-E74E-92A6-4ECB9CC015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2AFD-9225-5D45-B7E5-9A2D4A331AA0}" type="datetimeFigureOut">
              <a:rPr lang="en-US" smtClean="0"/>
              <a:t>3/11/09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0DA95-813E-E74E-92A6-4ECB9CC015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2AFD-9225-5D45-B7E5-9A2D4A331AA0}" type="datetimeFigureOut">
              <a:rPr lang="en-US" smtClean="0"/>
              <a:t>3/11/09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0DA95-813E-E74E-92A6-4ECB9CC015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2AFD-9225-5D45-B7E5-9A2D4A331AA0}" type="datetimeFigureOut">
              <a:rPr lang="en-US" smtClean="0"/>
              <a:t>3/11/09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0DA95-813E-E74E-92A6-4ECB9CC015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02AFD-9225-5D45-B7E5-9A2D4A331AA0}" type="datetimeFigureOut">
              <a:rPr lang="en-US" smtClean="0"/>
              <a:t>3/11/09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0DA95-813E-E74E-92A6-4ECB9CC015C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40175" y="1168400"/>
            <a:ext cx="97037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 smtClean="0"/>
              <a:t>Highly</a:t>
            </a:r>
            <a:br>
              <a:rPr lang="en-US" b="1" dirty="0" smtClean="0"/>
            </a:br>
            <a:r>
              <a:rPr lang="en-US" b="1" dirty="0" smtClean="0"/>
              <a:t>Scalable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2514600" y="812800"/>
            <a:ext cx="2667000" cy="26670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705100" y="965200"/>
            <a:ext cx="2286000" cy="22860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705100" y="1323370"/>
            <a:ext cx="2279891" cy="156966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dirty="0" smtClean="0"/>
              <a:t>Highly</a:t>
            </a:r>
          </a:p>
          <a:p>
            <a:pPr algn="ctr"/>
            <a:r>
              <a:rPr lang="en-US" sz="4800" b="1" dirty="0" smtClean="0"/>
              <a:t>Scalable</a:t>
            </a:r>
            <a:endParaRPr lang="en-US" sz="4800" b="1" dirty="0"/>
          </a:p>
        </p:txBody>
      </p:sp>
      <p:sp>
        <p:nvSpPr>
          <p:cNvPr id="8" name="Rectangle 7"/>
          <p:cNvSpPr/>
          <p:nvPr/>
        </p:nvSpPr>
        <p:spPr>
          <a:xfrm>
            <a:off x="2552700" y="2032000"/>
            <a:ext cx="2590799" cy="177800"/>
          </a:xfrm>
          <a:prstGeom prst="rect">
            <a:avLst/>
          </a:prstGeom>
          <a:solidFill>
            <a:srgbClr val="FF0000">
              <a:alpha val="66000"/>
            </a:srgbClr>
          </a:solidFill>
          <a:ln>
            <a:noFill/>
          </a:ln>
          <a:effectLst/>
          <a:scene3d>
            <a:camera prst="orthographicFront">
              <a:rot lat="0" lon="0" rev="18900000"/>
            </a:camera>
            <a:lightRig rig="threePt" dir="t"/>
          </a:scene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&quot;No&quot; Symbol 8"/>
          <p:cNvSpPr/>
          <p:nvPr/>
        </p:nvSpPr>
        <p:spPr>
          <a:xfrm>
            <a:off x="609600" y="939800"/>
            <a:ext cx="1092200" cy="1092200"/>
          </a:xfrm>
          <a:prstGeom prst="noSmoking">
            <a:avLst>
              <a:gd name="adj" fmla="val 703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5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Mbedthis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O'Brien</dc:creator>
  <cp:lastModifiedBy>Michael O'Brien</cp:lastModifiedBy>
  <cp:revision>2</cp:revision>
  <dcterms:created xsi:type="dcterms:W3CDTF">2009-03-12T05:37:31Z</dcterms:created>
  <dcterms:modified xsi:type="dcterms:W3CDTF">2009-03-12T17:30:16Z</dcterms:modified>
</cp:coreProperties>
</file>