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049" y="1460134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168" y="1315984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736" y="3160272"/>
            <a:ext cx="1205016" cy="937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494" y="2298707"/>
            <a:ext cx="1205016" cy="10431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br>
              <a:rPr lang="en-US" dirty="0" smtClean="0"/>
            </a:br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36" y="1190929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br>
              <a:rPr lang="en-US" dirty="0" smtClean="0"/>
            </a:br>
            <a:r>
              <a:rPr lang="en-US" dirty="0" smtClean="0"/>
              <a:t>Content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6" name="Elbow Connector 15"/>
          <p:cNvCxnSpPr>
            <a:stCxn id="4" idx="3"/>
            <a:endCxn id="8" idx="1"/>
          </p:cNvCxnSpPr>
          <p:nvPr/>
        </p:nvCxnSpPr>
        <p:spPr>
          <a:xfrm>
            <a:off x="1718752" y="1659719"/>
            <a:ext cx="932742" cy="116057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 flipV="1">
            <a:off x="1718752" y="2820290"/>
            <a:ext cx="932742" cy="80877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24" idx="2"/>
          </p:cNvCxnSpPr>
          <p:nvPr/>
        </p:nvCxnSpPr>
        <p:spPr>
          <a:xfrm flipV="1">
            <a:off x="3856510" y="2820289"/>
            <a:ext cx="517515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4374025" y="2298706"/>
            <a:ext cx="1375001" cy="104316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</a:t>
            </a:r>
          </a:p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6256777" y="2298707"/>
            <a:ext cx="1557315" cy="1043166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24" idx="4"/>
            <a:endCxn id="32" idx="1"/>
          </p:cNvCxnSpPr>
          <p:nvPr/>
        </p:nvCxnSpPr>
        <p:spPr>
          <a:xfrm>
            <a:off x="5749026" y="2820289"/>
            <a:ext cx="507751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54002" y="3797406"/>
            <a:ext cx="1671008" cy="5756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Appweb.conf</a:t>
            </a:r>
            <a:endParaRPr lang="en-US" dirty="0"/>
          </a:p>
        </p:txBody>
      </p:sp>
      <p:cxnSp>
        <p:nvCxnSpPr>
          <p:cNvPr id="43" name="Elbow Connector 42"/>
          <p:cNvCxnSpPr>
            <a:stCxn id="42" idx="0"/>
            <a:endCxn id="24" idx="2"/>
          </p:cNvCxnSpPr>
          <p:nvPr/>
        </p:nvCxnSpPr>
        <p:spPr>
          <a:xfrm rot="5400000" flipH="1" flipV="1">
            <a:off x="3743207" y="3166589"/>
            <a:ext cx="977117" cy="284519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4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4</cp:revision>
  <dcterms:created xsi:type="dcterms:W3CDTF">2011-10-10T17:53:19Z</dcterms:created>
  <dcterms:modified xsi:type="dcterms:W3CDTF">2011-10-10T18:59:26Z</dcterms:modified>
</cp:coreProperties>
</file>