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소설 작가 분류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smtClean="0"/>
              <a:t>기초 베이스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8" y="912762"/>
            <a:ext cx="3931724" cy="3065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77" y="1378739"/>
            <a:ext cx="3576522" cy="45326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10" y="3455071"/>
            <a:ext cx="3763129" cy="3212924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7034152" y="1740154"/>
            <a:ext cx="4496788" cy="94366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chemeClr val="bg1"/>
                </a:solidFill>
              </a:rPr>
              <a:t>기초 베이스 모델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Logloss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값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en-US" altLang="ko-KR" sz="2000" dirty="0" smtClean="0">
                <a:solidFill>
                  <a:schemeClr val="bg1"/>
                </a:solidFill>
              </a:rPr>
              <a:t>0.58012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소설의 문체로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소설작가를</a:t>
            </a:r>
            <a:r>
              <a:rPr lang="ko-KR" altLang="en-US" sz="1400" dirty="0" smtClean="0">
                <a:solidFill>
                  <a:schemeClr val="bg1"/>
                </a:solidFill>
              </a:rPr>
              <a:t> 맞추는 </a:t>
            </a:r>
            <a:r>
              <a:rPr lang="en-US" altLang="ko-KR" sz="1400" dirty="0" smtClean="0">
                <a:solidFill>
                  <a:schemeClr val="bg1"/>
                </a:solidFill>
              </a:rPr>
              <a:t>AI </a:t>
            </a:r>
            <a:r>
              <a:rPr lang="ko-KR" altLang="en-US" sz="1400" dirty="0" smtClean="0">
                <a:solidFill>
                  <a:schemeClr val="bg1"/>
                </a:solidFill>
              </a:rPr>
              <a:t>모델 만들기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6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전처리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8" y="754082"/>
            <a:ext cx="5433051" cy="594252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962900" y="1213947"/>
            <a:ext cx="3356757" cy="4749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chemeClr val="bg1"/>
                </a:solidFill>
              </a:rPr>
              <a:t>Max_length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패딩처리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1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전처리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3" y="845742"/>
            <a:ext cx="5984587" cy="58012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962900" y="1213947"/>
            <a:ext cx="3356757" cy="4749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chemeClr val="bg1"/>
                </a:solidFill>
              </a:rPr>
              <a:t>Max_length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패딩처리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4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전처리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9" y="754081"/>
            <a:ext cx="4659139" cy="568634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962900" y="1213947"/>
            <a:ext cx="3356757" cy="4749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chemeClr val="bg1"/>
                </a:solidFill>
              </a:rPr>
              <a:t>Max_length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패딩처리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모델 생성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2" y="754082"/>
            <a:ext cx="5898912" cy="570336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297293" y="984014"/>
            <a:ext cx="3356757" cy="17430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bg1"/>
                </a:solidFill>
              </a:rPr>
              <a:t>Dense layer</a:t>
            </a:r>
            <a:r>
              <a:rPr lang="ko-KR" altLang="en-US" sz="2000" dirty="0" smtClean="0">
                <a:solidFill>
                  <a:schemeClr val="bg1"/>
                </a:solidFill>
              </a:rPr>
              <a:t>를 이용한 모델을 생성하였으나 성능이 안좋아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양방향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lstm</a:t>
            </a:r>
            <a:r>
              <a:rPr lang="ko-KR" altLang="en-US" sz="2000" dirty="0" smtClean="0">
                <a:solidFill>
                  <a:schemeClr val="bg1"/>
                </a:solidFill>
              </a:rPr>
              <a:t>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바나다우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어텐션을</a:t>
            </a:r>
            <a:r>
              <a:rPr lang="ko-KR" altLang="en-US" sz="2000" dirty="0" smtClean="0">
                <a:solidFill>
                  <a:schemeClr val="bg1"/>
                </a:solidFill>
              </a:rPr>
              <a:t> 활용한 모델로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Logloss</a:t>
            </a:r>
            <a:r>
              <a:rPr lang="en-US" altLang="ko-KR" sz="2000" dirty="0">
                <a:solidFill>
                  <a:schemeClr val="bg1"/>
                </a:solidFill>
              </a:rPr>
              <a:t>: 0.4876737158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8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모델 생성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3" y="754082"/>
            <a:ext cx="6690204" cy="56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8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모델 생성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" y="920042"/>
            <a:ext cx="6495804" cy="562259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297293" y="984014"/>
            <a:ext cx="3356757" cy="17430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>
                <a:solidFill>
                  <a:schemeClr val="bg1"/>
                </a:solidFill>
              </a:rPr>
              <a:t>Dense layer</a:t>
            </a:r>
            <a:r>
              <a:rPr lang="ko-KR" altLang="en-US" sz="2000" dirty="0" smtClean="0">
                <a:solidFill>
                  <a:schemeClr val="bg1"/>
                </a:solidFill>
              </a:rPr>
              <a:t>를 이용한 모델을 생성하였으나 성능이 안좋아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양방향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lstm</a:t>
            </a:r>
            <a:r>
              <a:rPr lang="ko-KR" altLang="en-US" sz="2000" dirty="0" smtClean="0">
                <a:solidFill>
                  <a:schemeClr val="bg1"/>
                </a:solidFill>
              </a:rPr>
              <a:t>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바나다우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어텐션을</a:t>
            </a:r>
            <a:r>
              <a:rPr lang="ko-KR" altLang="en-US" sz="2000" dirty="0" smtClean="0">
                <a:solidFill>
                  <a:schemeClr val="bg1"/>
                </a:solidFill>
              </a:rPr>
              <a:t> 활용한 모델로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Logloss</a:t>
            </a:r>
            <a:r>
              <a:rPr lang="en-US" altLang="ko-KR" sz="2000" dirty="0">
                <a:solidFill>
                  <a:schemeClr val="bg1"/>
                </a:solidFill>
              </a:rPr>
              <a:t>: 0.4876737158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00941" y="95003"/>
            <a:ext cx="3758539" cy="43938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소설 작가 분류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33560" y="314696"/>
            <a:ext cx="3758539" cy="439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데이터 시각화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73" y="2618159"/>
            <a:ext cx="2828322" cy="37282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7313769" y="1099344"/>
            <a:ext cx="3356757" cy="490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>
                <a:solidFill>
                  <a:schemeClr val="bg1"/>
                </a:solidFill>
              </a:rPr>
              <a:t>Logloss</a:t>
            </a:r>
            <a:r>
              <a:rPr lang="en-US" altLang="ko-KR" sz="2000" dirty="0">
                <a:solidFill>
                  <a:schemeClr val="bg1"/>
                </a:solidFill>
              </a:rPr>
              <a:t>: 0.4876737158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3" y="754082"/>
            <a:ext cx="3821362" cy="22362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08" y="2520778"/>
            <a:ext cx="2632606" cy="39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669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980</TotalTime>
  <Words>122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맑은 고딕</vt:lpstr>
      <vt:lpstr>비행기 구름</vt:lpstr>
      <vt:lpstr>소설 작가 분류 AI 경진대회</vt:lpstr>
      <vt:lpstr>소설 작가 분류 AI 경진대회</vt:lpstr>
      <vt:lpstr>소설 작가 분류 AI 경진대회</vt:lpstr>
      <vt:lpstr>소설 작가 분류 AI 경진대회</vt:lpstr>
      <vt:lpstr>소설 작가 분류 AI 경진대회</vt:lpstr>
      <vt:lpstr>소설 작가 분류 AI 경진대회</vt:lpstr>
      <vt:lpstr>소설 작가 분류 AI 경진대회</vt:lpstr>
      <vt:lpstr>소설 작가 분류 AI 경진대회</vt:lpstr>
      <vt:lpstr>소설 작가 분류 AI 경진대회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소설 작가 분류 AI 경진대회</dc:title>
  <dc:creator>김동연</dc:creator>
  <cp:lastModifiedBy>김동연</cp:lastModifiedBy>
  <cp:revision>7</cp:revision>
  <dcterms:created xsi:type="dcterms:W3CDTF">2020-11-12T09:01:09Z</dcterms:created>
  <dcterms:modified xsi:type="dcterms:W3CDTF">2020-11-24T10:03:45Z</dcterms:modified>
</cp:coreProperties>
</file>