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1DA2E9-F9A7-2C4C-9A58-9E490D25F034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34622D5-532B-BC47-8EF8-18745C4134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Theory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Kainoa</a:t>
            </a:r>
            <a:r>
              <a:rPr lang="en-US" dirty="0" smtClean="0"/>
              <a:t> Eastlack</a:t>
            </a:r>
          </a:p>
          <a:p>
            <a:r>
              <a:rPr lang="en-US" dirty="0" smtClean="0"/>
              <a:t>Tracy </a:t>
            </a:r>
            <a:r>
              <a:rPr lang="en-US" dirty="0" err="1" smtClean="0"/>
              <a:t>Marholin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6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Artwork</a:t>
            </a:r>
            <a:endParaRPr lang="en-US" dirty="0"/>
          </a:p>
          <a:p>
            <a:pPr lvl="1"/>
            <a:r>
              <a:rPr lang="en-US" dirty="0"/>
              <a:t>Player character</a:t>
            </a:r>
          </a:p>
          <a:p>
            <a:pPr lvl="1"/>
            <a:r>
              <a:rPr lang="en-US" dirty="0" smtClean="0"/>
              <a:t>NPC mentor</a:t>
            </a:r>
            <a:endParaRPr lang="en-US" dirty="0"/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Player character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3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Battle</a:t>
            </a:r>
          </a:p>
          <a:p>
            <a:pPr lvl="1"/>
            <a:r>
              <a:rPr lang="en-US" dirty="0"/>
              <a:t>Equations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</a:t>
            </a:r>
          </a:p>
          <a:p>
            <a:r>
              <a:rPr lang="en-US" dirty="0" smtClean="0"/>
              <a:t>Over </a:t>
            </a:r>
            <a:r>
              <a:rPr lang="en-US" dirty="0" smtClean="0"/>
              <a:t>world</a:t>
            </a:r>
          </a:p>
          <a:p>
            <a:pPr lvl="1"/>
            <a:r>
              <a:rPr lang="en-US" dirty="0"/>
              <a:t>User input</a:t>
            </a:r>
          </a:p>
          <a:p>
            <a:pPr lvl="1"/>
            <a:r>
              <a:rPr lang="en-US" dirty="0" smtClean="0"/>
              <a:t>Enemy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Midi input and scoring system</a:t>
            </a:r>
          </a:p>
          <a:p>
            <a:r>
              <a:rPr lang="en-US" dirty="0" smtClean="0"/>
              <a:t>Enemy </a:t>
            </a:r>
            <a:r>
              <a:rPr lang="en-US" dirty="0" smtClean="0"/>
              <a:t>battle AI</a:t>
            </a:r>
          </a:p>
          <a:p>
            <a:r>
              <a:rPr lang="en-US" dirty="0" smtClean="0"/>
              <a:t>Enemy artwork</a:t>
            </a:r>
          </a:p>
          <a:p>
            <a:r>
              <a:rPr lang="en-US" dirty="0" smtClean="0"/>
              <a:t>Attack animations</a:t>
            </a:r>
          </a:p>
          <a:p>
            <a:r>
              <a:rPr lang="en-US" dirty="0" smtClean="0"/>
              <a:t>Background art</a:t>
            </a:r>
          </a:p>
          <a:p>
            <a:r>
              <a:rPr lang="en-US" dirty="0" smtClean="0"/>
              <a:t>Integrate animations</a:t>
            </a:r>
          </a:p>
        </p:txBody>
      </p:sp>
    </p:spTree>
    <p:extLst>
      <p:ext uri="{BB962C8B-B14F-4D97-AF65-F5344CB8AC3E}">
        <p14:creationId xmlns:p14="http://schemas.microsoft.com/office/powerpoint/2010/main" val="38655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1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116</TotalTime>
  <Words>48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Music Theory RPG</vt:lpstr>
      <vt:lpstr>Visuals</vt:lpstr>
      <vt:lpstr>Mechanics</vt:lpstr>
      <vt:lpstr>To Do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Theory RPG</dc:title>
  <dc:creator>Kevin Eastlack</dc:creator>
  <cp:lastModifiedBy>Kevin Eastlack</cp:lastModifiedBy>
  <cp:revision>15</cp:revision>
  <dcterms:created xsi:type="dcterms:W3CDTF">2013-07-16T02:34:52Z</dcterms:created>
  <dcterms:modified xsi:type="dcterms:W3CDTF">2013-07-16T14:47:23Z</dcterms:modified>
</cp:coreProperties>
</file>