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5101D-99E8-3EE3-AB83-DE3651748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EB891-F6C2-9A50-6415-5C5DA1149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7E789-0E3C-27B5-5D7C-5DA2041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CE2E0-66B5-151E-009A-213A3392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E245B-1128-6680-F35D-3CE1A6C4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CA7D-ABDA-F0EE-0B33-4371C53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99AABB-55D4-9C49-497B-0E3DF931D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17C3-23CC-441E-12BE-C1C7DA5C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9C8D2-DADA-12F5-7D1A-46DAC659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73DF8-AFD5-44C0-6E68-06C6A221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5193C1-1E2F-67CC-6EA0-07796B84C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C81E4-FA1D-883D-6902-F1998625D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A986E-B46D-3907-CFCF-01E743B8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37C128-AC08-E788-2B61-73F32BF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E0C21-F73F-5C4B-BC58-5FBAE01C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5BAE-F505-7EB6-9239-FDFCC9F1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587E-E3CF-FA37-3CA7-179346AB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A719A-8E65-422F-EF8F-210E2E4F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4CEDF-B83D-1F49-6B1F-3B7B1FEF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CDDBF-E226-F817-607C-163C768C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4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48B71-9ADD-44C6-FE72-35A702BA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3FE4-064D-FB89-3A38-FFE1F7EEC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4F92-913D-6626-EE74-D5F9FA74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ADAAE-8DD1-F7F6-8697-FA409470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484EA-2237-46E0-9A25-079787E0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4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A5A2-9696-BB82-0EEE-4BC4A449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E1F0C-ECF3-D22E-A4C4-D2964D3DB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F66C6-CAAB-8FCA-1ADB-2B6C0CCB7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A83BF-01D6-316A-B8D1-59AD0CCC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5D47D-663E-1A89-469D-57B5D093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B6116-DD46-7191-7DA0-5722AB17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88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002FF-E00B-752C-17B1-7452C223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48B86-5E52-323E-C119-5824CEC1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1CAD8-5D05-F474-D618-38B7FAB9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0E3946-95C7-A1B2-454B-3A2AA4246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DB7C50-5D1D-D240-D093-920A1A340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A18C5B-1CCB-71FF-9E53-9DDA728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77C120-B5DD-6748-C968-B7B1DE8A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06124C-9CF7-3C1C-1F39-6040402E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B16D1-68D7-8EF5-35A7-99186E4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E0C47-AE91-BDD4-9056-C34A184F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4E9E5-48AF-00A2-C31A-101202C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863234-32D5-A85D-CED3-9EDC10F5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6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C905C-1BBB-45D7-3EF8-A65E289F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51976-6492-E1B9-6B29-DF83AF1F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58BA4-704B-0AE4-5451-6B2A9C0E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6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CFFB8-0010-5925-530D-89D212C2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1E135-D228-0FCC-574E-7A0D4FC6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0A1EC-BC21-53BE-8AE1-DB6BDA272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3ACAC-4598-4ED4-3BC4-67E01C13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7E160C-8A5B-81D0-9456-ECDB17EE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00858-8233-2EF7-CD2B-649815B7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BC0E-BC61-FB42-D09C-6200E1B3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D81CFC-12F4-7C20-6D06-2918BA62D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29B8D8-9D39-B0EF-9C50-CB1E9404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E4FC6A-D63C-E10A-7077-51D2D202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82890-2EF1-9F3E-A410-95947A0A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78704D-9357-1BE6-0337-9C7E2092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0DD70-E1A0-0DC7-3E98-3670D1C2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3EE3A2-9748-A4BB-0718-58195CDC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D138A-CCD2-FE62-6400-4FA305F5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AECD5-A867-4F56-B7EB-C8C87CAC99C4}" type="datetimeFigureOut">
              <a:rPr lang="ko-KR" altLang="en-US" smtClean="0"/>
              <a:t>2024-12-07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38DF7-98F5-AB8F-6306-DDE3C9F2B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D70BA-B49F-9E2D-C9FE-285FC169B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019B6-FADD-4010-B596-748833B6E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9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9DCD3-6CC8-9ECA-7AE4-99599416E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27585-DADB-BBB9-E409-C651F3B3D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7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C2287-F671-5CAD-6D6D-27C66E0F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explain, aim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4C363-F3C0-9C48-6E40-E792433D9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Real-time video streaming technology is increasingly being utilized across a wide range of applications, with growing demand.</a:t>
            </a:r>
          </a:p>
          <a:p>
            <a:r>
              <a:rPr lang="en-US" altLang="ko-KR" dirty="0"/>
              <a:t>Initially limited to smaller tasks such as personal broadcasting and live security, it is now being actively employed in large-scale scenarios like warfare and intelligence operations. </a:t>
            </a:r>
          </a:p>
          <a:p>
            <a:r>
              <a:rPr lang="en-US" altLang="ko-KR" dirty="0"/>
              <a:t>Cost-effective and customizable systems for specific operational needs like drones have become critical.</a:t>
            </a:r>
          </a:p>
          <a:p>
            <a:r>
              <a:rPr lang="en-US" altLang="ko-KR" dirty="0"/>
              <a:t>With this in mind, we aim to develop a live video streaming system that is not only portable and mountable but can also be easily attached to any system. Additionally, we will analyze the network performance, to</a:t>
            </a:r>
            <a:r>
              <a:rPr lang="ko-KR" altLang="en-US" dirty="0"/>
              <a:t> </a:t>
            </a:r>
            <a:r>
              <a:rPr lang="en-US" altLang="ko-KR" dirty="0"/>
              <a:t>get</a:t>
            </a:r>
            <a:r>
              <a:rPr lang="ko-KR" altLang="en-US" dirty="0"/>
              <a:t> </a:t>
            </a:r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understanding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 </a:t>
            </a:r>
            <a:r>
              <a:rPr lang="en-US" altLang="ko-KR" dirty="0"/>
              <a:t>system.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49F5E-D211-9F59-BC55-9CC5154EB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BC2E-DCE2-5DE8-53C0-5F89F30BB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Limitations of Existing Camera Live Streaming Systems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A69EE-D448-3981-2563-75B8A56F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Existing camera live streaming systems are often released as complete products, which limits their ability to be customized for specific scenarios.</a:t>
            </a:r>
          </a:p>
          <a:p>
            <a:r>
              <a:rPr lang="en-US" altLang="ko-KR" dirty="0"/>
              <a:t>For instance, users are typically unable to configure the communication protocol, adjust the video quality, or determine acceptable levels of delay.</a:t>
            </a:r>
          </a:p>
          <a:p>
            <a:r>
              <a:rPr lang="en-US" altLang="ko-KR" dirty="0"/>
              <a:t>Our goal is to develop this system from scratch, enabling us to customize network settings and optimize the system to meet our specific requirements.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E4261-9339-2490-6548-96381AF3E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254" y="5149761"/>
            <a:ext cx="190526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196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problem explain, aim </vt:lpstr>
      <vt:lpstr>Limitations of Existing Camera Live Streaming Systems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김민준[ 학부휴학 / 컴퓨터학과 ]</dc:creator>
  <cp:lastModifiedBy>김민준[ 학부휴학 / 컴퓨터학과 ]</cp:lastModifiedBy>
  <cp:revision>2</cp:revision>
  <dcterms:created xsi:type="dcterms:W3CDTF">2024-12-07T08:19:30Z</dcterms:created>
  <dcterms:modified xsi:type="dcterms:W3CDTF">2024-12-07T08:41:53Z</dcterms:modified>
</cp:coreProperties>
</file>