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57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91D0-1E32-4E41-BEA7-2E0B7F63E832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3E807-32C1-4F9B-98D0-643F557BB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2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r0Attr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3E807-32C1-4F9B-98D0-643F557BB1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2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r1Attr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3E807-32C1-4F9B-98D0-643F557BB1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30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r0NOA(r1NOA)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3E807-32C1-4F9B-98D0-643F557BB1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r0Attr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have INF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3E807-32C1-4F9B-98D0-643F557BB1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9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8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5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0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27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4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8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82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232D-2CC3-4F52-8E37-1B7EA41F2E7D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C6FC-B2A7-4FF0-861F-06343BC9F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5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7458" y="814333"/>
            <a:ext cx="16066915" cy="5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4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2754" y="829133"/>
            <a:ext cx="16017508" cy="51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2398" y="819266"/>
            <a:ext cx="16076796" cy="52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5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2754" y="829133"/>
            <a:ext cx="16017508" cy="51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7458" y="814333"/>
            <a:ext cx="16066915" cy="5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2754" y="829133"/>
            <a:ext cx="16017508" cy="51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2398" y="814333"/>
            <a:ext cx="16076796" cy="52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2754" y="829133"/>
            <a:ext cx="16017508" cy="51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宽屏</PresentationFormat>
  <Paragraphs>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</cp:revision>
  <dcterms:created xsi:type="dcterms:W3CDTF">2019-08-09T08:27:49Z</dcterms:created>
  <dcterms:modified xsi:type="dcterms:W3CDTF">2019-08-09T08:48:12Z</dcterms:modified>
</cp:coreProperties>
</file>