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78963" cy="6318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33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0922" y="1034029"/>
            <a:ext cx="8057119" cy="2199687"/>
          </a:xfrm>
        </p:spPr>
        <p:txBody>
          <a:bodyPr anchor="b"/>
          <a:lstStyle>
            <a:lvl1pPr algn="ctr">
              <a:defRPr sz="5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871" y="3318544"/>
            <a:ext cx="7109222" cy="1525447"/>
          </a:xfrm>
        </p:spPr>
        <p:txBody>
          <a:bodyPr/>
          <a:lstStyle>
            <a:lvl1pPr marL="0" indent="0" algn="ctr">
              <a:buNone/>
              <a:defRPr sz="2211"/>
            </a:lvl1pPr>
            <a:lvl2pPr marL="421218" indent="0" algn="ctr">
              <a:buNone/>
              <a:defRPr sz="1843"/>
            </a:lvl2pPr>
            <a:lvl3pPr marL="842437" indent="0" algn="ctr">
              <a:buNone/>
              <a:defRPr sz="1658"/>
            </a:lvl3pPr>
            <a:lvl4pPr marL="1263655" indent="0" algn="ctr">
              <a:buNone/>
              <a:defRPr sz="1474"/>
            </a:lvl4pPr>
            <a:lvl5pPr marL="1684873" indent="0" algn="ctr">
              <a:buNone/>
              <a:defRPr sz="1474"/>
            </a:lvl5pPr>
            <a:lvl6pPr marL="2106092" indent="0" algn="ctr">
              <a:buNone/>
              <a:defRPr sz="1474"/>
            </a:lvl6pPr>
            <a:lvl7pPr marL="2527310" indent="0" algn="ctr">
              <a:buNone/>
              <a:defRPr sz="1474"/>
            </a:lvl7pPr>
            <a:lvl8pPr marL="2948529" indent="0" algn="ctr">
              <a:buNone/>
              <a:defRPr sz="1474"/>
            </a:lvl8pPr>
            <a:lvl9pPr marL="3369747" indent="0" algn="ctr">
              <a:buNone/>
              <a:defRPr sz="147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4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21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3384" y="336388"/>
            <a:ext cx="2043901" cy="5354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1679" y="336388"/>
            <a:ext cx="6013217" cy="5354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439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2" y="1575177"/>
            <a:ext cx="8175606" cy="2628216"/>
          </a:xfrm>
        </p:spPr>
        <p:txBody>
          <a:bodyPr anchor="b"/>
          <a:lstStyle>
            <a:lvl1pPr>
              <a:defRPr sz="55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742" y="4228257"/>
            <a:ext cx="8175606" cy="1382117"/>
          </a:xfrm>
        </p:spPr>
        <p:txBody>
          <a:bodyPr/>
          <a:lstStyle>
            <a:lvl1pPr marL="0" indent="0">
              <a:buNone/>
              <a:defRPr sz="2211">
                <a:solidFill>
                  <a:schemeClr val="tx1"/>
                </a:solidFill>
              </a:defRPr>
            </a:lvl1pPr>
            <a:lvl2pPr marL="421218" indent="0">
              <a:buNone/>
              <a:defRPr sz="1843">
                <a:solidFill>
                  <a:schemeClr val="tx1">
                    <a:tint val="75000"/>
                  </a:schemeClr>
                </a:solidFill>
              </a:defRPr>
            </a:lvl2pPr>
            <a:lvl3pPr marL="842437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263655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4pPr>
            <a:lvl5pPr marL="1684873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5pPr>
            <a:lvl6pPr marL="2106092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6pPr>
            <a:lvl7pPr marL="2527310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7pPr>
            <a:lvl8pPr marL="2948529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8pPr>
            <a:lvl9pPr marL="3369747" indent="0">
              <a:buNone/>
              <a:defRPr sz="147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06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1679" y="1681941"/>
            <a:ext cx="4028559" cy="4008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8725" y="1681941"/>
            <a:ext cx="4028559" cy="40088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55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3" y="336390"/>
            <a:ext cx="8175606" cy="12212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914" y="1548849"/>
            <a:ext cx="4010045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914" y="2307916"/>
            <a:ext cx="4010045" cy="3394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8725" y="1548849"/>
            <a:ext cx="4029794" cy="759067"/>
          </a:xfrm>
        </p:spPr>
        <p:txBody>
          <a:bodyPr anchor="b"/>
          <a:lstStyle>
            <a:lvl1pPr marL="0" indent="0">
              <a:buNone/>
              <a:defRPr sz="2211" b="1"/>
            </a:lvl1pPr>
            <a:lvl2pPr marL="421218" indent="0">
              <a:buNone/>
              <a:defRPr sz="1843" b="1"/>
            </a:lvl2pPr>
            <a:lvl3pPr marL="842437" indent="0">
              <a:buNone/>
              <a:defRPr sz="1658" b="1"/>
            </a:lvl3pPr>
            <a:lvl4pPr marL="1263655" indent="0">
              <a:buNone/>
              <a:defRPr sz="1474" b="1"/>
            </a:lvl4pPr>
            <a:lvl5pPr marL="1684873" indent="0">
              <a:buNone/>
              <a:defRPr sz="1474" b="1"/>
            </a:lvl5pPr>
            <a:lvl6pPr marL="2106092" indent="0">
              <a:buNone/>
              <a:defRPr sz="1474" b="1"/>
            </a:lvl6pPr>
            <a:lvl7pPr marL="2527310" indent="0">
              <a:buNone/>
              <a:defRPr sz="1474" b="1"/>
            </a:lvl7pPr>
            <a:lvl8pPr marL="2948529" indent="0">
              <a:buNone/>
              <a:defRPr sz="1474" b="1"/>
            </a:lvl8pPr>
            <a:lvl9pPr marL="3369747" indent="0">
              <a:buNone/>
              <a:defRPr sz="147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8725" y="2307916"/>
            <a:ext cx="4029794" cy="339459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87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908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81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3" y="421217"/>
            <a:ext cx="3057212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9794" y="909712"/>
            <a:ext cx="4798725" cy="4490053"/>
          </a:xfrm>
        </p:spPr>
        <p:txBody>
          <a:bodyPr/>
          <a:lstStyle>
            <a:lvl1pPr>
              <a:defRPr sz="2948"/>
            </a:lvl1pPr>
            <a:lvl2pPr>
              <a:defRPr sz="2580"/>
            </a:lvl2pPr>
            <a:lvl3pPr>
              <a:defRPr sz="2211"/>
            </a:lvl3pPr>
            <a:lvl4pPr>
              <a:defRPr sz="1843"/>
            </a:lvl4pPr>
            <a:lvl5pPr>
              <a:defRPr sz="1843"/>
            </a:lvl5pPr>
            <a:lvl6pPr>
              <a:defRPr sz="1843"/>
            </a:lvl6pPr>
            <a:lvl7pPr>
              <a:defRPr sz="1843"/>
            </a:lvl7pPr>
            <a:lvl8pPr>
              <a:defRPr sz="1843"/>
            </a:lvl8pPr>
            <a:lvl9pPr>
              <a:defRPr sz="184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913" y="1895475"/>
            <a:ext cx="3057212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5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913" y="421217"/>
            <a:ext cx="3057212" cy="1474258"/>
          </a:xfrm>
        </p:spPr>
        <p:txBody>
          <a:bodyPr anchor="b"/>
          <a:lstStyle>
            <a:lvl1pPr>
              <a:defRPr sz="294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29794" y="909712"/>
            <a:ext cx="4798725" cy="4490053"/>
          </a:xfrm>
        </p:spPr>
        <p:txBody>
          <a:bodyPr anchor="t"/>
          <a:lstStyle>
            <a:lvl1pPr marL="0" indent="0">
              <a:buNone/>
              <a:defRPr sz="2948"/>
            </a:lvl1pPr>
            <a:lvl2pPr marL="421218" indent="0">
              <a:buNone/>
              <a:defRPr sz="2580"/>
            </a:lvl2pPr>
            <a:lvl3pPr marL="842437" indent="0">
              <a:buNone/>
              <a:defRPr sz="2211"/>
            </a:lvl3pPr>
            <a:lvl4pPr marL="1263655" indent="0">
              <a:buNone/>
              <a:defRPr sz="1843"/>
            </a:lvl4pPr>
            <a:lvl5pPr marL="1684873" indent="0">
              <a:buNone/>
              <a:defRPr sz="1843"/>
            </a:lvl5pPr>
            <a:lvl6pPr marL="2106092" indent="0">
              <a:buNone/>
              <a:defRPr sz="1843"/>
            </a:lvl6pPr>
            <a:lvl7pPr marL="2527310" indent="0">
              <a:buNone/>
              <a:defRPr sz="1843"/>
            </a:lvl7pPr>
            <a:lvl8pPr marL="2948529" indent="0">
              <a:buNone/>
              <a:defRPr sz="1843"/>
            </a:lvl8pPr>
            <a:lvl9pPr marL="3369747" indent="0">
              <a:buNone/>
              <a:defRPr sz="184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913" y="1895475"/>
            <a:ext cx="3057212" cy="3511602"/>
          </a:xfrm>
        </p:spPr>
        <p:txBody>
          <a:bodyPr/>
          <a:lstStyle>
            <a:lvl1pPr marL="0" indent="0">
              <a:buNone/>
              <a:defRPr sz="1474"/>
            </a:lvl1pPr>
            <a:lvl2pPr marL="421218" indent="0">
              <a:buNone/>
              <a:defRPr sz="1290"/>
            </a:lvl2pPr>
            <a:lvl3pPr marL="842437" indent="0">
              <a:buNone/>
              <a:defRPr sz="1106"/>
            </a:lvl3pPr>
            <a:lvl4pPr marL="1263655" indent="0">
              <a:buNone/>
              <a:defRPr sz="921"/>
            </a:lvl4pPr>
            <a:lvl5pPr marL="1684873" indent="0">
              <a:buNone/>
              <a:defRPr sz="921"/>
            </a:lvl5pPr>
            <a:lvl6pPr marL="2106092" indent="0">
              <a:buNone/>
              <a:defRPr sz="921"/>
            </a:lvl6pPr>
            <a:lvl7pPr marL="2527310" indent="0">
              <a:buNone/>
              <a:defRPr sz="921"/>
            </a:lvl7pPr>
            <a:lvl8pPr marL="2948529" indent="0">
              <a:buNone/>
              <a:defRPr sz="921"/>
            </a:lvl8pPr>
            <a:lvl9pPr marL="3369747" indent="0">
              <a:buNone/>
              <a:defRPr sz="9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9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1679" y="336390"/>
            <a:ext cx="8175606" cy="1221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679" y="1681941"/>
            <a:ext cx="8175606" cy="4008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1679" y="5856083"/>
            <a:ext cx="2132767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4D50-7A58-4D26-87B0-084393A4F933}" type="datetimeFigureOut">
              <a:rPr lang="zh-CN" altLang="en-US" smtClean="0"/>
              <a:t>2024/1/5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39907" y="5856083"/>
            <a:ext cx="3199150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4517" y="5856083"/>
            <a:ext cx="2132767" cy="3363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065B5-AB47-4CEF-BD60-7D1313AB8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9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42437" rtl="0" eaLnBrk="1" latinLnBrk="0" hangingPunct="1">
        <a:lnSpc>
          <a:spcPct val="90000"/>
        </a:lnSpc>
        <a:spcBef>
          <a:spcPct val="0"/>
        </a:spcBef>
        <a:buNone/>
        <a:defRPr sz="40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609" indent="-210609" algn="l" defTabSz="842437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2211" kern="1200">
          <a:solidFill>
            <a:schemeClr val="tx1"/>
          </a:solidFill>
          <a:latin typeface="+mn-lt"/>
          <a:ea typeface="+mn-ea"/>
          <a:cs typeface="+mn-cs"/>
        </a:defRPr>
      </a:lvl2pPr>
      <a:lvl3pPr marL="105304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843" kern="1200">
          <a:solidFill>
            <a:schemeClr val="tx1"/>
          </a:solidFill>
          <a:latin typeface="+mn-lt"/>
          <a:ea typeface="+mn-ea"/>
          <a:cs typeface="+mn-cs"/>
        </a:defRPr>
      </a:lvl3pPr>
      <a:lvl4pPr marL="1474264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895483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316701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737919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3159138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580356" indent="-210609" algn="l" defTabSz="842437" rtl="0" eaLnBrk="1" latinLnBrk="0" hangingPunct="1">
        <a:lnSpc>
          <a:spcPct val="90000"/>
        </a:lnSpc>
        <a:spcBef>
          <a:spcPts val="461"/>
        </a:spcBef>
        <a:buFont typeface="Arial" panose="020B0604020202020204" pitchFamily="34" charset="0"/>
        <a:buChar char="•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1pPr>
      <a:lvl2pPr marL="421218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2pPr>
      <a:lvl3pPr marL="84243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263655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684873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2106092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527310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948529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3369747" algn="l" defTabSz="842437" rtl="0" eaLnBrk="1" latinLnBrk="0" hangingPunct="1"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E94753-511C-4F34-A18C-2DEA71A4E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" y="1655880"/>
            <a:ext cx="9313000" cy="300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78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1</cp:revision>
  <dcterms:created xsi:type="dcterms:W3CDTF">2024-01-05T07:51:51Z</dcterms:created>
  <dcterms:modified xsi:type="dcterms:W3CDTF">2024-01-05T07:53:51Z</dcterms:modified>
</cp:coreProperties>
</file>