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7CBE6-D7E2-40A9-AC36-80D4335BF576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4A08C7-6550-4A00-9425-1E6421AC94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85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4A08C7-6550-4A00-9425-1E6421AC94C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97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1E0B4-5DA4-CCCE-85FF-68C2A0CFC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597677-E804-69E8-C6EF-7B96C189F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F6AE1-807C-431F-E4C1-0BD541F1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E8A5ED-657A-431C-A0EC-C84B839F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66785-5D14-D589-500F-D08361C0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2CE9D-5F02-BE8F-ACE5-109B040C9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7FDA21-1339-D89F-81BB-354F492F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FFDF1-F410-915C-CD14-523A7E5C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7E783E-5634-01F6-DAEB-5499D0D6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428E54-983B-4BEC-F1EF-DB49FFA0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58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4C1022-46EB-3FE3-E22A-D7063A2C0E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014127-3A60-D498-96CD-3B4C34FAD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5CCF7A-9969-D8FB-B0BD-8528110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47C22D-E8FC-F1BD-D654-E5B5A08D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F4B61-91F7-CAD2-E488-8C749AD7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97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E75B40-3831-C49D-5442-DC36E1307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6C95E-6367-5C77-8EED-B6756D17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9BA3C-224B-5AD2-F5FD-384B3BB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B50779-C66B-91D3-5628-7ED1AD3C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D92D6-2795-F094-DF1F-01401BA3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88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BD72B-56D9-D445-2B8C-CA1D91D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72673C-493C-094D-6FC3-DE46C0643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0C21BC-7F8E-F383-49CC-EA2BC5BB9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5EAD30-BD13-8158-DF99-554D8378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58C32-6DA5-C844-9E4A-11D6EDFAC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999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E5595-1697-043D-88D4-25AEC480C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67FFD0-810E-58EA-285C-5C8911C79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383DE1-EC51-7F90-1AEB-BD2DB14D6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68277C-49AD-DBED-8768-1E123EF5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E5AC03-47AF-3743-06E1-F55F42519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C3A8DD-9D6F-5C63-0065-DFF4AB39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373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F138A4-3711-21BF-5015-A7F3EDF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D19472-89C4-D4E3-0BE3-BA096D904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846BC7-37C1-FD6F-01CB-DC879B282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793AC6-12BD-9429-6D63-3A0ADE12F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72E985-3CF9-D740-18CF-97E878216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F29729-0415-2ED7-AD17-72F8649E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386EEA-642A-DD56-54A9-9C63B55F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F589CC0-77EA-24E2-5EEA-D9A9C8BB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31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E03488-D7AF-62C0-11F1-8AEE93246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4965169-E03E-27B2-73AF-D2350273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8A3095-CF8F-50F6-50BF-2B316618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5A85E9-4BCA-95DD-D083-E18D948C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7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5ABE3D-6D31-9ECA-008A-389DC9BBF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C8E669-6647-405D-E378-95429B50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6FDF0C-FD63-1BBE-88DD-D51AE5827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399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F4E33-D37A-5BCC-A813-EFB01F3C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EF6D6-7259-7267-8E44-6FB1EAFFF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3D8BA3-8A50-8CFA-2830-D415AB375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63E3E2-98D3-209B-49DA-6DBB2D41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D94F87-243F-DDCF-550F-9C7811E8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0D79CA-7856-9184-97D0-2854F758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7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FDEA0-100F-4E93-7319-0B3FE5D5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5546A3-F988-66C6-FCE3-DB0EF8873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2279AE-8445-C617-5967-C227E1C4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A684A-04B7-75F2-8BB0-FE7B1680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1A2AE6-5E30-E608-7CE7-911A8E1C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818589-3562-AA14-F0EF-F7D0F083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499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1F8EB0-88E1-6970-B99C-EEA89329F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662524-20AD-DD5C-0573-9A291288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7BFF7E-87CC-6935-D690-C8180C450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12C65-63DF-45EB-A9F7-8845D50AFCCC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AC78A8-5F72-20AB-F608-C00F66FFE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F1A42C-581E-9C4E-8088-63A3E04CA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2A9A6-8755-40BF-88B2-E63006B893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7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D0286B5-6D19-3728-E808-59387E054207}"/>
              </a:ext>
            </a:extLst>
          </p:cNvPr>
          <p:cNvGrpSpPr/>
          <p:nvPr/>
        </p:nvGrpSpPr>
        <p:grpSpPr>
          <a:xfrm>
            <a:off x="911941" y="2352493"/>
            <a:ext cx="1946788" cy="1946788"/>
            <a:chOff x="0" y="2228670"/>
            <a:chExt cx="2194438" cy="219443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3348153-D5C9-D927-E157-2CAAE3D05968}"/>
                </a:ext>
              </a:extLst>
            </p:cNvPr>
            <p:cNvSpPr/>
            <p:nvPr/>
          </p:nvSpPr>
          <p:spPr>
            <a:xfrm>
              <a:off x="1" y="2228671"/>
              <a:ext cx="2194437" cy="219443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354DD0A-AD58-375B-D4AF-9D2C2EF1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28670"/>
              <a:ext cx="2194437" cy="2194437"/>
            </a:xfrm>
            <a:prstGeom prst="rect">
              <a:avLst/>
            </a:prstGeom>
          </p:spPr>
        </p:pic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31F8B648-A236-0A96-92EE-13323D146115}"/>
              </a:ext>
            </a:extLst>
          </p:cNvPr>
          <p:cNvSpPr txBox="1"/>
          <p:nvPr/>
        </p:nvSpPr>
        <p:spPr>
          <a:xfrm>
            <a:off x="2858729" y="2279447"/>
            <a:ext cx="933327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000" dirty="0">
                <a:latin typeface="Dutch801 XBd BT" panose="02020903060505020304" pitchFamily="18" charset="0"/>
              </a:rPr>
              <a:t>E. Y. Huang</a:t>
            </a:r>
            <a:endParaRPr lang="zh-CN" altLang="en-US" sz="13000" dirty="0">
              <a:solidFill>
                <a:srgbClr val="FF0000"/>
              </a:solidFill>
              <a:latin typeface="Dutch801 XBd BT" panose="0202090306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5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Dutch801 XBd BT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6</cp:revision>
  <dcterms:created xsi:type="dcterms:W3CDTF">2023-12-21T06:23:35Z</dcterms:created>
  <dcterms:modified xsi:type="dcterms:W3CDTF">2024-04-28T07:43:02Z</dcterms:modified>
</cp:coreProperties>
</file>