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212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A98A-0F99-4896-9349-EBB945825B69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2940-1CE8-4DBB-84C6-DCB04BEE8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455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A98A-0F99-4896-9349-EBB945825B69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2940-1CE8-4DBB-84C6-DCB04BEE8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2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A98A-0F99-4896-9349-EBB945825B69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2940-1CE8-4DBB-84C6-DCB04BEE8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87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A98A-0F99-4896-9349-EBB945825B69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2940-1CE8-4DBB-84C6-DCB04BEE8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61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A98A-0F99-4896-9349-EBB945825B69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2940-1CE8-4DBB-84C6-DCB04BEE8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36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A98A-0F99-4896-9349-EBB945825B69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2940-1CE8-4DBB-84C6-DCB04BEE8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58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A98A-0F99-4896-9349-EBB945825B69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2940-1CE8-4DBB-84C6-DCB04BEE8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94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A98A-0F99-4896-9349-EBB945825B69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2940-1CE8-4DBB-84C6-DCB04BEE8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92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A98A-0F99-4896-9349-EBB945825B69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2940-1CE8-4DBB-84C6-DCB04BEE8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54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A98A-0F99-4896-9349-EBB945825B69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2940-1CE8-4DBB-84C6-DCB04BEE8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14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A98A-0F99-4896-9349-EBB945825B69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2940-1CE8-4DBB-84C6-DCB04BEE8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063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6A98A-0F99-4896-9349-EBB945825B69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42940-1CE8-4DBB-84C6-DCB04BEE8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39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C6B4035-7994-03F8-5F9E-A76771708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41" y="1417702"/>
            <a:ext cx="8681880" cy="1131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99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CE3DA72-A0E9-7562-7708-402536917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36" y="899160"/>
            <a:ext cx="9446290" cy="1216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41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</TotalTime>
  <Words>0</Words>
  <Application>Microsoft Office PowerPoint</Application>
  <PresentationFormat>自定义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 Yi</dc:creator>
  <cp:lastModifiedBy>Huang Yi</cp:lastModifiedBy>
  <cp:revision>2</cp:revision>
  <dcterms:created xsi:type="dcterms:W3CDTF">2024-04-30T11:12:03Z</dcterms:created>
  <dcterms:modified xsi:type="dcterms:W3CDTF">2024-04-30T11:22:20Z</dcterms:modified>
</cp:coreProperties>
</file>