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9144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25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5312"/>
            <a:ext cx="7772400" cy="42446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403623"/>
            <a:ext cx="6858000" cy="294357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5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48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49111"/>
            <a:ext cx="1971675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49111"/>
            <a:ext cx="5800725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181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039537"/>
            <a:ext cx="7886700" cy="50715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159048"/>
            <a:ext cx="7886700" cy="2666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39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245556"/>
            <a:ext cx="388620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245556"/>
            <a:ext cx="388620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1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9114"/>
            <a:ext cx="7886700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88734"/>
            <a:ext cx="3868340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453467"/>
            <a:ext cx="3868340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988734"/>
            <a:ext cx="3887391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453467"/>
            <a:ext cx="3887391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12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41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2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55425"/>
            <a:ext cx="4629150" cy="8664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9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55425"/>
            <a:ext cx="4629150" cy="866422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54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245556"/>
            <a:ext cx="78867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A256B-FC77-4F48-8924-3ED8D94AD555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300181"/>
            <a:ext cx="30861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648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5AC1FD-D261-49BC-D933-0598AEA83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36383" cy="1032216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5EC0576-79DF-903D-D251-2F83103AFDDC}"/>
              </a:ext>
            </a:extLst>
          </p:cNvPr>
          <p:cNvSpPr/>
          <p:nvPr/>
        </p:nvSpPr>
        <p:spPr>
          <a:xfrm>
            <a:off x="-2" y="10322169"/>
            <a:ext cx="9136383" cy="1869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41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5AC1FD-D261-49BC-D933-0598AEA83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136383" cy="1032216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342CC05-5D17-9DF8-EEE1-0021914056F4}"/>
              </a:ext>
            </a:extLst>
          </p:cNvPr>
          <p:cNvSpPr/>
          <p:nvPr/>
        </p:nvSpPr>
        <p:spPr>
          <a:xfrm>
            <a:off x="-2" y="10322169"/>
            <a:ext cx="9136383" cy="1869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28AE15-AD7D-F5BD-5628-47031F308915}"/>
              </a:ext>
            </a:extLst>
          </p:cNvPr>
          <p:cNvSpPr/>
          <p:nvPr/>
        </p:nvSpPr>
        <p:spPr>
          <a:xfrm>
            <a:off x="-3" y="7877908"/>
            <a:ext cx="9136383" cy="2444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82E95FD-AA91-CCFA-B62A-E444AFC6B427}"/>
              </a:ext>
            </a:extLst>
          </p:cNvPr>
          <p:cNvSpPr/>
          <p:nvPr/>
        </p:nvSpPr>
        <p:spPr>
          <a:xfrm>
            <a:off x="7618" y="6330462"/>
            <a:ext cx="3245536" cy="15474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3000C0-1308-9BAD-0196-E44396A20BD4}"/>
              </a:ext>
            </a:extLst>
          </p:cNvPr>
          <p:cNvSpPr/>
          <p:nvPr/>
        </p:nvSpPr>
        <p:spPr>
          <a:xfrm>
            <a:off x="5750169" y="6096000"/>
            <a:ext cx="3386211" cy="1817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B9A96B-94EE-1F15-79D1-31C3BCCFB897}"/>
              </a:ext>
            </a:extLst>
          </p:cNvPr>
          <p:cNvSpPr/>
          <p:nvPr/>
        </p:nvSpPr>
        <p:spPr>
          <a:xfrm rot="18361640">
            <a:off x="4197742" y="6969368"/>
            <a:ext cx="3386211" cy="1817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30F169-5BFA-397C-178E-FD48331641C9}"/>
              </a:ext>
            </a:extLst>
          </p:cNvPr>
          <p:cNvSpPr/>
          <p:nvPr/>
        </p:nvSpPr>
        <p:spPr>
          <a:xfrm rot="2549782">
            <a:off x="1691560" y="6969367"/>
            <a:ext cx="3386211" cy="1817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294B9FD-9542-E119-CC9A-47B9DA93EB57}"/>
              </a:ext>
            </a:extLst>
          </p:cNvPr>
          <p:cNvSpPr/>
          <p:nvPr/>
        </p:nvSpPr>
        <p:spPr>
          <a:xfrm rot="352481">
            <a:off x="3131400" y="7741131"/>
            <a:ext cx="3386211" cy="1817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41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0</Words>
  <Application>Microsoft Office PowerPoint</Application>
  <PresentationFormat>自定义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Yi</dc:creator>
  <cp:lastModifiedBy>Huang Yi</cp:lastModifiedBy>
  <cp:revision>1</cp:revision>
  <dcterms:created xsi:type="dcterms:W3CDTF">2023-12-25T17:54:37Z</dcterms:created>
  <dcterms:modified xsi:type="dcterms:W3CDTF">2023-12-25T17:58:46Z</dcterms:modified>
</cp:coreProperties>
</file>