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E0B4-5DA4-CCCE-85FF-68C2A0CF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97677-E804-69E8-C6EF-7B96C189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F6AE1-807C-431F-E4C1-0BD541F1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8A5ED-657A-431C-A0EC-C84B839F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66785-5D14-D589-500F-D08361C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2CE9D-5F02-BE8F-ACE5-109B040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FDA21-1339-D89F-81BB-354F492F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FFDF1-F410-915C-CD14-523A7E5C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E783E-5634-01F6-DAEB-5499D0D6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28E54-983B-4BEC-F1EF-DB49FFA0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4C1022-46EB-3FE3-E22A-D7063A2C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14127-3A60-D498-96CD-3B4C34FA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CCF7A-9969-D8FB-B0BD-8528110F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7C22D-E8FC-F1BD-D654-E5B5A08D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4B61-91F7-CAD2-E488-8C749AD7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9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75B40-3831-C49D-5442-DC36E130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6C95E-6367-5C77-8EED-B6756D17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BA3C-224B-5AD2-F5FD-384B3BB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50779-C66B-91D3-5628-7ED1AD3C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D92D6-2795-F094-DF1F-01401BA3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BD72B-56D9-D445-2B8C-CA1D91D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2673C-493C-094D-6FC3-DE46C0643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C21BC-7F8E-F383-49CC-EA2BC5B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EAD30-BD13-8158-DF99-554D8378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58C32-6DA5-C844-9E4A-11D6EDFA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9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5595-1697-043D-88D4-25AEC480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7FFD0-810E-58EA-285C-5C8911C79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83DE1-EC51-7F90-1AEB-BD2DB14D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8277C-49AD-DBED-8768-1E123EF5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5AC03-47AF-3743-06E1-F55F4251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3A8DD-9D6F-5C63-0065-DFF4AB39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138A4-3711-21BF-5015-A7F3EDF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19472-89C4-D4E3-0BE3-BA096D90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46BC7-37C1-FD6F-01CB-DC879B282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93AC6-12BD-9429-6D63-3A0ADE12F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72E985-3CF9-D740-18CF-97E878216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F29729-0415-2ED7-AD17-72F8649E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386EEA-642A-DD56-54A9-9C63B55F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589CC0-77EA-24E2-5EEA-D9A9C8BB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3488-D7AF-62C0-11F1-8AEE9324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65169-E03E-27B2-73AF-D2350273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A3095-CF8F-50F6-50BF-2B316618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A85E9-4BCA-95DD-D083-E18D948C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5ABE3D-6D31-9ECA-008A-389DC9BB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C8E669-6647-405D-E378-95429B50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FDF0C-FD63-1BBE-88DD-D51AE582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9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F4E33-D37A-5BCC-A813-EFB01F3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EF6D6-7259-7267-8E44-6FB1EAFF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3D8BA3-8A50-8CFA-2830-D415AB37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3E3E2-98D3-209B-49DA-6DBB2D41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94F87-243F-DDCF-550F-9C7811E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D79CA-7856-9184-97D0-2854F758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FDEA0-100F-4E93-7319-0B3FE5D5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546A3-F988-66C6-FCE3-DB0EF887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279AE-8445-C617-5967-C227E1C4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A684A-04B7-75F2-8BB0-FE7B1680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A2AE6-5E30-E608-7CE7-911A8E1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18589-3562-AA14-F0EF-F7D0F083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9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1F8EB0-88E1-6970-B99C-EEA89329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62524-20AD-DD5C-0573-9A291288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BFF7E-87CC-6935-D690-C8180C45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2C65-63DF-45EB-A9F7-8845D50AFCC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C78A8-5F72-20AB-F608-C00F66FFE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1A42C-581E-9C4E-8088-63A3E04CA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F8B648-A236-0A96-92EE-13323D146115}"/>
              </a:ext>
            </a:extLst>
          </p:cNvPr>
          <p:cNvSpPr txBox="1"/>
          <p:nvPr/>
        </p:nvSpPr>
        <p:spPr>
          <a:xfrm>
            <a:off x="-248265" y="2095401"/>
            <a:ext cx="12688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0" dirty="0">
                <a:latin typeface="Dutch801 XBd BT" panose="02020903060505020304" pitchFamily="18" charset="0"/>
              </a:rPr>
              <a:t>Easton YH</a:t>
            </a:r>
            <a:endParaRPr lang="zh-CN" altLang="en-US" sz="18000" dirty="0"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Dutch801 XBd BT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1</cp:revision>
  <dcterms:created xsi:type="dcterms:W3CDTF">2023-12-21T06:23:35Z</dcterms:created>
  <dcterms:modified xsi:type="dcterms:W3CDTF">2023-12-21T06:32:10Z</dcterms:modified>
</cp:coreProperties>
</file>