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86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60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819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115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678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456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28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55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48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32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6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6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A256B-FC77-4F48-8924-3ED8D94AD555}" type="datetimeFigureOut">
              <a:rPr lang="zh-CN" altLang="en-US" smtClean="0"/>
              <a:t>2024/1/9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9EEE6-837F-4651-9004-EB67162B796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72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353424"/>
            <a:ext cx="21656083" cy="244667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5EC0576-79DF-903D-D251-2F83103AFDDC}"/>
              </a:ext>
            </a:extLst>
          </p:cNvPr>
          <p:cNvSpPr/>
          <p:nvPr/>
        </p:nvSpPr>
        <p:spPr>
          <a:xfrm>
            <a:off x="-3" y="16113341"/>
            <a:ext cx="21656083" cy="4432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</p:spTree>
    <p:extLst>
      <p:ext uri="{BB962C8B-B14F-4D97-AF65-F5344CB8AC3E}">
        <p14:creationId xmlns:p14="http://schemas.microsoft.com/office/powerpoint/2010/main" val="32424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25AC1FD-D261-49BC-D933-0598AEA83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8353424"/>
            <a:ext cx="21656083" cy="24466766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342CC05-5D17-9DF8-EEE1-0021914056F4}"/>
              </a:ext>
            </a:extLst>
          </p:cNvPr>
          <p:cNvSpPr/>
          <p:nvPr/>
        </p:nvSpPr>
        <p:spPr>
          <a:xfrm>
            <a:off x="-3" y="16113341"/>
            <a:ext cx="21656083" cy="44320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28AE15-AD7D-F5BD-5628-47031F308915}"/>
              </a:ext>
            </a:extLst>
          </p:cNvPr>
          <p:cNvSpPr/>
          <p:nvPr/>
        </p:nvSpPr>
        <p:spPr>
          <a:xfrm>
            <a:off x="-6" y="12695497"/>
            <a:ext cx="21656083" cy="34178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63000C0-1308-9BAD-0196-E44396A20BD4}"/>
              </a:ext>
            </a:extLst>
          </p:cNvPr>
          <p:cNvSpPr/>
          <p:nvPr/>
        </p:nvSpPr>
        <p:spPr>
          <a:xfrm>
            <a:off x="15338620" y="6096001"/>
            <a:ext cx="6317456" cy="659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41FF508-D713-D937-77F9-28DE00AE475F}"/>
              </a:ext>
            </a:extLst>
          </p:cNvPr>
          <p:cNvSpPr/>
          <p:nvPr/>
        </p:nvSpPr>
        <p:spPr>
          <a:xfrm>
            <a:off x="18064" y="6096001"/>
            <a:ext cx="5984006" cy="65994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0EDF6ECD-638D-7343-5A85-77F8AC86E4F3}"/>
              </a:ext>
            </a:extLst>
          </p:cNvPr>
          <p:cNvSpPr/>
          <p:nvPr/>
        </p:nvSpPr>
        <p:spPr>
          <a:xfrm>
            <a:off x="5651234" y="5768008"/>
            <a:ext cx="10743989" cy="5611340"/>
          </a:xfrm>
          <a:custGeom>
            <a:avLst/>
            <a:gdLst>
              <a:gd name="connsiteX0" fmla="*/ 3393938 w 4532731"/>
              <a:gd name="connsiteY0" fmla="*/ 286100 h 2367342"/>
              <a:gd name="connsiteX1" fmla="*/ 3410768 w 4532731"/>
              <a:gd name="connsiteY1" fmla="*/ 673177 h 2367342"/>
              <a:gd name="connsiteX2" fmla="*/ 3001251 w 4532731"/>
              <a:gd name="connsiteY2" fmla="*/ 1234159 h 2367342"/>
              <a:gd name="connsiteX3" fmla="*/ 2507588 w 4532731"/>
              <a:gd name="connsiteY3" fmla="*/ 1767092 h 2367342"/>
              <a:gd name="connsiteX4" fmla="*/ 2271975 w 4532731"/>
              <a:gd name="connsiteY4" fmla="*/ 1840019 h 2367342"/>
              <a:gd name="connsiteX5" fmla="*/ 2137340 w 4532731"/>
              <a:gd name="connsiteY5" fmla="*/ 1840019 h 2367342"/>
              <a:gd name="connsiteX6" fmla="*/ 1834410 w 4532731"/>
              <a:gd name="connsiteY6" fmla="*/ 1604407 h 2367342"/>
              <a:gd name="connsiteX7" fmla="*/ 1380015 w 4532731"/>
              <a:gd name="connsiteY7" fmla="*/ 1155622 h 2367342"/>
              <a:gd name="connsiteX8" fmla="*/ 1009767 w 4532731"/>
              <a:gd name="connsiteY8" fmla="*/ 712446 h 2367342"/>
              <a:gd name="connsiteX9" fmla="*/ 869521 w 4532731"/>
              <a:gd name="connsiteY9" fmla="*/ 353418 h 2367342"/>
              <a:gd name="connsiteX10" fmla="*/ 841472 w 4532731"/>
              <a:gd name="connsiteY10" fmla="*/ 263661 h 2367342"/>
              <a:gd name="connsiteX11" fmla="*/ 645129 w 4532731"/>
              <a:gd name="connsiteY11" fmla="*/ 246831 h 2367342"/>
              <a:gd name="connsiteX12" fmla="*/ 0 w 4532731"/>
              <a:gd name="connsiteY12" fmla="*/ 673177 h 2367342"/>
              <a:gd name="connsiteX13" fmla="*/ 44878 w 4532731"/>
              <a:gd name="connsiteY13" fmla="*/ 2294414 h 2367342"/>
              <a:gd name="connsiteX14" fmla="*/ 4532731 w 4532731"/>
              <a:gd name="connsiteY14" fmla="*/ 2367342 h 2367342"/>
              <a:gd name="connsiteX15" fmla="*/ 4471023 w 4532731"/>
              <a:gd name="connsiteY15" fmla="*/ 0 h 2367342"/>
              <a:gd name="connsiteX16" fmla="*/ 3595892 w 4532731"/>
              <a:gd name="connsiteY16" fmla="*/ 100976 h 2367342"/>
              <a:gd name="connsiteX17" fmla="*/ 3450037 w 4532731"/>
              <a:gd name="connsiteY17" fmla="*/ 173904 h 2367342"/>
              <a:gd name="connsiteX18" fmla="*/ 3388329 w 4532731"/>
              <a:gd name="connsiteY18" fmla="*/ 224392 h 2367342"/>
              <a:gd name="connsiteX19" fmla="*/ 3393938 w 4532731"/>
              <a:gd name="connsiteY19" fmla="*/ 286100 h 23673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532731" h="2367342">
                <a:moveTo>
                  <a:pt x="3393938" y="286100"/>
                </a:moveTo>
                <a:lnTo>
                  <a:pt x="3410768" y="673177"/>
                </a:lnTo>
                <a:lnTo>
                  <a:pt x="3001251" y="1234159"/>
                </a:lnTo>
                <a:lnTo>
                  <a:pt x="2507588" y="1767092"/>
                </a:lnTo>
                <a:lnTo>
                  <a:pt x="2271975" y="1840019"/>
                </a:lnTo>
                <a:lnTo>
                  <a:pt x="2137340" y="1840019"/>
                </a:lnTo>
                <a:lnTo>
                  <a:pt x="1834410" y="1604407"/>
                </a:lnTo>
                <a:lnTo>
                  <a:pt x="1380015" y="1155622"/>
                </a:lnTo>
                <a:lnTo>
                  <a:pt x="1009767" y="712446"/>
                </a:lnTo>
                <a:lnTo>
                  <a:pt x="869521" y="353418"/>
                </a:lnTo>
                <a:lnTo>
                  <a:pt x="841472" y="263661"/>
                </a:lnTo>
                <a:lnTo>
                  <a:pt x="645129" y="246831"/>
                </a:lnTo>
                <a:lnTo>
                  <a:pt x="0" y="673177"/>
                </a:lnTo>
                <a:lnTo>
                  <a:pt x="44878" y="2294414"/>
                </a:lnTo>
                <a:lnTo>
                  <a:pt x="4532731" y="2367342"/>
                </a:lnTo>
                <a:lnTo>
                  <a:pt x="4471023" y="0"/>
                </a:lnTo>
                <a:lnTo>
                  <a:pt x="3595892" y="100976"/>
                </a:lnTo>
                <a:lnTo>
                  <a:pt x="3450037" y="173904"/>
                </a:lnTo>
                <a:lnTo>
                  <a:pt x="3388329" y="224392"/>
                </a:lnTo>
                <a:lnTo>
                  <a:pt x="3393938" y="2861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8F15C8-7B40-883A-D891-488D38E3BB87}"/>
              </a:ext>
            </a:extLst>
          </p:cNvPr>
          <p:cNvSpPr/>
          <p:nvPr/>
        </p:nvSpPr>
        <p:spPr>
          <a:xfrm>
            <a:off x="379299" y="10723905"/>
            <a:ext cx="20517840" cy="23328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4267"/>
          </a:p>
        </p:txBody>
      </p:sp>
    </p:spTree>
    <p:extLst>
      <p:ext uri="{BB962C8B-B14F-4D97-AF65-F5344CB8AC3E}">
        <p14:creationId xmlns:p14="http://schemas.microsoft.com/office/powerpoint/2010/main" val="64424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522540-7994-D327-AA8C-27A41B38F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51884" y="2000959"/>
            <a:ext cx="9295839" cy="97678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433A53A-47D1-2301-1B7B-E4F17CE22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3226"/>
            <a:ext cx="11345546" cy="1134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885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Office PowerPoint</Application>
  <PresentationFormat>自定义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Huang Yi</dc:creator>
  <cp:lastModifiedBy>Huang Yi</cp:lastModifiedBy>
  <cp:revision>4</cp:revision>
  <dcterms:created xsi:type="dcterms:W3CDTF">2023-12-25T17:54:37Z</dcterms:created>
  <dcterms:modified xsi:type="dcterms:W3CDTF">2024-01-09T11:54:20Z</dcterms:modified>
</cp:coreProperties>
</file>