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85" r:id="rId4"/>
    <p:sldId id="276" r:id="rId5"/>
    <p:sldId id="277" r:id="rId6"/>
    <p:sldId id="280" r:id="rId7"/>
    <p:sldId id="281" r:id="rId8"/>
    <p:sldId id="282" r:id="rId9"/>
    <p:sldId id="28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8"/>
    <p:restoredTop sz="94646"/>
  </p:normalViewPr>
  <p:slideViewPr>
    <p:cSldViewPr snapToGrid="0" snapToObjects="1">
      <p:cViewPr>
        <p:scale>
          <a:sx n="89" d="100"/>
          <a:sy n="89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1482-5563-9F4F-842D-05BA2C014E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E59B-5B82-9042-8FB0-B84D15B4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www.independent.co.uk</a:t>
            </a:r>
            <a:r>
              <a:rPr lang="en-US" dirty="0" smtClean="0"/>
              <a:t>/news/science/how-to-convince-some-to-change-their-mind-according-to-science-a6867291.html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www.vox.com</a:t>
            </a:r>
            <a:r>
              <a:rPr lang="en-US" dirty="0" smtClean="0"/>
              <a:t>/2016/11/23/13708996/argue-better-science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news.stanford.edu</a:t>
            </a:r>
            <a:r>
              <a:rPr lang="en-US" dirty="0" smtClean="0"/>
              <a:t>/2015/10/12/framing-persuasive-messages-101215/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AD85-50C1-884F-9CD8-84BAA84E9AB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37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Wrapping things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Easton White</a:t>
            </a:r>
          </a:p>
          <a:p>
            <a:r>
              <a:rPr lang="en-US" sz="4000" dirty="0" smtClean="0"/>
              <a:t>Alan Hastings</a:t>
            </a:r>
          </a:p>
          <a:p>
            <a:endParaRPr lang="en-US" sz="3200" dirty="0"/>
          </a:p>
          <a:p>
            <a:r>
              <a:rPr lang="en-US" sz="3200" dirty="0" smtClean="0"/>
              <a:t>Winter 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Sagan’s baloney detection kit. Choose one of the tools he discussed </a:t>
            </a:r>
            <a:r>
              <a:rPr lang="en-US" b="1" dirty="0" smtClean="0"/>
              <a:t>OR</a:t>
            </a:r>
            <a:r>
              <a:rPr lang="en-US" dirty="0" smtClean="0"/>
              <a:t> create your own. Explain how the tool works.</a:t>
            </a:r>
          </a:p>
          <a:p>
            <a:r>
              <a:rPr lang="en-US" dirty="0" smtClean="0"/>
              <a:t>Then, show an example of the tool applied to a news article, politician speaking,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video, or something else</a:t>
            </a:r>
          </a:p>
          <a:p>
            <a:r>
              <a:rPr lang="en-US" dirty="0" smtClean="0"/>
              <a:t>It is due by the 16</a:t>
            </a:r>
            <a:r>
              <a:rPr lang="en-US" baseline="30000" dirty="0" smtClean="0"/>
              <a:t>th</a:t>
            </a:r>
            <a:r>
              <a:rPr lang="en-US" dirty="0" smtClean="0"/>
              <a:t> March (Friday) at midnight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By the end of today:</a:t>
            </a:r>
          </a:p>
          <a:p>
            <a:r>
              <a:rPr lang="en-US" sz="3600" dirty="0" smtClean="0"/>
              <a:t>Review the material from this entire quarter</a:t>
            </a:r>
          </a:p>
          <a:p>
            <a:r>
              <a:rPr lang="en-US" sz="3600" dirty="0" smtClean="0"/>
              <a:t>Understand how to talk to other about important issues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395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855"/>
              </p:ext>
            </p:extLst>
          </p:nvPr>
        </p:nvGraphicFramePr>
        <p:xfrm>
          <a:off x="528637" y="0"/>
          <a:ext cx="10815638" cy="6794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655"/>
                <a:gridCol w="1082500"/>
                <a:gridCol w="4629261"/>
                <a:gridCol w="1834170"/>
                <a:gridCol w="2359052"/>
              </a:tblGrid>
              <a:tr h="4129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Week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Date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Topic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In-class activity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Homework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8259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9-Jan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Introduction, code of conduct, class goals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Read Baloney Detection Kit and answer questions on Canvas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8259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16-Jan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Discuss Sagan’s kit. Logical fallacies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In-class: Logical fallacy detection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Assignment: Online video and questions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8259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23-Jan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Scientific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 project: Black box activity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Finish group project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8259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30-Jan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Quantitative thinking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 project: Fermi problems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Finish group project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61943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6-Feb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Common marketing strategies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Paper: Write about short video/news article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61943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13-Feb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Prosecutors fallacy and the courtroom</a:t>
                      </a:r>
                    </a:p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Assignment: Breast cancer problem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20647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20-Feb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Guest Lecture: Navigating the Web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20647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27-Feb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Guest Lecture: Media and Politics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61943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6-Mar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Pseudoscience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Paper: Choose tool to add or expand 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  <a:tr h="4129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13-Mar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How to call out bullshit and teach others about detecting bullshit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2637" marR="5263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</a:p>
          <a:p>
            <a:r>
              <a:rPr lang="en-US" dirty="0" smtClean="0"/>
              <a:t>Where we started</a:t>
            </a:r>
          </a:p>
          <a:p>
            <a:r>
              <a:rPr lang="en-US" dirty="0" smtClean="0"/>
              <a:t>What we have seen</a:t>
            </a:r>
          </a:p>
          <a:p>
            <a:r>
              <a:rPr lang="en-US" dirty="0" smtClean="0"/>
              <a:t>How to you convince others of things?</a:t>
            </a:r>
          </a:p>
          <a:p>
            <a:pPr lvl="1"/>
            <a:r>
              <a:rPr lang="en-US" dirty="0" smtClean="0"/>
              <a:t>Not more data</a:t>
            </a:r>
          </a:p>
          <a:p>
            <a:pPr lvl="1"/>
            <a:r>
              <a:rPr lang="en-US" dirty="0" smtClean="0"/>
              <a:t>Not arguing based on your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3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harlie day conspira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457326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6200776" y="1457326"/>
            <a:ext cx="5153024" cy="4119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Suppose your friend is going on and on about a flat Earth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Or suppose your friend is against you on a political issue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16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4111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Recent paper analyzed data from ChangeMyView.com to see if and how people could persuade: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should use definitive articles like “the” instead of “a”</a:t>
            </a:r>
          </a:p>
          <a:p>
            <a:r>
              <a:rPr lang="en-US" dirty="0" smtClean="0"/>
              <a:t>Should use language like, “it could be the case”</a:t>
            </a:r>
          </a:p>
          <a:p>
            <a:r>
              <a:rPr lang="en-US" dirty="0" smtClean="0"/>
              <a:t>Use “I” instead of “we” language</a:t>
            </a:r>
          </a:p>
          <a:p>
            <a:r>
              <a:rPr lang="en-US" dirty="0" smtClean="0"/>
              <a:t>Stubborn views are more closely associated with words like</a:t>
            </a:r>
          </a:p>
          <a:p>
            <a:pPr lvl="1"/>
            <a:r>
              <a:rPr lang="en-US" dirty="0"/>
              <a:t>“anyone,” “certain,” and “nothing,” </a:t>
            </a:r>
            <a:r>
              <a:rPr lang="en-US" dirty="0" smtClean="0"/>
              <a:t>and “worst</a:t>
            </a:r>
            <a:r>
              <a:rPr lang="en-US" dirty="0"/>
              <a:t>” and “best.”</a:t>
            </a:r>
          </a:p>
        </p:txBody>
      </p:sp>
    </p:spTree>
    <p:extLst>
      <p:ext uri="{BB962C8B-B14F-4D97-AF65-F5344CB8AC3E}">
        <p14:creationId xmlns:p14="http://schemas.microsoft.com/office/powerpoint/2010/main" val="3074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is not usually 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termed the “backfire effect”</a:t>
            </a:r>
          </a:p>
          <a:p>
            <a:r>
              <a:rPr lang="en-US" dirty="0" smtClean="0"/>
              <a:t>We become more entrenched in our beliefs when presented with data that contradicts those beliefs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Convincing someone of an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E.g. If you were a republican, how would you convince a liberal to support higher military spending?</a:t>
            </a:r>
          </a:p>
          <a:p>
            <a:endParaRPr lang="en-US" dirty="0" smtClean="0"/>
          </a:p>
          <a:p>
            <a:r>
              <a:rPr lang="en-US" dirty="0" smtClean="0"/>
              <a:t>Alternatively, if you are a democrat, how would you convince a republican to support gay marriage?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1722437"/>
            <a:ext cx="5181600" cy="1325563"/>
          </a:xfrm>
        </p:spPr>
        <p:txBody>
          <a:bodyPr/>
          <a:lstStyle/>
          <a:p>
            <a:pPr algn="ctr"/>
            <a:r>
              <a:rPr lang="en-US" dirty="0" smtClean="0"/>
              <a:t>Conservatives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312" y="3182937"/>
            <a:ext cx="5181600" cy="4351338"/>
          </a:xfrm>
        </p:spPr>
        <p:txBody>
          <a:bodyPr/>
          <a:lstStyle/>
          <a:p>
            <a:r>
              <a:rPr lang="en-US" dirty="0" smtClean="0"/>
              <a:t>Patriotism</a:t>
            </a:r>
          </a:p>
          <a:p>
            <a:r>
              <a:rPr lang="en-US" dirty="0" smtClean="0"/>
              <a:t>Loyalty</a:t>
            </a:r>
          </a:p>
          <a:p>
            <a:r>
              <a:rPr lang="en-US" dirty="0" smtClean="0"/>
              <a:t>Limited government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9312" y="3182937"/>
            <a:ext cx="5181600" cy="4351338"/>
          </a:xfrm>
        </p:spPr>
        <p:txBody>
          <a:bodyPr/>
          <a:lstStyle/>
          <a:p>
            <a:r>
              <a:rPr lang="en-US" dirty="0" smtClean="0"/>
              <a:t>Equality</a:t>
            </a:r>
          </a:p>
          <a:p>
            <a:r>
              <a:rPr lang="en-US" dirty="0" smtClean="0"/>
              <a:t>Fairness</a:t>
            </a:r>
          </a:p>
          <a:p>
            <a:r>
              <a:rPr lang="en-US" dirty="0" smtClean="0"/>
              <a:t>Government intervention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76912" y="178990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Liberals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301" y="758309"/>
            <a:ext cx="8654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/>
              <a:t>Use what is called “Moral reframing”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14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</TotalTime>
  <Words>402</Words>
  <Application>Microsoft Macintosh PowerPoint</Application>
  <PresentationFormat>Widescreen</PresentationFormat>
  <Paragraphs>109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Wrapping things up</vt:lpstr>
      <vt:lpstr>Learning objectives</vt:lpstr>
      <vt:lpstr>PowerPoint Presentation</vt:lpstr>
      <vt:lpstr>Potential topics</vt:lpstr>
      <vt:lpstr>PowerPoint Presentation</vt:lpstr>
      <vt:lpstr>PowerPoint Presentation</vt:lpstr>
      <vt:lpstr>More data is not usually the answer</vt:lpstr>
      <vt:lpstr>Convincing someone of an argument</vt:lpstr>
      <vt:lpstr>Conservatives</vt:lpstr>
      <vt:lpstr>Homework for this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in a Post-Truth World: Building your personal baloney detection kit</dc:title>
  <dc:creator>Easton Radley White</dc:creator>
  <cp:lastModifiedBy>Easton Radley White</cp:lastModifiedBy>
  <cp:revision>174</cp:revision>
  <dcterms:created xsi:type="dcterms:W3CDTF">2017-12-25T01:20:25Z</dcterms:created>
  <dcterms:modified xsi:type="dcterms:W3CDTF">2018-03-14T13:48:50Z</dcterms:modified>
</cp:coreProperties>
</file>