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67" r:id="rId5"/>
    <p:sldId id="273" r:id="rId6"/>
    <p:sldId id="274" r:id="rId7"/>
    <p:sldId id="275" r:id="rId8"/>
    <p:sldId id="276" r:id="rId9"/>
    <p:sldId id="270" r:id="rId10"/>
    <p:sldId id="264" r:id="rId11"/>
    <p:sldId id="268" r:id="rId12"/>
    <p:sldId id="265" r:id="rId13"/>
    <p:sldId id="266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/>
    <p:restoredTop sz="94591"/>
  </p:normalViewPr>
  <p:slideViewPr>
    <p:cSldViewPr snapToGrid="0" snapToObjects="1">
      <p:cViewPr>
        <p:scale>
          <a:sx n="89" d="100"/>
          <a:sy n="89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1482-5563-9F4F-842D-05BA2C014E35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E59B-5B82-9042-8FB0-B84D15B4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part should probably be about 15-20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part should probably be about 15-20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part should probably be about 15-20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part should probably be about 15-20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part should probably be about 15-20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/2018/01/04/learning/whats-going-on-in-this-graph-jan-9-2018.html?rref=collection%2Fcolumn%2Fwhats-going-on-in-this-graph&amp;action=</a:t>
            </a:r>
            <a:r>
              <a:rPr lang="en-US" dirty="0" err="1" smtClean="0"/>
              <a:t>click&amp;contentCollection</a:t>
            </a:r>
            <a:r>
              <a:rPr lang="en-US" dirty="0" smtClean="0"/>
              <a:t>=</a:t>
            </a:r>
            <a:r>
              <a:rPr lang="en-US" dirty="0" err="1" smtClean="0"/>
              <a:t>learning&amp;region</a:t>
            </a:r>
            <a:r>
              <a:rPr lang="en-US" dirty="0" smtClean="0"/>
              <a:t>=</a:t>
            </a:r>
            <a:r>
              <a:rPr lang="en-US" dirty="0" err="1" smtClean="0"/>
              <a:t>stream&amp;module</a:t>
            </a:r>
            <a:r>
              <a:rPr lang="en-US" dirty="0" smtClean="0"/>
              <a:t>=</a:t>
            </a:r>
            <a:r>
              <a:rPr lang="en-US" dirty="0" err="1" smtClean="0"/>
              <a:t>stream_unit&amp;version</a:t>
            </a:r>
            <a:r>
              <a:rPr lang="en-US" dirty="0" smtClean="0"/>
              <a:t>=</a:t>
            </a:r>
            <a:r>
              <a:rPr lang="en-US" dirty="0" err="1" smtClean="0"/>
              <a:t>latest&amp;contentPlacement</a:t>
            </a:r>
            <a:r>
              <a:rPr lang="en-US" dirty="0" smtClean="0"/>
              <a:t>=1&amp;pgtype=collection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answer: 24,901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number: $45 billion,</a:t>
            </a:r>
            <a:r>
              <a:rPr lang="en-US" baseline="0" dirty="0" smtClean="0"/>
              <a:t> $77 billion if including federal funds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AD85-50C1-884F-9CD8-84BAA84E9AB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37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Quantitative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Easton White</a:t>
            </a:r>
          </a:p>
          <a:p>
            <a:r>
              <a:rPr lang="en-US" sz="4000" dirty="0" smtClean="0"/>
              <a:t>Alan Hastings</a:t>
            </a:r>
          </a:p>
          <a:p>
            <a:endParaRPr lang="en-US" sz="3200" dirty="0"/>
          </a:p>
          <a:p>
            <a:r>
              <a:rPr lang="en-US" sz="3200" dirty="0" smtClean="0"/>
              <a:t>Winter 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 estimations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9700" cy="4351338"/>
          </a:xfrm>
        </p:spPr>
        <p:txBody>
          <a:bodyPr/>
          <a:lstStyle/>
          <a:p>
            <a:r>
              <a:rPr lang="en-US" dirty="0" smtClean="0"/>
              <a:t>Italian-American physicist who worked on the Manhattan Project</a:t>
            </a:r>
          </a:p>
          <a:p>
            <a:r>
              <a:rPr lang="en-US" dirty="0" smtClean="0"/>
              <a:t>Was present at Trinity nuclear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8" y="1543050"/>
            <a:ext cx="5348495" cy="4100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08851" y="5643563"/>
            <a:ext cx="287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Enrico Fermi (1901–1954)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80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inity_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24112" y="485775"/>
            <a:ext cx="76581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What is the circumference of the Earth?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412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work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6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– work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How much does California spend on K-12 education each year?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058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105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No </a:t>
            </a:r>
            <a:r>
              <a:rPr lang="en-US" dirty="0"/>
              <a:t>h</a:t>
            </a:r>
            <a:r>
              <a:rPr lang="en-US" dirty="0" smtClean="0"/>
              <a:t>omework </a:t>
            </a:r>
            <a:r>
              <a:rPr lang="en-US" dirty="0" smtClean="0"/>
              <a:t>for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By the end of today:</a:t>
            </a:r>
          </a:p>
          <a:p>
            <a:pPr lvl="1"/>
            <a:r>
              <a:rPr lang="en-US" sz="3200" dirty="0" smtClean="0"/>
              <a:t>Be able to evaluate common types of graphs</a:t>
            </a:r>
          </a:p>
          <a:p>
            <a:pPr lvl="1"/>
            <a:r>
              <a:rPr lang="en-US" sz="3200" dirty="0" smtClean="0"/>
              <a:t>Understand the basic idea of a Fermi calculation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95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107950"/>
            <a:ext cx="10515600" cy="1325563"/>
          </a:xfrm>
        </p:spPr>
        <p:txBody>
          <a:bodyPr/>
          <a:lstStyle/>
          <a:p>
            <a:r>
              <a:rPr lang="en-US" dirty="0" smtClean="0"/>
              <a:t>Science spending in the 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1300163"/>
            <a:ext cx="7278419" cy="5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 few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1" y="88176"/>
            <a:ext cx="6325394" cy="65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406400"/>
            <a:ext cx="81788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2" y="397516"/>
            <a:ext cx="9551988" cy="57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0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33400"/>
            <a:ext cx="7848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What's Going On in This Graph</a:t>
            </a:r>
            <a:r>
              <a:rPr lang="en-US" b="1" dirty="0" smtClean="0"/>
              <a:t>? (NY Times)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5"/>
            <a:ext cx="3471863" cy="4351338"/>
          </a:xfrm>
        </p:spPr>
        <p:txBody>
          <a:bodyPr/>
          <a:lstStyle/>
          <a:p>
            <a:r>
              <a:rPr lang="en-US" dirty="0" smtClean="0"/>
              <a:t>What do you notice? What might it imply?</a:t>
            </a:r>
          </a:p>
          <a:p>
            <a:r>
              <a:rPr lang="en-US" dirty="0" smtClean="0"/>
              <a:t>What do you wonder?</a:t>
            </a:r>
          </a:p>
          <a:p>
            <a:r>
              <a:rPr lang="en-US" dirty="0" smtClean="0"/>
              <a:t>What’s going on in this graph? (What is the deeper meaning?)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07" y="1825625"/>
            <a:ext cx="8334193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205</Words>
  <Application>Microsoft Macintosh PowerPoint</Application>
  <PresentationFormat>Widescreen</PresentationFormat>
  <Paragraphs>43</Paragraphs>
  <Slides>15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Quantitative thinking</vt:lpstr>
      <vt:lpstr>Learning objectives</vt:lpstr>
      <vt:lpstr>Science spending in the US</vt:lpstr>
      <vt:lpstr>Let’s look at a few graphs</vt:lpstr>
      <vt:lpstr>PowerPoint Presentation</vt:lpstr>
      <vt:lpstr>PowerPoint Presentation</vt:lpstr>
      <vt:lpstr>PowerPoint Presentation</vt:lpstr>
      <vt:lpstr>PowerPoint Presentation</vt:lpstr>
      <vt:lpstr>What's Going On in This Graph? (NY Times)</vt:lpstr>
      <vt:lpstr>Fermi estimations</vt:lpstr>
      <vt:lpstr>PowerPoint Presentation</vt:lpstr>
      <vt:lpstr>Example problem</vt:lpstr>
      <vt:lpstr>Your turn – work in pairs</vt:lpstr>
      <vt:lpstr>Your turn – work in pairs</vt:lpstr>
      <vt:lpstr>No homework for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a Post-Truth World: Building your personal baloney detection kit</dc:title>
  <dc:creator>Easton Radley White</dc:creator>
  <cp:lastModifiedBy>Easton Radley White</cp:lastModifiedBy>
  <cp:revision>66</cp:revision>
  <dcterms:created xsi:type="dcterms:W3CDTF">2017-12-25T01:20:25Z</dcterms:created>
  <dcterms:modified xsi:type="dcterms:W3CDTF">2018-01-30T22:38:23Z</dcterms:modified>
</cp:coreProperties>
</file>