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4173-DEA3-4765-ADED-C1311EAA9F9E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E658-D640-4764-AD89-3BE511E58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29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843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205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2BB37-72ED-40F0-8493-9E23687E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239BCB-27A6-4133-AD78-94EFA6267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F6A58-48AF-408B-91E9-5260544D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9E7EC-C84C-4486-BF7A-1E54157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B7A55-7F44-4E58-B65A-1F99CC24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5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DBA60-D057-4D6F-A4A9-7F10BFB3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87EB0-0208-4521-AE8E-FA34AFA8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3E7EA-D4F9-423B-828C-BD830F7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2499-9420-492D-A08F-E2E9E900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3A679-4736-47A2-A251-47A0865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2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90DCE-F914-4D7D-BFDF-5D135DD8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D4F37-8A37-43A1-804C-412B4A7B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DACA7-4C11-4536-8E72-67BB05F4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BEF93-F818-4591-B2FB-3E1FBE55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A7C14-D160-4DB1-9099-5F335D9D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5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72D80-6289-491A-9493-78E0C99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223BE-8518-44AB-B77B-E7313ECB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9D81A-6F9A-4721-AC1B-BE5C36ED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7F57E-BAF2-4BC2-9638-6FA3FE08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8E59E-AE55-46D6-BAB2-33733FEE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664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C0A5-C48F-448E-B091-0E3B444F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3E8C3-4B7A-4FB6-BF56-FF130E36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093C2-47FA-48AE-8C93-7AC8B019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6FD96-6CD1-4F00-980A-1711699C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F66C4-B2D2-4ED4-8947-71B90EF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19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92E0-1E7B-4205-8980-66B33C78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0CE4A-23B4-4FD4-BD7F-C8523FC4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AF642-8A2B-4B4E-82F5-48AA2173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2F6A6-F335-414A-921A-12F0070E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83DE39-D192-42F5-A4CE-C602EBF6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21935-126F-4CB4-AB3A-78A34DD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0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5C3E4-CACF-433C-80BA-F429596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3BB9D-EE42-49C4-8DCD-53C694BE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58CAD-3535-4DAF-B63D-CA8078BA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5E2DCC-CCAC-47BD-AF76-114D4861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07B8E-0432-4CF2-A2BE-5A9D49952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21F29-4F5C-4A0B-A2E7-621CF05E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42AEFC-7F14-476E-99DF-20A2E23B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A65B60-4CEB-4354-B452-C566DE2F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4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D3B04-8F9F-4ADB-B1D5-DC644E3E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A4DB29-A34C-44E5-9B7A-C9BBC84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6E4A4-BEB4-4FF7-89F1-4F35D4BC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45A88-DB7F-4A1C-BDE1-F8B0A17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870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227F2B-8BB9-4592-AACE-6925649F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AB765A-B371-4955-90E9-D0938168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D5786-708E-4DFC-A014-BA3B24EE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72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C73A-9E05-4FEC-8BBE-2432C863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5681C-F751-4AD8-8D52-57B4BFC0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86FB9-93AA-4FD2-97E8-B8FEB711F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3F844-F39A-4A85-86CC-64C4FBC4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13B45-B4A4-4AA0-8C0E-EF4CEEBE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FD555E-CC4A-4BE7-827C-AE071E4A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5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420E8-9F41-4608-897D-85D85EE8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6D4228-2D6E-4E72-8437-D2F81DA7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8BCF4B-7A2D-4227-9436-78641E63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20AC9-6D43-4175-BCC3-3F96A03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C0793-8ED0-4025-9D96-F1A4C6F1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E15B3C-5F6A-4874-89C6-99796D3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4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C16AD4-5355-4A8F-A455-ADFD8296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6AC18-C375-49B8-BCA5-3B5ADCBF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5E069-1136-40CD-9534-EF7CC886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75EC-7B08-4057-8DBE-27B2D0ADEA70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34D71-7C95-4F6A-8508-B01AF9A55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E06A5-DBF6-42FB-831F-72C445ED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77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vectorhq.com/images/thumbs/38e/universidad-nacional-de-trujillo-per-210232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4482702" y="1755787"/>
            <a:ext cx="2295393" cy="20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31130" y="1148618"/>
            <a:ext cx="971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MECATRONICA </a:t>
            </a:r>
            <a:endParaRPr lang="es-PE" sz="3600" dirty="0"/>
          </a:p>
        </p:txBody>
      </p:sp>
      <p:sp>
        <p:nvSpPr>
          <p:cNvPr id="6" name="Rectángulo 5"/>
          <p:cNvSpPr/>
          <p:nvPr/>
        </p:nvSpPr>
        <p:spPr>
          <a:xfrm>
            <a:off x="2481638" y="421260"/>
            <a:ext cx="70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85359" y="388638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800" dirty="0"/>
          </a:p>
        </p:txBody>
      </p:sp>
      <p:sp>
        <p:nvSpPr>
          <p:cNvPr id="8" name="Rectángulo 7"/>
          <p:cNvSpPr/>
          <p:nvPr/>
        </p:nvSpPr>
        <p:spPr>
          <a:xfrm>
            <a:off x="2741743" y="5955028"/>
            <a:ext cx="649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967815" y="3778479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52399" y="5411948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85359" y="470709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2: ALGORITMIA</a:t>
            </a:r>
            <a:endParaRPr lang="es-PE" sz="2800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>
          <a:xfrm>
            <a:off x="7868478" y="6131063"/>
            <a:ext cx="2743200" cy="365125"/>
          </a:xfrm>
        </p:spPr>
        <p:txBody>
          <a:bodyPr/>
          <a:lstStyle/>
          <a:p>
            <a:fld id="{2E22833B-ED23-4775-A4E1-BC4ED5F81E3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78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Algoritmia secuencial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2</a:t>
            </a:fld>
            <a:endParaRPr lang="es-PE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96BF954-AD03-4D2D-9302-875DA80F4452}"/>
              </a:ext>
            </a:extLst>
          </p:cNvPr>
          <p:cNvGrpSpPr/>
          <p:nvPr/>
        </p:nvGrpSpPr>
        <p:grpSpPr>
          <a:xfrm>
            <a:off x="1285428" y="6358452"/>
            <a:ext cx="10440000" cy="370571"/>
            <a:chOff x="1285428" y="6358452"/>
            <a:chExt cx="10440000" cy="370571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1285428" y="6358452"/>
              <a:ext cx="104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uadroTexto 4"/>
            <p:cNvSpPr txBox="1"/>
            <p:nvPr/>
          </p:nvSpPr>
          <p:spPr>
            <a:xfrm>
              <a:off x="1403798" y="6389195"/>
              <a:ext cx="21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Ingeniería Mecatrónica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208517" y="6390469"/>
              <a:ext cx="3296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Ing. Emerson M. Asto Rodriguez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CB3A54C-F144-487F-9C89-7A66A05E2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231" y="4277266"/>
            <a:ext cx="6984743" cy="127632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C5768D1-B7CA-4998-A14B-B285F957DE31}"/>
              </a:ext>
            </a:extLst>
          </p:cNvPr>
          <p:cNvSpPr/>
          <p:nvPr/>
        </p:nvSpPr>
        <p:spPr>
          <a:xfrm>
            <a:off x="838200" y="1779544"/>
            <a:ext cx="10598993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211D1E"/>
                </a:solidFill>
                <a:latin typeface="Chaparral Pro"/>
              </a:rPr>
              <a:t>Las instrucciones se realizan o se ejecutan una después de la otra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211D1E"/>
                </a:solidFill>
                <a:latin typeface="Chaparral Pro"/>
              </a:rPr>
              <a:t>Se proporciona uno o varios datos, los cuales son asignados a variables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211D1E"/>
                </a:solidFill>
                <a:latin typeface="Chaparral Pro"/>
              </a:rPr>
              <a:t>Se realizan  operaciones sobre los datos ingresados para generar los resultados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6815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0793E573-E5DE-423A-9340-409E3C5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Algoritmia secuencial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F6890E-C933-459B-B448-C5F947AB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1419" y="3186606"/>
            <a:ext cx="5608017" cy="31377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0580A9A-9718-46A1-9B0B-C9CC6FA89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89" y="1952625"/>
            <a:ext cx="2162175" cy="14763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2E429F1-928F-427C-A7DF-D98242324636}"/>
              </a:ext>
            </a:extLst>
          </p:cNvPr>
          <p:cNvSpPr txBox="1"/>
          <p:nvPr/>
        </p:nvSpPr>
        <p:spPr>
          <a:xfrm>
            <a:off x="4535765" y="1310362"/>
            <a:ext cx="354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EJEMPLO: SUMA DE DOS NUMEROS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ED0B301-B489-45FF-A7F9-0314DBEAF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489" y="4133386"/>
            <a:ext cx="1695450" cy="18859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BD5368E-1AEE-466A-979E-F06CD40BD7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1645"/>
          <a:stretch/>
        </p:blipFill>
        <p:spPr>
          <a:xfrm>
            <a:off x="6582805" y="1697238"/>
            <a:ext cx="5142623" cy="1153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57F93B04-06EA-4739-BF47-5D37A4300837}"/>
              </a:ext>
            </a:extLst>
          </p:cNvPr>
          <p:cNvGrpSpPr/>
          <p:nvPr/>
        </p:nvGrpSpPr>
        <p:grpSpPr>
          <a:xfrm>
            <a:off x="1285428" y="6358452"/>
            <a:ext cx="10440000" cy="370571"/>
            <a:chOff x="1285428" y="6358452"/>
            <a:chExt cx="10440000" cy="37057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8A8751F-EBAA-41BD-9BD9-65872FF845EC}"/>
                </a:ext>
              </a:extLst>
            </p:cNvPr>
            <p:cNvCxnSpPr/>
            <p:nvPr/>
          </p:nvCxnSpPr>
          <p:spPr>
            <a:xfrm>
              <a:off x="1285428" y="6358452"/>
              <a:ext cx="104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7F49032-9579-44BC-8451-7219AE404E26}"/>
                </a:ext>
              </a:extLst>
            </p:cNvPr>
            <p:cNvSpPr txBox="1"/>
            <p:nvPr/>
          </p:nvSpPr>
          <p:spPr>
            <a:xfrm>
              <a:off x="1403798" y="6389195"/>
              <a:ext cx="21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Ingeniería Mecatrónica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750E0A8-6F15-498D-B384-74EBF881D2E3}"/>
                </a:ext>
              </a:extLst>
            </p:cNvPr>
            <p:cNvSpPr txBox="1"/>
            <p:nvPr/>
          </p:nvSpPr>
          <p:spPr>
            <a:xfrm>
              <a:off x="8208517" y="6390469"/>
              <a:ext cx="3296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Ing. Emerson M. Asto Rodriguez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769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95</Words>
  <Application>Microsoft Office PowerPoint</Application>
  <PresentationFormat>Panorámica</PresentationFormat>
  <Paragraphs>19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Chaparral Pro</vt:lpstr>
      <vt:lpstr>Times New Roman</vt:lpstr>
      <vt:lpstr>Tema de Office</vt:lpstr>
      <vt:lpstr>Presentación de PowerPoint</vt:lpstr>
      <vt:lpstr>Algoritmia secuencial</vt:lpstr>
      <vt:lpstr>Algoritmia secuencial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Emerson</dc:creator>
  <cp:lastModifiedBy>Emerson Asto</cp:lastModifiedBy>
  <cp:revision>29</cp:revision>
  <dcterms:created xsi:type="dcterms:W3CDTF">2018-08-28T13:12:43Z</dcterms:created>
  <dcterms:modified xsi:type="dcterms:W3CDTF">2021-03-27T23:55:13Z</dcterms:modified>
</cp:coreProperties>
</file>