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65" r:id="rId3"/>
    <p:sldId id="270" r:id="rId4"/>
    <p:sldId id="264" r:id="rId5"/>
    <p:sldId id="266" r:id="rId6"/>
    <p:sldId id="268" r:id="rId7"/>
    <p:sldId id="269" r:id="rId8"/>
    <p:sldId id="267" r:id="rId9"/>
    <p:sldId id="297" r:id="rId10"/>
    <p:sldId id="271" r:id="rId11"/>
    <p:sldId id="272" r:id="rId12"/>
    <p:sldId id="273" r:id="rId13"/>
    <p:sldId id="275" r:id="rId14"/>
    <p:sldId id="274" r:id="rId15"/>
    <p:sldId id="278" r:id="rId16"/>
    <p:sldId id="277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92" r:id="rId25"/>
    <p:sldId id="291" r:id="rId26"/>
    <p:sldId id="298" r:id="rId27"/>
    <p:sldId id="301" r:id="rId28"/>
    <p:sldId id="294" r:id="rId29"/>
    <p:sldId id="295" r:id="rId30"/>
    <p:sldId id="287" r:id="rId31"/>
    <p:sldId id="286" r:id="rId32"/>
    <p:sldId id="289" r:id="rId33"/>
    <p:sldId id="288" r:id="rId34"/>
    <p:sldId id="290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048-FFCA-4969-85D9-E340D9DB6F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F5D-6C7C-4624-9149-86343C536B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9F5D-6C7C-4624-9149-86343C536B2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5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4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7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7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8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9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08F-D23C-4025-ACEC-07EDF1A1CF99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5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module_math.asp" TargetMode="External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vectorhq.com/images/thumbs/38e/universidad-nacional-de-trujillo-per-210232.gif">
            <a:extLst>
              <a:ext uri="{FF2B5EF4-FFF2-40B4-BE49-F238E27FC236}">
                <a16:creationId xmlns:a16="http://schemas.microsoft.com/office/drawing/2014/main" id="{183A54F1-0271-4A37-B72D-CFD62896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2660157" y="1669008"/>
            <a:ext cx="1858373" cy="16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319C493-FB92-4EF1-BD67-E6E018E27052}"/>
              </a:ext>
            </a:extLst>
          </p:cNvPr>
          <p:cNvSpPr/>
          <p:nvPr/>
        </p:nvSpPr>
        <p:spPr>
          <a:xfrm>
            <a:off x="504514" y="1120324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MECATRÓNICA</a:t>
            </a:r>
            <a:endParaRPr lang="es-PE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CAD256-1E7D-4B60-910C-80AC968AC2F8}"/>
              </a:ext>
            </a:extLst>
          </p:cNvPr>
          <p:cNvSpPr/>
          <p:nvPr/>
        </p:nvSpPr>
        <p:spPr>
          <a:xfrm>
            <a:off x="108589" y="607826"/>
            <a:ext cx="696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56F01-59C1-45B7-98F8-34B49F60909B}"/>
              </a:ext>
            </a:extLst>
          </p:cNvPr>
          <p:cNvSpPr/>
          <p:nvPr/>
        </p:nvSpPr>
        <p:spPr>
          <a:xfrm>
            <a:off x="696376" y="3678563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361794-3342-4D0E-8748-4EC4957CD997}"/>
              </a:ext>
            </a:extLst>
          </p:cNvPr>
          <p:cNvSpPr/>
          <p:nvPr/>
        </p:nvSpPr>
        <p:spPr>
          <a:xfrm>
            <a:off x="920509" y="5983942"/>
            <a:ext cx="577719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Ms. 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0C461E-94E5-4E74-9ECD-933DAD7C0F39}"/>
              </a:ext>
            </a:extLst>
          </p:cNvPr>
          <p:cNvCxnSpPr>
            <a:cxnSpLocks/>
          </p:cNvCxnSpPr>
          <p:nvPr/>
        </p:nvCxnSpPr>
        <p:spPr>
          <a:xfrm>
            <a:off x="1097993" y="3412685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66A8D9-B9F8-43F2-9F5D-7D3E675A17BE}"/>
              </a:ext>
            </a:extLst>
          </p:cNvPr>
          <p:cNvSpPr/>
          <p:nvPr/>
        </p:nvSpPr>
        <p:spPr>
          <a:xfrm>
            <a:off x="832364" y="4714281"/>
            <a:ext cx="551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3: BASES GENERALES</a:t>
            </a:r>
            <a:endParaRPr lang="es-PE" sz="2000" dirty="0"/>
          </a:p>
        </p:txBody>
      </p:sp>
      <p:pic>
        <p:nvPicPr>
          <p:cNvPr id="1026" name="Picture 2" descr="21. Programación en Python | Condicionales | Ejercicio 2 - Mayor de 3  números - YouTube">
            <a:extLst>
              <a:ext uri="{FF2B5EF4-FFF2-40B4-BE49-F238E27FC236}">
                <a16:creationId xmlns:a16="http://schemas.microsoft.com/office/drawing/2014/main" id="{46FF60A8-F689-4A5E-A753-FB1EA1B2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31340"/>
          <a:stretch/>
        </p:blipFill>
        <p:spPr bwMode="auto">
          <a:xfrm>
            <a:off x="7393757" y="-16315"/>
            <a:ext cx="47982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568E5-9202-44EB-B4A5-108E4BDF937F}"/>
              </a:ext>
            </a:extLst>
          </p:cNvPr>
          <p:cNvCxnSpPr>
            <a:cxnSpLocks/>
          </p:cNvCxnSpPr>
          <p:nvPr/>
        </p:nvCxnSpPr>
        <p:spPr>
          <a:xfrm>
            <a:off x="1125893" y="4421733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BB2CDA-EDEF-4F97-B362-4554100F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4181"/>
            <a:ext cx="10534022" cy="25486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7871E87-3159-4B40-A3C9-5214BBE8B885}"/>
              </a:ext>
            </a:extLst>
          </p:cNvPr>
          <p:cNvSpPr txBox="1"/>
          <p:nvPr/>
        </p:nvSpPr>
        <p:spPr>
          <a:xfrm>
            <a:off x="838200" y="2217270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69AD14-78E9-45C9-AF10-D601EA9447C9}"/>
              </a:ext>
            </a:extLst>
          </p:cNvPr>
          <p:cNvSpPr txBox="1"/>
          <p:nvPr/>
        </p:nvSpPr>
        <p:spPr>
          <a:xfrm>
            <a:off x="838200" y="1491872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tuple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0674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E70FE7-26E0-4828-9701-A90F25BE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7" y="1563867"/>
            <a:ext cx="4333875" cy="1562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1C40B17-C98C-4FB3-9895-39602217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" y="3305534"/>
            <a:ext cx="4629150" cy="101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01D617-E83C-4ACA-B824-7CEC244F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33" y="1027906"/>
            <a:ext cx="4133850" cy="1047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816D03-DC45-4E0F-8F59-E06CFB0EC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525" y="2233073"/>
            <a:ext cx="4191000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12C110-D0DA-45CE-B20A-A0C8770D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17" y="4504276"/>
            <a:ext cx="2781300" cy="2124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B3F9AD-ECB5-4C10-AC4B-103C9C975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446" y="4606925"/>
            <a:ext cx="4057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CA4CA3-9CA7-4BA3-B1C9-6E9AA428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8"/>
          <a:stretch/>
        </p:blipFill>
        <p:spPr>
          <a:xfrm>
            <a:off x="4145687" y="1"/>
            <a:ext cx="8046312" cy="685799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A64C806-4CEE-43FA-8D35-8299CEBA8712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BFB961-EEDB-4B88-9B25-5CF24F258B31}"/>
              </a:ext>
            </a:extLst>
          </p:cNvPr>
          <p:cNvSpPr txBox="1"/>
          <p:nvPr/>
        </p:nvSpPr>
        <p:spPr>
          <a:xfrm>
            <a:off x="838200" y="1491872"/>
            <a:ext cx="124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set(…)</a:t>
            </a:r>
          </a:p>
        </p:txBody>
      </p:sp>
    </p:spTree>
    <p:extLst>
      <p:ext uri="{BB962C8B-B14F-4D97-AF65-F5344CB8AC3E}">
        <p14:creationId xmlns:p14="http://schemas.microsoft.com/office/powerpoint/2010/main" val="19699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95A7E0-BDA7-43EB-BB6C-BCF4119A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9" y="1768664"/>
            <a:ext cx="3971925" cy="1552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6025D4-3434-44A5-9F38-912B3388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9" y="3427236"/>
            <a:ext cx="4324350" cy="1057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3ABCA0-A0C7-454C-9EEB-54B737F5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396" y="1614453"/>
            <a:ext cx="4248150" cy="1895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8FF17D-B6F0-4DEE-8D0E-C3CDC9FFD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96" y="3800574"/>
            <a:ext cx="4600575" cy="213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AC2621-7D6D-4350-BFE9-9F0B9A173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29" y="4590509"/>
            <a:ext cx="6610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6A8B66-0483-4D52-816C-0ED83CA0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690688"/>
            <a:ext cx="5133975" cy="2162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3065D9-030D-4DC7-9996-BD35FF0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9" y="4090987"/>
            <a:ext cx="4953000" cy="2152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C8C4E4-63B2-4A7F-B925-BAA45E87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39" y="1218611"/>
            <a:ext cx="4772025" cy="2705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84BF2E-2B45-4258-8583-5044D5B4E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9" y="4340225"/>
            <a:ext cx="4343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4988B-82EC-4C9E-A681-390EC43A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B264A3-BD03-4C9D-AB19-FB276F60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32" y="1319753"/>
            <a:ext cx="8044368" cy="55382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E92E5C-8EA6-4D05-8DB3-DD016D240E49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F879B7-9EB1-4736-8C84-E60AFB0C0D2B}"/>
              </a:ext>
            </a:extLst>
          </p:cNvPr>
          <p:cNvSpPr txBox="1"/>
          <p:nvPr/>
        </p:nvSpPr>
        <p:spPr>
          <a:xfrm>
            <a:off x="838200" y="14918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dict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9810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EBABE7-60AB-488E-B884-535DA30F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9" y="1493043"/>
            <a:ext cx="4752975" cy="2352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81FDDD-C273-45B0-BB03-8BA9A771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9" y="4264746"/>
            <a:ext cx="3867150" cy="234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138C78-6CD1-47F9-B66A-50D78518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92" y="3045262"/>
            <a:ext cx="3276600" cy="1057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63766A-ACB1-4243-9515-E551BB88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92" y="4133034"/>
            <a:ext cx="3352800" cy="1076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47AE85-E9C9-4110-A32E-B0010F6EE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292" y="5380371"/>
            <a:ext cx="3009900" cy="1047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C85770-77D8-4840-988E-DC18B74D9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292" y="1648641"/>
            <a:ext cx="2695575" cy="381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8658367-3996-4BE9-8F35-02AD6DD55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392" y="2234625"/>
            <a:ext cx="2457450" cy="2667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1EE777C-82D4-40FA-8FDA-412EF4CBEF29}"/>
              </a:ext>
            </a:extLst>
          </p:cNvPr>
          <p:cNvSpPr txBox="1"/>
          <p:nvPr/>
        </p:nvSpPr>
        <p:spPr>
          <a:xfrm>
            <a:off x="6635292" y="953754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Modificar diccionario:</a:t>
            </a:r>
          </a:p>
        </p:txBody>
      </p:sp>
    </p:spTree>
    <p:extLst>
      <p:ext uri="{BB962C8B-B14F-4D97-AF65-F5344CB8AC3E}">
        <p14:creationId xmlns:p14="http://schemas.microsoft.com/office/powerpoint/2010/main" val="342988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ECE97B-6842-4C39-9A7C-7B74FF44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4" y="2509935"/>
            <a:ext cx="7191375" cy="2705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37749C-1121-43CA-8AC5-82294E49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4" y="2474755"/>
            <a:ext cx="2409825" cy="828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4375EC-4625-45EB-B2F2-8ADB6E5B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9" y="3419573"/>
            <a:ext cx="3162300" cy="885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5FC662-12F2-4AE4-8147-456400D08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4" y="4487133"/>
            <a:ext cx="3181350" cy="876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791991-971F-47AF-A2E2-B926E72F4463}"/>
              </a:ext>
            </a:extLst>
          </p:cNvPr>
          <p:cNvSpPr txBox="1"/>
          <p:nvPr/>
        </p:nvSpPr>
        <p:spPr>
          <a:xfrm>
            <a:off x="413994" y="18313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Iterar sobre diccionarios:</a:t>
            </a:r>
          </a:p>
        </p:txBody>
      </p:sp>
    </p:spTree>
    <p:extLst>
      <p:ext uri="{BB962C8B-B14F-4D97-AF65-F5344CB8AC3E}">
        <p14:creationId xmlns:p14="http://schemas.microsoft.com/office/powerpoint/2010/main" val="5278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81459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fijos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E5D9EA-B2B0-45CB-8DDE-92F18CFC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5" y="2199735"/>
            <a:ext cx="4610493" cy="1561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2375C6-5AA6-4AA7-BD06-20C7406F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85" y="4665421"/>
            <a:ext cx="6043367" cy="12517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FF1AF1-9291-404C-8401-A1DF71EC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941" y="3070781"/>
            <a:ext cx="3878345" cy="19987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25344A-C3ED-43AC-BF81-A057FD422842}"/>
              </a:ext>
            </a:extLst>
          </p:cNvPr>
          <p:cNvSpPr txBox="1"/>
          <p:nvPr/>
        </p:nvSpPr>
        <p:spPr>
          <a:xfrm>
            <a:off x="762785" y="4273297"/>
            <a:ext cx="448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Especificar nombre de argumento: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CEE43B-25A8-491D-97CD-28342F6D7C40}"/>
              </a:ext>
            </a:extLst>
          </p:cNvPr>
          <p:cNvSpPr txBox="1"/>
          <p:nvPr/>
        </p:nvSpPr>
        <p:spPr>
          <a:xfrm>
            <a:off x="7742941" y="2456941"/>
            <a:ext cx="330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Argumentos por defecto: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F3CA7-6923-444D-9B41-453F69B4E3EB}"/>
              </a:ext>
            </a:extLst>
          </p:cNvPr>
          <p:cNvSpPr txBox="1"/>
          <p:nvPr/>
        </p:nvSpPr>
        <p:spPr>
          <a:xfrm>
            <a:off x="838200" y="1491872"/>
            <a:ext cx="167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def</a:t>
            </a:r>
            <a:r>
              <a:rPr lang="es-PE" sz="3200" b="1" dirty="0">
                <a:solidFill>
                  <a:srgbClr val="FF0000"/>
                </a:solidFill>
              </a:rPr>
              <a:t> …(…)</a:t>
            </a:r>
          </a:p>
        </p:txBody>
      </p:sp>
    </p:spTree>
    <p:extLst>
      <p:ext uri="{BB962C8B-B14F-4D97-AF65-F5344CB8AC3E}">
        <p14:creationId xmlns:p14="http://schemas.microsoft.com/office/powerpoint/2010/main" val="31893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ACD7E9-C8B3-4D88-BD0E-6A73EA11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378096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variables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C65DD1D-DEFA-4AC0-8D5B-154F74AF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986"/>
            <a:ext cx="9134475" cy="1828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7FE673-EFF1-4590-8E05-AD049C51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3367"/>
            <a:ext cx="7277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05BF9C-E151-4555-B005-134811595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37"/>
          <a:stretch/>
        </p:blipFill>
        <p:spPr>
          <a:xfrm>
            <a:off x="555396" y="2062818"/>
            <a:ext cx="4268527" cy="2209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31D5CA-A1D0-4E77-AE27-AA9C538DC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76"/>
          <a:stretch/>
        </p:blipFill>
        <p:spPr>
          <a:xfrm>
            <a:off x="555396" y="4919906"/>
            <a:ext cx="3686175" cy="18501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96E2C1-DBDD-4E09-A84B-7F14573FE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24"/>
          <a:stretch/>
        </p:blipFill>
        <p:spPr>
          <a:xfrm>
            <a:off x="6541417" y="2044105"/>
            <a:ext cx="3000375" cy="8485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218CC6-8454-4B70-9E4E-D30B1DABD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06"/>
          <a:stretch/>
        </p:blipFill>
        <p:spPr>
          <a:xfrm>
            <a:off x="6541417" y="3778137"/>
            <a:ext cx="4847349" cy="27313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C0388DC-4929-4F87-82F2-E7F8C85EFAD7}"/>
              </a:ext>
            </a:extLst>
          </p:cNvPr>
          <p:cNvSpPr txBox="1"/>
          <p:nvPr/>
        </p:nvSpPr>
        <p:spPr>
          <a:xfrm>
            <a:off x="555396" y="1535589"/>
            <a:ext cx="328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Listas como argumentos: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A7FF94-9FCB-4F46-A2D8-EED9A4A758A6}"/>
              </a:ext>
            </a:extLst>
          </p:cNvPr>
          <p:cNvSpPr txBox="1"/>
          <p:nvPr/>
        </p:nvSpPr>
        <p:spPr>
          <a:xfrm>
            <a:off x="555396" y="4413915"/>
            <a:ext cx="2326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Retornar valores: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7AC98F-4358-44EE-A4A7-1E3EB28C01D1}"/>
              </a:ext>
            </a:extLst>
          </p:cNvPr>
          <p:cNvSpPr txBox="1"/>
          <p:nvPr/>
        </p:nvSpPr>
        <p:spPr>
          <a:xfrm>
            <a:off x="6620802" y="1562641"/>
            <a:ext cx="80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Pass: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D430E-A06E-4760-9006-B3189806582A}"/>
              </a:ext>
            </a:extLst>
          </p:cNvPr>
          <p:cNvSpPr txBox="1"/>
          <p:nvPr/>
        </p:nvSpPr>
        <p:spPr>
          <a:xfrm>
            <a:off x="6551516" y="3316472"/>
            <a:ext cx="149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Recursión:</a:t>
            </a:r>
          </a:p>
        </p:txBody>
      </p:sp>
    </p:spTree>
    <p:extLst>
      <p:ext uri="{BB962C8B-B14F-4D97-AF65-F5344CB8AC3E}">
        <p14:creationId xmlns:p14="http://schemas.microsoft.com/office/powerpoint/2010/main" val="139528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EB670-929D-45E3-9136-5442203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A2DE90-C6C8-4AD1-8148-2E65A0E3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02" r="24465"/>
          <a:stretch/>
        </p:blipFill>
        <p:spPr>
          <a:xfrm>
            <a:off x="932468" y="2076647"/>
            <a:ext cx="7722928" cy="24390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1E97DD-0CDD-4A57-97A0-95E9E421D413}"/>
              </a:ext>
            </a:extLst>
          </p:cNvPr>
          <p:cNvSpPr txBox="1"/>
          <p:nvPr/>
        </p:nvSpPr>
        <p:spPr>
          <a:xfrm>
            <a:off x="838200" y="1491872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lambda … : 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7D169E-1AE4-4851-A54A-7ADE1767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1104"/>
            <a:ext cx="4686300" cy="13144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1C325B-5DDA-4FDD-AF01-D4E084BD5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21" y="4901104"/>
            <a:ext cx="5772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26F8AE-38E8-4321-905E-91FA2E0A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519"/>
            <a:ext cx="3877836" cy="27123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7664BA0-762E-4DF2-BFBA-DD0E44D0332D}"/>
              </a:ext>
            </a:extLst>
          </p:cNvPr>
          <p:cNvSpPr txBox="1"/>
          <p:nvPr/>
        </p:nvSpPr>
        <p:spPr>
          <a:xfrm>
            <a:off x="838200" y="2016356"/>
            <a:ext cx="581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Funciones lambda dentro de otras funciones:</a:t>
            </a:r>
          </a:p>
        </p:txBody>
      </p:sp>
    </p:spTree>
    <p:extLst>
      <p:ext uri="{BB962C8B-B14F-4D97-AF65-F5344CB8AC3E}">
        <p14:creationId xmlns:p14="http://schemas.microsoft.com/office/powerpoint/2010/main" val="230244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</p:spTree>
    <p:extLst>
      <p:ext uri="{BB962C8B-B14F-4D97-AF65-F5344CB8AC3E}">
        <p14:creationId xmlns:p14="http://schemas.microsoft.com/office/powerpoint/2010/main" val="32592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A5FC12-E39D-43BC-8D6C-A4457849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3" y="2129231"/>
            <a:ext cx="4162425" cy="1952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677A7E-49FB-459D-97AC-0F0909B3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20" y="2927145"/>
            <a:ext cx="3638550" cy="1924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108D21-F139-4953-AE80-FBB07ECA7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3" y="4648200"/>
            <a:ext cx="5838825" cy="2209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291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Try: … </a:t>
            </a:r>
            <a:r>
              <a:rPr lang="es-PE" sz="3200" b="1" dirty="0" err="1">
                <a:solidFill>
                  <a:srgbClr val="FF0000"/>
                </a:solidFill>
              </a:rPr>
              <a:t>except</a:t>
            </a:r>
            <a:r>
              <a:rPr lang="es-PE" sz="3200" b="1" dirty="0">
                <a:solidFill>
                  <a:srgbClr val="FF0000"/>
                </a:solidFill>
              </a:rPr>
              <a:t>: 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03CFD8-613C-4512-B48A-D9077E4724AD}"/>
              </a:ext>
            </a:extLst>
          </p:cNvPr>
          <p:cNvSpPr txBox="1"/>
          <p:nvPr/>
        </p:nvSpPr>
        <p:spPr>
          <a:xfrm>
            <a:off x="656707" y="4199962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finally</a:t>
            </a:r>
            <a:r>
              <a:rPr lang="es-PE" sz="2400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294439-E986-4BB3-AA66-CB45E2056876}"/>
              </a:ext>
            </a:extLst>
          </p:cNvPr>
          <p:cNvSpPr txBox="1"/>
          <p:nvPr/>
        </p:nvSpPr>
        <p:spPr>
          <a:xfrm>
            <a:off x="7373620" y="2324028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else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860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A92595-544C-4B4D-B406-1EF3891D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555"/>
            <a:ext cx="5314950" cy="1790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64EFC0-E39F-4DD0-B02C-8E1953C6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1354"/>
            <a:ext cx="4905375" cy="13811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Raise</a:t>
            </a:r>
            <a:r>
              <a:rPr lang="es-PE" sz="3200" b="1" dirty="0">
                <a:solidFill>
                  <a:srgbClr val="FF0000"/>
                </a:solidFill>
              </a:rPr>
              <a:t> …()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6DA0E-5FD7-4F72-B3C6-7625A68E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418" y="4543806"/>
            <a:ext cx="29718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</p:spTree>
    <p:extLst>
      <p:ext uri="{BB962C8B-B14F-4D97-AF65-F5344CB8AC3E}">
        <p14:creationId xmlns:p14="http://schemas.microsoft.com/office/powerpoint/2010/main" val="56888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E2D9-56C7-439A-B85E-BDBD79B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C2621D-CF8E-4AC3-8595-C89BC88D9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" r="26032"/>
          <a:stretch/>
        </p:blipFill>
        <p:spPr>
          <a:xfrm>
            <a:off x="751197" y="1690688"/>
            <a:ext cx="7192652" cy="38489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08F023C-084F-4FF6-B753-8A3B3684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7" y="5747039"/>
            <a:ext cx="7192652" cy="709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4B1257-3500-4B93-88C8-16787F94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07" y="2438939"/>
            <a:ext cx="3409950" cy="523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3CE6EF-3442-477A-BD40-F229E4C38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724" b="-14265"/>
          <a:stretch/>
        </p:blipFill>
        <p:spPr>
          <a:xfrm>
            <a:off x="8079507" y="3016566"/>
            <a:ext cx="3409950" cy="598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6E3ABC-CE83-4C47-A322-BEC4C8420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6266" y="3606424"/>
            <a:ext cx="3914775" cy="12096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F912CD-98B3-4BA8-9838-D47AAAA61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547" y="4859933"/>
            <a:ext cx="3390900" cy="1276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01940F-1BC3-41C0-9DE9-53FC67444B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266" y="6190035"/>
            <a:ext cx="1362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E2D9-56C7-439A-B85E-BDBD79B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4F18FA-1524-4218-AEC4-3D64ABB7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1" y="1818930"/>
            <a:ext cx="4705350" cy="2276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D4C42E-582A-4EDE-81E3-4DC6E6AB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31" y="4503410"/>
            <a:ext cx="4914900" cy="2209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3A02638-777A-4BC1-ACB3-F6866962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24" y="2725279"/>
            <a:ext cx="3257550" cy="800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EDF7B7-6F06-482D-BB19-E5E4C25E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224" y="3525379"/>
            <a:ext cx="3724275" cy="16954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C2ADE62-8C78-4A12-965E-ADBB6A62B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224" y="5314163"/>
            <a:ext cx="3676650" cy="8191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CE9E7EA-354F-452F-B2A4-C17C934E086B}"/>
              </a:ext>
            </a:extLst>
          </p:cNvPr>
          <p:cNvSpPr txBox="1"/>
          <p:nvPr/>
        </p:nvSpPr>
        <p:spPr>
          <a:xfrm>
            <a:off x="1037831" y="1310476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Agregar contenido: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2772FA-0BBE-42F6-BDE8-49A89757FE9B}"/>
              </a:ext>
            </a:extLst>
          </p:cNvPr>
          <p:cNvSpPr txBox="1"/>
          <p:nvPr/>
        </p:nvSpPr>
        <p:spPr>
          <a:xfrm>
            <a:off x="1037831" y="4061015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Sobrescribir contenido: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21CE9B-E15C-4C6F-9005-FE5BEA67D32C}"/>
              </a:ext>
            </a:extLst>
          </p:cNvPr>
          <p:cNvSpPr txBox="1"/>
          <p:nvPr/>
        </p:nvSpPr>
        <p:spPr>
          <a:xfrm>
            <a:off x="7316224" y="2216947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Borrar archivo:</a:t>
            </a:r>
          </a:p>
        </p:txBody>
      </p:sp>
    </p:spTree>
    <p:extLst>
      <p:ext uri="{BB962C8B-B14F-4D97-AF65-F5344CB8AC3E}">
        <p14:creationId xmlns:p14="http://schemas.microsoft.com/office/powerpoint/2010/main" val="33980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CDEEEC-8F26-4E38-AFDC-08DB6D22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505132-9F79-4120-8601-A48C1DB1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1156005"/>
            <a:ext cx="9052874" cy="5532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BDE3E1-BA63-4F93-B96D-AC106EC7FD44}"/>
              </a:ext>
            </a:extLst>
          </p:cNvPr>
          <p:cNvSpPr txBox="1"/>
          <p:nvPr/>
        </p:nvSpPr>
        <p:spPr>
          <a:xfrm>
            <a:off x="319726" y="2389009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2DA65D-A7CD-4802-BDF9-15E259C67A34}"/>
              </a:ext>
            </a:extLst>
          </p:cNvPr>
          <p:cNvSpPr txBox="1"/>
          <p:nvPr/>
        </p:nvSpPr>
        <p:spPr>
          <a:xfrm>
            <a:off x="838200" y="1491872"/>
            <a:ext cx="123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list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1700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D89B90B-4B41-4156-8F5A-350C26EF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44803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8077B-C0D8-4539-BF2C-55B0FC74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IMPORTAR MÓDULOS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1A74F6-CCA3-46A5-B0E6-131426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860"/>
            <a:ext cx="3276600" cy="2514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A58FD6-D88B-4C6E-8766-183FFCE9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7" y="5292725"/>
            <a:ext cx="4200525" cy="1200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5EFF06-41CC-4474-8D28-1F18CBFB1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3012060"/>
            <a:ext cx="5610225" cy="1809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4AF378-ED0C-4CDD-9E5F-A76C7B82F58D}"/>
              </a:ext>
            </a:extLst>
          </p:cNvPr>
          <p:cNvSpPr txBox="1"/>
          <p:nvPr/>
        </p:nvSpPr>
        <p:spPr>
          <a:xfrm>
            <a:off x="833837" y="1625195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mymodule.py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E6B6F7-58CE-48EE-A181-33EE4D7072CC}"/>
              </a:ext>
            </a:extLst>
          </p:cNvPr>
          <p:cNvSpPr txBox="1"/>
          <p:nvPr/>
        </p:nvSpPr>
        <p:spPr>
          <a:xfrm>
            <a:off x="833837" y="4821810"/>
            <a:ext cx="307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Importar mymodule.py</a:t>
            </a:r>
          </a:p>
        </p:txBody>
      </p:sp>
    </p:spTree>
    <p:extLst>
      <p:ext uri="{BB962C8B-B14F-4D97-AF65-F5344CB8AC3E}">
        <p14:creationId xmlns:p14="http://schemas.microsoft.com/office/powerpoint/2010/main" val="1985746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C27E9-5FBB-4B81-9B16-9DBEDCBC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DATETIME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D24A32-AE86-40E6-8E15-A17025A6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715968" cy="50259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F76384-8522-4BC6-B521-1C2DAE3B8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68" y="2636192"/>
            <a:ext cx="6375622" cy="35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6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256B-5640-45A9-B459-7C46CF0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DATETIME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F2A043-0891-4732-B2E7-FF137FEC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150"/>
            <a:ext cx="3143250" cy="1428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557F37-C08C-4E35-96EB-E50A4C05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3407397"/>
            <a:ext cx="2886075" cy="428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297AD9-7C49-4319-8351-9F5A63B0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28" y="3847390"/>
            <a:ext cx="3705225" cy="2333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990916-0FC0-4520-8324-B7B637F0C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81475"/>
            <a:ext cx="3752850" cy="21526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0F3AB8-B569-4B5A-81EA-B2815416ADFE}"/>
              </a:ext>
            </a:extLst>
          </p:cNvPr>
          <p:cNvSpPr txBox="1"/>
          <p:nvPr/>
        </p:nvSpPr>
        <p:spPr>
          <a:xfrm>
            <a:off x="780931" y="1500485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Momento actual: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E93EE8-E7B6-47B8-9B9A-267079F51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328" y="1352550"/>
            <a:ext cx="3676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7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C6FA-BD99-4F16-87FA-6F31224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MATH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5F4E58-94DA-46B6-A45F-20FFB579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70" y="4450214"/>
            <a:ext cx="3248025" cy="17049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135E44-F20D-484C-802C-D7A898FAC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1" y="4450215"/>
            <a:ext cx="2505075" cy="1704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466903-E3C4-4A92-8522-F3F769FDC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4360360"/>
            <a:ext cx="3619500" cy="2238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2F9206-1554-4DD4-A1DE-96DF4260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1" y="1935786"/>
            <a:ext cx="3019425" cy="1685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DB59E6-553B-4B36-AC46-B9BD8052E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960" y="1935786"/>
            <a:ext cx="2847975" cy="1133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FC7CEE-9021-4B18-A971-C70AE0673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300" y="1941630"/>
            <a:ext cx="2981325" cy="11525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045ED62-4C7C-4863-AA7F-788CE5AA03F1}"/>
              </a:ext>
            </a:extLst>
          </p:cNvPr>
          <p:cNvSpPr txBox="1"/>
          <p:nvPr/>
        </p:nvSpPr>
        <p:spPr>
          <a:xfrm>
            <a:off x="1482365" y="61551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8"/>
              </a:rPr>
              <a:t>https://www.w3schools.com/python/module_math.asp</a:t>
            </a:r>
            <a:r>
              <a:rPr lang="es-PE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C4376A-A361-4A64-8EF9-C12C2EF66B52}"/>
              </a:ext>
            </a:extLst>
          </p:cNvPr>
          <p:cNvSpPr txBox="1"/>
          <p:nvPr/>
        </p:nvSpPr>
        <p:spPr>
          <a:xfrm>
            <a:off x="838200" y="1455854"/>
            <a:ext cx="728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Funciones incluidas en el paquete estándar: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42C591-64B0-4DD5-B09D-02816DEA7563}"/>
              </a:ext>
            </a:extLst>
          </p:cNvPr>
          <p:cNvSpPr txBox="1"/>
          <p:nvPr/>
        </p:nvSpPr>
        <p:spPr>
          <a:xfrm>
            <a:off x="838200" y="3922659"/>
            <a:ext cx="728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Funciones incluidas en modulo </a:t>
            </a:r>
            <a:r>
              <a:rPr lang="es-PE" sz="2400" dirty="0" err="1"/>
              <a:t>math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2964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4E2D-1784-441E-A344-4D917224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33779A-9606-4ACC-BD72-52E375162964}"/>
              </a:ext>
            </a:extLst>
          </p:cNvPr>
          <p:cNvSpPr txBox="1"/>
          <p:nvPr/>
        </p:nvSpPr>
        <p:spPr>
          <a:xfrm>
            <a:off x="838200" y="21786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https://realpython.com/primer-on-python-decorators/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0EB746-AD8C-4ACA-914A-83F892345081}"/>
              </a:ext>
            </a:extLst>
          </p:cNvPr>
          <p:cNvSpPr txBox="1"/>
          <p:nvPr/>
        </p:nvSpPr>
        <p:spPr>
          <a:xfrm>
            <a:off x="838200" y="26666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https://pyformat.info/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1F4132-5A26-4870-AE99-5F46F3008772}"/>
              </a:ext>
            </a:extLst>
          </p:cNvPr>
          <p:cNvSpPr txBox="1"/>
          <p:nvPr/>
        </p:nvSpPr>
        <p:spPr>
          <a:xfrm>
            <a:off x="838200" y="16906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402077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C1AB36-BA75-480B-BAE2-8435A543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9" y="1703729"/>
            <a:ext cx="4057650" cy="1181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755F1A-669E-4E7A-A8CD-F9E89784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08" y="1989479"/>
            <a:ext cx="4257675" cy="60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7C488C-3D7F-42E7-B52A-ABDAFD120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19" y="3388636"/>
            <a:ext cx="2133600" cy="400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CEB054-317F-4AE4-944E-D5E1372F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08" y="3384345"/>
            <a:ext cx="2390775" cy="390525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8C7593F0-5BF2-41BA-AB29-8CD9CF109094}"/>
              </a:ext>
            </a:extLst>
          </p:cNvPr>
          <p:cNvGrpSpPr/>
          <p:nvPr/>
        </p:nvGrpSpPr>
        <p:grpSpPr>
          <a:xfrm>
            <a:off x="809919" y="4448968"/>
            <a:ext cx="7873177" cy="1006975"/>
            <a:chOff x="809919" y="4448968"/>
            <a:chExt cx="7873177" cy="100697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4137DB0-49FD-438F-9C4C-420C86A7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21" y="4448968"/>
              <a:ext cx="7839075" cy="81915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8B75321-4255-467B-975B-681FD9E3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919" y="5065418"/>
              <a:ext cx="2466975" cy="390525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627BD2C6-2B64-43B0-83BF-469415011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567" y="5739574"/>
            <a:ext cx="6972300" cy="11239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BF0EA-1E15-4EA5-B6A7-0015847138C8}"/>
              </a:ext>
            </a:extLst>
          </p:cNvPr>
          <p:cNvSpPr txBox="1"/>
          <p:nvPr/>
        </p:nvSpPr>
        <p:spPr>
          <a:xfrm>
            <a:off x="809919" y="1363965"/>
            <a:ext cx="3898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de un solo tipo de datos: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EEC5C2-7B15-496F-AB66-A8E2D9EEDA90}"/>
              </a:ext>
            </a:extLst>
          </p:cNvPr>
          <p:cNvSpPr txBox="1"/>
          <p:nvPr/>
        </p:nvSpPr>
        <p:spPr>
          <a:xfrm>
            <a:off x="5806908" y="1356230"/>
            <a:ext cx="439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con múltiples tipos de datos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903756D-9E75-4A4C-AFC6-63A70DE516C0}"/>
              </a:ext>
            </a:extLst>
          </p:cNvPr>
          <p:cNvSpPr txBox="1"/>
          <p:nvPr/>
        </p:nvSpPr>
        <p:spPr>
          <a:xfrm>
            <a:off x="838200" y="2883138"/>
            <a:ext cx="18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Tipo de dato: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291B2A-E682-46C6-88EA-95B6F1E9CAA1}"/>
              </a:ext>
            </a:extLst>
          </p:cNvPr>
          <p:cNvSpPr txBox="1"/>
          <p:nvPr/>
        </p:nvSpPr>
        <p:spPr>
          <a:xfrm>
            <a:off x="5762917" y="2883138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Longitud: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EC4446-7950-4393-A6CC-8D313EF5F386}"/>
              </a:ext>
            </a:extLst>
          </p:cNvPr>
          <p:cNvSpPr txBox="1"/>
          <p:nvPr/>
        </p:nvSpPr>
        <p:spPr>
          <a:xfrm>
            <a:off x="838200" y="3942337"/>
            <a:ext cx="16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Indexación: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0DEA2-41AA-4112-840C-FB24310C164A}"/>
              </a:ext>
            </a:extLst>
          </p:cNvPr>
          <p:cNvSpPr txBox="1"/>
          <p:nvPr/>
        </p:nvSpPr>
        <p:spPr>
          <a:xfrm>
            <a:off x="5735646" y="5357359"/>
            <a:ext cx="309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Modificación de datos: </a:t>
            </a:r>
          </a:p>
        </p:txBody>
      </p:sp>
    </p:spTree>
    <p:extLst>
      <p:ext uri="{BB962C8B-B14F-4D97-AF65-F5344CB8AC3E}">
        <p14:creationId xmlns:p14="http://schemas.microsoft.com/office/powerpoint/2010/main" val="245758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C0FC0C-0C67-4A31-9AD1-3FFF51F8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90" y="2084100"/>
            <a:ext cx="4314825" cy="1104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4728A3-9810-4891-921D-64C74EE0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0" y="3804706"/>
            <a:ext cx="4457700" cy="1152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DA64F7-FEBF-4D90-BA7C-54F9B6D7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90" y="5417356"/>
            <a:ext cx="4581525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5A620A-E07D-4ADD-9AA0-3C0501F24E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95" b="4084"/>
          <a:stretch/>
        </p:blipFill>
        <p:spPr>
          <a:xfrm>
            <a:off x="7340586" y="608674"/>
            <a:ext cx="4476750" cy="11525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8357D05-3181-48F2-A425-5CDAFC42F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161" y="1868344"/>
            <a:ext cx="4572000" cy="1143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A8AE2B-DDE9-4482-A4C4-CF5DBC363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786" y="3189000"/>
            <a:ext cx="4324350" cy="1123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1D0529B-8A66-47B8-AE85-785D02B3C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161" y="4798669"/>
            <a:ext cx="4333875" cy="8858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617365B-B22B-43F8-9D99-83E8E89AB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886" y="5740751"/>
            <a:ext cx="4248150" cy="109537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F5C08-BFC1-4903-ACB1-CF6926449F11}"/>
              </a:ext>
            </a:extLst>
          </p:cNvPr>
          <p:cNvSpPr txBox="1"/>
          <p:nvPr/>
        </p:nvSpPr>
        <p:spPr>
          <a:xfrm>
            <a:off x="931238" y="1639357"/>
            <a:ext cx="12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Insertar: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B16247-256E-41B5-A099-208B0BA956B8}"/>
              </a:ext>
            </a:extLst>
          </p:cNvPr>
          <p:cNvSpPr txBox="1"/>
          <p:nvPr/>
        </p:nvSpPr>
        <p:spPr>
          <a:xfrm>
            <a:off x="950290" y="3334875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Agregar al final: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495262B-BA5F-4693-A0CB-AEB70F803AF2}"/>
              </a:ext>
            </a:extLst>
          </p:cNvPr>
          <p:cNvSpPr txBox="1"/>
          <p:nvPr/>
        </p:nvSpPr>
        <p:spPr>
          <a:xfrm>
            <a:off x="931238" y="5013107"/>
            <a:ext cx="149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Unir listas: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9BFA55-2558-4CB9-84DD-A6B2BD00B370}"/>
              </a:ext>
            </a:extLst>
          </p:cNvPr>
          <p:cNvSpPr txBox="1"/>
          <p:nvPr/>
        </p:nvSpPr>
        <p:spPr>
          <a:xfrm>
            <a:off x="7340586" y="187469"/>
            <a:ext cx="2325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elemento: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FF2DB2-A3DD-42CD-ADCC-2F9BE73E86FF}"/>
              </a:ext>
            </a:extLst>
          </p:cNvPr>
          <p:cNvSpPr txBox="1"/>
          <p:nvPr/>
        </p:nvSpPr>
        <p:spPr>
          <a:xfrm>
            <a:off x="6096000" y="1015097"/>
            <a:ext cx="12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Remove</a:t>
            </a:r>
            <a:r>
              <a:rPr lang="es-PE" sz="2400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05DAB4-3A37-42F2-B905-103B1CF9916E}"/>
              </a:ext>
            </a:extLst>
          </p:cNvPr>
          <p:cNvSpPr txBox="1"/>
          <p:nvPr/>
        </p:nvSpPr>
        <p:spPr>
          <a:xfrm>
            <a:off x="6588457" y="220901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Pop: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5FC90D-CEC0-4800-8BBA-D959F5DDEC27}"/>
              </a:ext>
            </a:extLst>
          </p:cNvPr>
          <p:cNvSpPr txBox="1"/>
          <p:nvPr/>
        </p:nvSpPr>
        <p:spPr>
          <a:xfrm>
            <a:off x="6588456" y="352014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Del: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C6AC1BA-F8EC-40C3-A872-C6540F94E54B}"/>
              </a:ext>
            </a:extLst>
          </p:cNvPr>
          <p:cNvSpPr txBox="1"/>
          <p:nvPr/>
        </p:nvSpPr>
        <p:spPr>
          <a:xfrm>
            <a:off x="7416786" y="4381698"/>
            <a:ext cx="163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lista: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C7BAB-E11D-4860-B8A9-CCA2F2475496}"/>
              </a:ext>
            </a:extLst>
          </p:cNvPr>
          <p:cNvSpPr txBox="1"/>
          <p:nvPr/>
        </p:nvSpPr>
        <p:spPr>
          <a:xfrm>
            <a:off x="6624524" y="6126968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Clear:</a:t>
            </a:r>
          </a:p>
        </p:txBody>
      </p:sp>
    </p:spTree>
    <p:extLst>
      <p:ext uri="{BB962C8B-B14F-4D97-AF65-F5344CB8AC3E}">
        <p14:creationId xmlns:p14="http://schemas.microsoft.com/office/powerpoint/2010/main" val="46682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DA21D1-CB7F-4446-A39F-D47BBC9D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75" y="1601770"/>
            <a:ext cx="6429375" cy="15811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9D93EA-2028-43CD-84E1-E2B58AEF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75" y="5060623"/>
            <a:ext cx="4029075" cy="1562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37C4AE-8B21-4542-B7E8-D1B9B5D6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63" y="3293096"/>
            <a:ext cx="6429375" cy="1619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87D348-4459-42B9-A6A3-8ABC5CDFCD62}"/>
              </a:ext>
            </a:extLst>
          </p:cNvPr>
          <p:cNvSpPr txBox="1"/>
          <p:nvPr/>
        </p:nvSpPr>
        <p:spPr>
          <a:xfrm>
            <a:off x="480767" y="3429000"/>
            <a:ext cx="238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s-PE" dirty="0"/>
              <a:t>ORDENAMIENTO:</a:t>
            </a:r>
          </a:p>
        </p:txBody>
      </p:sp>
    </p:spTree>
    <p:extLst>
      <p:ext uri="{BB962C8B-B14F-4D97-AF65-F5344CB8AC3E}">
        <p14:creationId xmlns:p14="http://schemas.microsoft.com/office/powerpoint/2010/main" val="213306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9A2448-234C-4938-882F-B17A019D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659"/>
            <a:ext cx="4629150" cy="1571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D1BCF-460B-47A5-9D14-5ABDE5D9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1232"/>
            <a:ext cx="3295650" cy="1724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336A01-7FC2-4FC7-B579-53F51521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97" y="2456984"/>
            <a:ext cx="5457825" cy="1638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839A1BC-20E4-4A0C-9080-C80D84F3969A}"/>
              </a:ext>
            </a:extLst>
          </p:cNvPr>
          <p:cNvSpPr txBox="1"/>
          <p:nvPr/>
        </p:nvSpPr>
        <p:spPr>
          <a:xfrm>
            <a:off x="742901" y="2032952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Copiar lista: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37EF3-CAA4-4EE5-B6FD-2DFE7243E4C3}"/>
              </a:ext>
            </a:extLst>
          </p:cNvPr>
          <p:cNvSpPr txBox="1"/>
          <p:nvPr/>
        </p:nvSpPr>
        <p:spPr>
          <a:xfrm>
            <a:off x="742901" y="4306493"/>
            <a:ext cx="176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Sumar listas: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0A846-634D-4C62-BA52-F0F9D804BC7B}"/>
              </a:ext>
            </a:extLst>
          </p:cNvPr>
          <p:cNvSpPr txBox="1"/>
          <p:nvPr/>
        </p:nvSpPr>
        <p:spPr>
          <a:xfrm>
            <a:off x="6295289" y="2061994"/>
            <a:ext cx="447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Invertir el orden de los elementos:</a:t>
            </a:r>
          </a:p>
        </p:txBody>
      </p:sp>
    </p:spTree>
    <p:extLst>
      <p:ext uri="{BB962C8B-B14F-4D97-AF65-F5344CB8AC3E}">
        <p14:creationId xmlns:p14="http://schemas.microsoft.com/office/powerpoint/2010/main" val="227821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606312-693B-454B-AD24-C2CB3D39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0443"/>
            <a:ext cx="7442203" cy="33271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4E6FEB-CD32-416C-BD5D-99BD60F9B8F2}"/>
              </a:ext>
            </a:extLst>
          </p:cNvPr>
          <p:cNvSpPr txBox="1"/>
          <p:nvPr/>
        </p:nvSpPr>
        <p:spPr>
          <a:xfrm>
            <a:off x="838200" y="1491872"/>
            <a:ext cx="4111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Listas por comprensión</a:t>
            </a:r>
          </a:p>
        </p:txBody>
      </p:sp>
    </p:spTree>
    <p:extLst>
      <p:ext uri="{BB962C8B-B14F-4D97-AF65-F5344CB8AC3E}">
        <p14:creationId xmlns:p14="http://schemas.microsoft.com/office/powerpoint/2010/main" val="30734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E3DD69-AA0F-447B-A256-0761562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47" y="3259000"/>
            <a:ext cx="5241695" cy="2243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8FD0BD-01D1-4C66-AE5E-144D1636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56" y="2394544"/>
            <a:ext cx="5349661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ACE8B1-854F-424B-97BC-7FC8FA08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766" y="4257760"/>
            <a:ext cx="6210300" cy="628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A9DE6-DABF-4E90-9361-E8787F19B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220" y="5238177"/>
            <a:ext cx="4105275" cy="6381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CD863C-EC65-4C37-AC81-4CBFDC8B8FB9}"/>
              </a:ext>
            </a:extLst>
          </p:cNvPr>
          <p:cNvSpPr txBox="1"/>
          <p:nvPr/>
        </p:nvSpPr>
        <p:spPr>
          <a:xfrm>
            <a:off x="272947" y="2642208"/>
            <a:ext cx="216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Método clásico: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4615D1-E81D-4EF3-897A-4AA7E593A4DA}"/>
              </a:ext>
            </a:extLst>
          </p:cNvPr>
          <p:cNvSpPr txBox="1"/>
          <p:nvPr/>
        </p:nvSpPr>
        <p:spPr>
          <a:xfrm>
            <a:off x="5839956" y="1784259"/>
            <a:ext cx="245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Por comprensión:</a:t>
            </a:r>
          </a:p>
        </p:txBody>
      </p:sp>
    </p:spTree>
    <p:extLst>
      <p:ext uri="{BB962C8B-B14F-4D97-AF65-F5344CB8AC3E}">
        <p14:creationId xmlns:p14="http://schemas.microsoft.com/office/powerpoint/2010/main" val="341201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2645</TotalTime>
  <Words>308</Words>
  <Application>Microsoft Office PowerPoint</Application>
  <PresentationFormat>Panorámica</PresentationFormat>
  <Paragraphs>107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ESTRUCTURAS DE DATOS</vt:lpstr>
      <vt:lpstr>LISTAS</vt:lpstr>
      <vt:lpstr>LISTAS</vt:lpstr>
      <vt:lpstr>LISTAS</vt:lpstr>
      <vt:lpstr>LISTAS</vt:lpstr>
      <vt:lpstr>LISTAS</vt:lpstr>
      <vt:lpstr>LISTAS</vt:lpstr>
      <vt:lpstr>LISTAS</vt:lpstr>
      <vt:lpstr>TUPLAS</vt:lpstr>
      <vt:lpstr>TUPLAS</vt:lpstr>
      <vt:lpstr>CONJUNTOS</vt:lpstr>
      <vt:lpstr>CONJUNTOS</vt:lpstr>
      <vt:lpstr>CONJUNTOS</vt:lpstr>
      <vt:lpstr>DICCIONARIOS</vt:lpstr>
      <vt:lpstr>DICCIONARIOS</vt:lpstr>
      <vt:lpstr>DICCIONARIOS</vt:lpstr>
      <vt:lpstr>FUNCIONES</vt:lpstr>
      <vt:lpstr>Funciones con argumentos fijos</vt:lpstr>
      <vt:lpstr>Funciones con argumentos variables</vt:lpstr>
      <vt:lpstr>Funciones con argumentos</vt:lpstr>
      <vt:lpstr>Funciones anónimas</vt:lpstr>
      <vt:lpstr>Funciones anónimas</vt:lpstr>
      <vt:lpstr>EXCEPCIONES</vt:lpstr>
      <vt:lpstr>Excepciones</vt:lpstr>
      <vt:lpstr>Excepciones</vt:lpstr>
      <vt:lpstr>ARCHIVOS</vt:lpstr>
      <vt:lpstr>ARCHIVOS</vt:lpstr>
      <vt:lpstr>ARCHIVOS</vt:lpstr>
      <vt:lpstr>MÓDULOS</vt:lpstr>
      <vt:lpstr>IMPORTAR MÓDULOS</vt:lpstr>
      <vt:lpstr>DATETIME</vt:lpstr>
      <vt:lpstr>DATETIME</vt:lpstr>
      <vt:lpstr>MATH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Emerson Asto</dc:creator>
  <cp:lastModifiedBy>Emerson Asto</cp:lastModifiedBy>
  <cp:revision>78</cp:revision>
  <dcterms:created xsi:type="dcterms:W3CDTF">2020-11-16T04:37:05Z</dcterms:created>
  <dcterms:modified xsi:type="dcterms:W3CDTF">2021-05-02T22:39:30Z</dcterms:modified>
</cp:coreProperties>
</file>