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2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54173-DEA3-4765-ADED-C1311EAA9F9E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FE658-D640-4764-AD89-3BE511E58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229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689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153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055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157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418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3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2BB37-72ED-40F0-8493-9E23687E9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239BCB-27A6-4133-AD78-94EFA6267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F6A58-48AF-408B-91E9-5260544D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9E7EC-C84C-4486-BF7A-1E54157F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AB7A55-7F44-4E58-B65A-1F99CC24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250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DBA60-D057-4D6F-A4A9-7F10BFB3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87EB0-0208-4521-AE8E-FA34AFA8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3E7EA-D4F9-423B-828C-BD830F7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2499-9420-492D-A08F-E2E9E900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3A679-4736-47A2-A251-47A0865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92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C90DCE-F914-4D7D-BFDF-5D135DD8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D4F37-8A37-43A1-804C-412B4A7B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DACA7-4C11-4536-8E72-67BB05F4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BEF93-F818-4591-B2FB-3E1FBE55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A7C14-D160-4DB1-9099-5F335D9D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5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72D80-6289-491A-9493-78E0C993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223BE-8518-44AB-B77B-E7313ECB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9D81A-6F9A-4721-AC1B-BE5C36ED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7F57E-BAF2-4BC2-9638-6FA3FE08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8E59E-AE55-46D6-BAB2-33733FEE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664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BC0A5-C48F-448E-B091-0E3B444F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3E8C3-4B7A-4FB6-BF56-FF130E36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093C2-47FA-48AE-8C93-7AC8B019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6FD96-6CD1-4F00-980A-1711699C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F66C4-B2D2-4ED4-8947-71B90EF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919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B92E0-1E7B-4205-8980-66B33C78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0CE4A-23B4-4FD4-BD7F-C8523FC42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6AF642-8A2B-4B4E-82F5-48AA2173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2F6A6-F335-414A-921A-12F0070E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83DE39-D192-42F5-A4CE-C602EBF6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721935-126F-4CB4-AB3A-78A34DD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102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5C3E4-CACF-433C-80BA-F4295969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3BB9D-EE42-49C4-8DCD-53C694BE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758CAD-3535-4DAF-B63D-CA8078BA9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5E2DCC-CCAC-47BD-AF76-114D48615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B07B8E-0432-4CF2-A2BE-5A9D49952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21F29-4F5C-4A0B-A2E7-621CF05E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42AEFC-7F14-476E-99DF-20A2E23B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A65B60-4CEB-4354-B452-C566DE2F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84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D3B04-8F9F-4ADB-B1D5-DC644E3E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A4DB29-A34C-44E5-9B7A-C9BBC841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6E4A4-BEB4-4FF7-89F1-4F35D4BC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E45A88-DB7F-4A1C-BDE1-F8B0A17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870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227F2B-8BB9-4592-AACE-6925649F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AB765A-B371-4955-90E9-D0938168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D5786-708E-4DFC-A014-BA3B24EE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72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BC73A-9E05-4FEC-8BBE-2432C863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5681C-F751-4AD8-8D52-57B4BFC0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386FB9-93AA-4FD2-97E8-B8FEB711F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3F844-F39A-4A85-86CC-64C4FBC4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F13B45-B4A4-4AA0-8C0E-EF4CEEBE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FD555E-CC4A-4BE7-827C-AE071E4A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5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420E8-9F41-4608-897D-85D85EE8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6D4228-2D6E-4E72-8437-D2F81DA7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8BCF4B-7A2D-4227-9436-78641E63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20AC9-6D43-4175-BCC3-3F96A03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C0793-8ED0-4025-9D96-F1A4C6F1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E15B3C-5F6A-4874-89C6-99796D39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41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C16AD4-5355-4A8F-A455-ADFD8296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6AC18-C375-49B8-BCA5-3B5ADCBF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5E069-1136-40CD-9534-EF7CC886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75EC-7B08-4057-8DBE-27B2D0ADEA70}" type="datetimeFigureOut">
              <a:rPr lang="es-PE" smtClean="0"/>
              <a:t>3/04/2021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34D71-7C95-4F6A-8508-B01AF9A55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E06A5-DBF6-42FB-831F-72C445EDB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77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vectorhq.com/images/thumbs/38e/universidad-nacional-de-trujillo-per-210232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48" r="461"/>
          <a:stretch/>
        </p:blipFill>
        <p:spPr bwMode="auto">
          <a:xfrm>
            <a:off x="4457988" y="1758640"/>
            <a:ext cx="2295393" cy="20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131130" y="1148618"/>
            <a:ext cx="971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ESCUELA DE INGENIERÍA MECATRONICA </a:t>
            </a:r>
            <a:endParaRPr lang="es-PE" sz="3600" dirty="0"/>
          </a:p>
        </p:txBody>
      </p:sp>
      <p:sp>
        <p:nvSpPr>
          <p:cNvPr id="6" name="Rectángulo 5"/>
          <p:cNvSpPr/>
          <p:nvPr/>
        </p:nvSpPr>
        <p:spPr>
          <a:xfrm>
            <a:off x="2481638" y="421260"/>
            <a:ext cx="7014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UNIVERSIDAD NACIONAL DE TRUJILLO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85359" y="3886382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INTRODUCCIÓN A LA PROGRAMACIÓN</a:t>
            </a:r>
            <a:endParaRPr lang="es-PE" sz="2800" dirty="0"/>
          </a:p>
        </p:txBody>
      </p:sp>
      <p:sp>
        <p:nvSpPr>
          <p:cNvPr id="8" name="Rectángulo 7"/>
          <p:cNvSpPr/>
          <p:nvPr/>
        </p:nvSpPr>
        <p:spPr>
          <a:xfrm>
            <a:off x="2741743" y="5955028"/>
            <a:ext cx="6494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Docente: 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 Asto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odriguez,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merson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aximo 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967815" y="3778479"/>
            <a:ext cx="10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52399" y="5411948"/>
            <a:ext cx="10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85359" y="4707092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CLASE 3: ALGORITMIA CON ESTRUCTURAS SELECTIVAS</a:t>
            </a:r>
            <a:endParaRPr lang="es-PE" sz="2800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>
          <a:xfrm>
            <a:off x="7868478" y="6131063"/>
            <a:ext cx="2743200" cy="365125"/>
          </a:xfrm>
        </p:spPr>
        <p:txBody>
          <a:bodyPr/>
          <a:lstStyle/>
          <a:p>
            <a:fld id="{2E22833B-ED23-4775-A4E1-BC4ED5F81E39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78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Algoritmia con estructuras selectivas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2</a:t>
            </a:fld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1285428" y="6358452"/>
            <a:ext cx="1044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403798" y="6389195"/>
            <a:ext cx="21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Ingeniería Mecatrónica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208517" y="6390469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Ing. Emerson M. Asto Rodriguez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C5768D1-B7CA-4998-A14B-B285F957DE31}"/>
              </a:ext>
            </a:extLst>
          </p:cNvPr>
          <p:cNvSpPr/>
          <p:nvPr/>
        </p:nvSpPr>
        <p:spPr>
          <a:xfrm>
            <a:off x="838201" y="1779544"/>
            <a:ext cx="9956800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rgbClr val="211D1E"/>
                </a:solidFill>
                <a:latin typeface="Chaparral Pro"/>
              </a:rPr>
              <a:t>Implican cuestionamientos como: “¿Qué pasa si no le gusta con azúcar?”, “¿Qué pasa si le gusta más caliente?”,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rgbClr val="211D1E"/>
                </a:solidFill>
                <a:latin typeface="Chaparral Pro"/>
              </a:rPr>
              <a:t>Se puede seguir haciendo muchos cuestionamientos para tomar una decisión.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4FCA7C-5422-436D-A524-0E25CE03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4018531"/>
            <a:ext cx="6143625" cy="2295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B8BB38B-5F34-4EC3-BF2F-7C4AA257C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517" y="4480493"/>
            <a:ext cx="2781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0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3</a:t>
            </a:fld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1285428" y="6358452"/>
            <a:ext cx="1044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208517" y="6390469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Ing. Emerson M. Asto Rodriguez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793E573-E5DE-423A-9340-409E3C5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Algoritmia con estructuras selectivas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E429F1-928F-427C-A7DF-D98242324636}"/>
              </a:ext>
            </a:extLst>
          </p:cNvPr>
          <p:cNvSpPr txBox="1"/>
          <p:nvPr/>
        </p:nvSpPr>
        <p:spPr>
          <a:xfrm>
            <a:off x="3472899" y="1498684"/>
            <a:ext cx="606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EJEMPLO: VERIFICAR SI UN NUMERO ES POSITIVO O NEGATIVO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F1570BA-82FF-41EE-A7D1-A5CB5F7F6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205" y="3223762"/>
            <a:ext cx="2644031" cy="19520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6A0688A-0A29-4948-B009-F675F356A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5236" y="2279093"/>
            <a:ext cx="5481191" cy="36661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6D00A4-3AC1-4FA7-8076-725F80CA8D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6285"/>
          <a:stretch/>
        </p:blipFill>
        <p:spPr>
          <a:xfrm>
            <a:off x="8795350" y="3048151"/>
            <a:ext cx="2930078" cy="233460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23B82B9-F12D-4AC1-B15B-78595D1FB790}"/>
              </a:ext>
            </a:extLst>
          </p:cNvPr>
          <p:cNvSpPr txBox="1"/>
          <p:nvPr/>
        </p:nvSpPr>
        <p:spPr>
          <a:xfrm>
            <a:off x="1403798" y="6402447"/>
            <a:ext cx="21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Ingeniería Mecatrónica</a:t>
            </a:r>
          </a:p>
        </p:txBody>
      </p:sp>
    </p:spTree>
    <p:extLst>
      <p:ext uri="{BB962C8B-B14F-4D97-AF65-F5344CB8AC3E}">
        <p14:creationId xmlns:p14="http://schemas.microsoft.com/office/powerpoint/2010/main" val="146137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4</a:t>
            </a:fld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1285428" y="6358452"/>
            <a:ext cx="1044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208517" y="6390469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Ing. Emerson M. Asto Rodriguez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793E573-E5DE-423A-9340-409E3C5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Algoritmia con estructuras selectivas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10AC9A-6ED5-484C-97C1-DC7B0F8B07A3}"/>
              </a:ext>
            </a:extLst>
          </p:cNvPr>
          <p:cNvSpPr txBox="1"/>
          <p:nvPr/>
        </p:nvSpPr>
        <p:spPr>
          <a:xfrm>
            <a:off x="738740" y="3228945"/>
            <a:ext cx="287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>
                <a:solidFill>
                  <a:srgbClr val="FF0000"/>
                </a:solidFill>
              </a:rPr>
              <a:t>CONDICIONES ANIDADAS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F5E0860-C5BF-4D69-A687-2F5FC8738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76675" y="1461530"/>
            <a:ext cx="7299325" cy="48628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DB4E401-CB00-4079-9977-EE1D40AEF1AF}"/>
              </a:ext>
            </a:extLst>
          </p:cNvPr>
          <p:cNvSpPr txBox="1"/>
          <p:nvPr/>
        </p:nvSpPr>
        <p:spPr>
          <a:xfrm>
            <a:off x="1403798" y="6389195"/>
            <a:ext cx="21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Ingeniería Mecatrónica</a:t>
            </a:r>
          </a:p>
        </p:txBody>
      </p:sp>
    </p:spTree>
    <p:extLst>
      <p:ext uri="{BB962C8B-B14F-4D97-AF65-F5344CB8AC3E}">
        <p14:creationId xmlns:p14="http://schemas.microsoft.com/office/powerpoint/2010/main" val="171194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311BB-19FF-4EDA-97CF-5DB0966A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Algoritmia con estructuras selectivas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4E1A1B-753A-4A01-8537-85036A4190EE}"/>
              </a:ext>
            </a:extLst>
          </p:cNvPr>
          <p:cNvSpPr txBox="1"/>
          <p:nvPr/>
        </p:nvSpPr>
        <p:spPr>
          <a:xfrm>
            <a:off x="624440" y="3424405"/>
            <a:ext cx="2117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>
                <a:solidFill>
                  <a:srgbClr val="FF0000"/>
                </a:solidFill>
              </a:rPr>
              <a:t>CASOS MULTIPLES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8B9064-D608-435E-85C9-A5A102730049}"/>
              </a:ext>
            </a:extLst>
          </p:cNvPr>
          <p:cNvSpPr/>
          <p:nvPr/>
        </p:nvSpPr>
        <p:spPr>
          <a:xfrm>
            <a:off x="2856179" y="1922670"/>
            <a:ext cx="89993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rgbClr val="211D1E"/>
                </a:solidFill>
                <a:latin typeface="Chaparral Pro"/>
              </a:rPr>
              <a:t>Una compañía de paquetería internacional tiene servicio en algunos países de América del Norte, América Central, América del Sur, Europa y Asia. El costo por el servicio de paquetería se basa en el peso del paquete y la zona a la que va dirigido. Lo anterior se muestra en la tabla 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FD2D2C-D8A6-42FE-AE30-62BCF3020F1F}"/>
              </a:ext>
            </a:extLst>
          </p:cNvPr>
          <p:cNvSpPr txBox="1"/>
          <p:nvPr/>
        </p:nvSpPr>
        <p:spPr>
          <a:xfrm>
            <a:off x="2856179" y="1402147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PROBLEMA: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F59BC4-E119-4D37-8336-E44341C55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1679" y="3007582"/>
            <a:ext cx="5751512" cy="164215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00EDFF8-F1AD-4EA7-9F9C-54B675834426}"/>
              </a:ext>
            </a:extLst>
          </p:cNvPr>
          <p:cNvSpPr/>
          <p:nvPr/>
        </p:nvSpPr>
        <p:spPr>
          <a:xfrm>
            <a:off x="2856179" y="4811321"/>
            <a:ext cx="8999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rgbClr val="211D1E"/>
                </a:solidFill>
                <a:latin typeface="Chaparral Pro"/>
              </a:rPr>
              <a:t>Parte de su política implica que los paquetes con un peso superior a 5 kg no son transportados, esto por cuestiones de logística y de seguridad. Realice un algoritmo para determinar el cobro por la entrega de un paquete o, en su caso, el rechazo de la entrega; represéntelo mediante diagrama de flujo, diagrama N/S y pseudocódigo. </a:t>
            </a:r>
            <a:endParaRPr lang="es-PE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B6E9264-5355-4704-B538-C1CA9D43F6CE}"/>
              </a:ext>
            </a:extLst>
          </p:cNvPr>
          <p:cNvCxnSpPr/>
          <p:nvPr/>
        </p:nvCxnSpPr>
        <p:spPr>
          <a:xfrm>
            <a:off x="1285428" y="6358452"/>
            <a:ext cx="1044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EDC88E-3547-460E-9C66-B6E25C999A69}"/>
              </a:ext>
            </a:extLst>
          </p:cNvPr>
          <p:cNvSpPr txBox="1"/>
          <p:nvPr/>
        </p:nvSpPr>
        <p:spPr>
          <a:xfrm>
            <a:off x="8208517" y="6390469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Ing. Emerson M. Asto Rodriguez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DE5CC8C-788D-44AB-9348-C9E3EE55D2A2}"/>
              </a:ext>
            </a:extLst>
          </p:cNvPr>
          <p:cNvSpPr txBox="1"/>
          <p:nvPr/>
        </p:nvSpPr>
        <p:spPr>
          <a:xfrm>
            <a:off x="1403798" y="6389195"/>
            <a:ext cx="21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Ingeniería Mecatrónica</a:t>
            </a:r>
          </a:p>
        </p:txBody>
      </p:sp>
    </p:spTree>
    <p:extLst>
      <p:ext uri="{BB962C8B-B14F-4D97-AF65-F5344CB8AC3E}">
        <p14:creationId xmlns:p14="http://schemas.microsoft.com/office/powerpoint/2010/main" val="422768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6</a:t>
            </a:fld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1285428" y="6358452"/>
            <a:ext cx="1044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208517" y="6390469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Ing. Emerson M. Asto Rodriguez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793E573-E5DE-423A-9340-409E3C5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Algoritmia con estructuras selectivas</a:t>
            </a:r>
            <a:endParaRPr lang="es-P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E09655-B2E4-4D74-BB44-C74A487F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41" y="1860099"/>
            <a:ext cx="4791075" cy="42481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F7A337-82E8-46AD-9A31-5653B2379ED8}"/>
              </a:ext>
            </a:extLst>
          </p:cNvPr>
          <p:cNvSpPr txBox="1"/>
          <p:nvPr/>
        </p:nvSpPr>
        <p:spPr>
          <a:xfrm>
            <a:off x="2856179" y="1402147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SOLUCION: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AFF083-1BE6-4201-9676-C06E088B8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1716" y="1644014"/>
            <a:ext cx="6473141" cy="446423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73C1073-EC15-4688-AA81-B1F39013B5F1}"/>
              </a:ext>
            </a:extLst>
          </p:cNvPr>
          <p:cNvSpPr txBox="1"/>
          <p:nvPr/>
        </p:nvSpPr>
        <p:spPr>
          <a:xfrm>
            <a:off x="1403798" y="6389195"/>
            <a:ext cx="21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Ingeniería Mecatrónica</a:t>
            </a:r>
          </a:p>
        </p:txBody>
      </p:sp>
    </p:spTree>
    <p:extLst>
      <p:ext uri="{BB962C8B-B14F-4D97-AF65-F5344CB8AC3E}">
        <p14:creationId xmlns:p14="http://schemas.microsoft.com/office/powerpoint/2010/main" val="282592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7</a:t>
            </a:fld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1285428" y="6358452"/>
            <a:ext cx="1044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208517" y="6390469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Ing. Emerson M. Asto Rodriguez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793E573-E5DE-423A-9340-409E3C5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Algoritmia con estructuras selectivas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8F7A337-82E8-46AD-9A31-5653B2379ED8}"/>
              </a:ext>
            </a:extLst>
          </p:cNvPr>
          <p:cNvSpPr txBox="1"/>
          <p:nvPr/>
        </p:nvSpPr>
        <p:spPr>
          <a:xfrm>
            <a:off x="2856179" y="1402147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SOLUCION: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8722B09-821E-4F37-8EC1-5A2ED1E31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6" y="2004920"/>
            <a:ext cx="8229587" cy="376028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26A1438-E278-4430-918E-484A6F143139}"/>
              </a:ext>
            </a:extLst>
          </p:cNvPr>
          <p:cNvSpPr txBox="1"/>
          <p:nvPr/>
        </p:nvSpPr>
        <p:spPr>
          <a:xfrm>
            <a:off x="1403798" y="6389195"/>
            <a:ext cx="21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Ingeniería Mecatrónica</a:t>
            </a:r>
          </a:p>
        </p:txBody>
      </p:sp>
    </p:spTree>
    <p:extLst>
      <p:ext uri="{BB962C8B-B14F-4D97-AF65-F5344CB8AC3E}">
        <p14:creationId xmlns:p14="http://schemas.microsoft.com/office/powerpoint/2010/main" val="239146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8</a:t>
            </a:fld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1285428" y="6358452"/>
            <a:ext cx="1044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208517" y="6390469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Ing. Emerson M. Asto Rodriguez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793E573-E5DE-423A-9340-409E3C5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Algoritmia con estructuras selectivas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6A1438-E278-4430-918E-484A6F143139}"/>
              </a:ext>
            </a:extLst>
          </p:cNvPr>
          <p:cNvSpPr txBox="1"/>
          <p:nvPr/>
        </p:nvSpPr>
        <p:spPr>
          <a:xfrm>
            <a:off x="1403798" y="6389195"/>
            <a:ext cx="21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Ingeniería Mecatrónica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71DBD4-7E96-4C96-ADC3-251FF292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60" y="1381374"/>
            <a:ext cx="9087880" cy="49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19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312</Words>
  <Application>Microsoft Office PowerPoint</Application>
  <PresentationFormat>Panorámica</PresentationFormat>
  <Paragraphs>49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Chaparral Pro</vt:lpstr>
      <vt:lpstr>Times New Roman</vt:lpstr>
      <vt:lpstr>Tema de Office</vt:lpstr>
      <vt:lpstr>Presentación de PowerPoint</vt:lpstr>
      <vt:lpstr>Algoritmia con estructuras selectivas</vt:lpstr>
      <vt:lpstr>Algoritmia con estructuras selectivas</vt:lpstr>
      <vt:lpstr>Algoritmia con estructuras selectivas</vt:lpstr>
      <vt:lpstr>Algoritmia con estructuras selectivas</vt:lpstr>
      <vt:lpstr>Algoritmia con estructuras selectivas</vt:lpstr>
      <vt:lpstr>Algoritmia con estructuras selectivas</vt:lpstr>
      <vt:lpstr>Algoritmia con estructuras selectivas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Emerson</dc:creator>
  <cp:lastModifiedBy>Emerson Asto</cp:lastModifiedBy>
  <cp:revision>33</cp:revision>
  <dcterms:created xsi:type="dcterms:W3CDTF">2018-08-28T13:12:43Z</dcterms:created>
  <dcterms:modified xsi:type="dcterms:W3CDTF">2021-04-04T01:37:27Z</dcterms:modified>
</cp:coreProperties>
</file>