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279" r:id="rId3"/>
    <p:sldId id="280" r:id="rId4"/>
    <p:sldId id="282" r:id="rId5"/>
    <p:sldId id="281" r:id="rId6"/>
    <p:sldId id="284" r:id="rId7"/>
    <p:sldId id="283" r:id="rId8"/>
    <p:sldId id="285" r:id="rId9"/>
    <p:sldId id="286" r:id="rId10"/>
    <p:sldId id="287" r:id="rId11"/>
    <p:sldId id="288" r:id="rId12"/>
    <p:sldId id="289" r:id="rId13"/>
    <p:sldId id="292" r:id="rId14"/>
    <p:sldId id="291" r:id="rId15"/>
    <p:sldId id="293" r:id="rId16"/>
    <p:sldId id="29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7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F6048-FFCA-4969-85D9-E340D9DB6F60}" type="datetimeFigureOut">
              <a:rPr lang="es-PE" smtClean="0"/>
              <a:t>9/05/2021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9F5D-6C7C-4624-9149-86343C536B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6919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9/05/2021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947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9/05/2021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277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9/05/2021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815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9/05/2021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200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9/05/2021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071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9/05/2021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97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9/05/2021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757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9/05/2021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023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9/05/2021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782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9/05/2021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736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9/05/2021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790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608F-D23C-4025-ACEC-07EDF1A1CF99}" type="datetimeFigureOut">
              <a:rPr lang="es-PE" smtClean="0"/>
              <a:t>9/05/2021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954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sounddevice/" TargetMode="External"/><Relationship Id="rId2" Type="http://schemas.openxmlformats.org/officeDocument/2006/relationships/hyperlink" Target="https://pypi.org/project/SoundFile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pypi.org/project/pywhatkit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wikipedia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win10toast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pypi.org/project/tabulate/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pypi.org/project/pyfiglet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ypi.org/project/pyttsx3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ypi.org/project/SpeechRecognition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ypi.org/project/qrcode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googletran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twilio/" TargetMode="External"/><Relationship Id="rId2" Type="http://schemas.openxmlformats.org/officeDocument/2006/relationships/hyperlink" Target="http://www.twilio.com/referral/rzjLAE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images.vectorhq.com/images/thumbs/38e/universidad-nacional-de-trujillo-per-210232.gif">
            <a:extLst>
              <a:ext uri="{FF2B5EF4-FFF2-40B4-BE49-F238E27FC236}">
                <a16:creationId xmlns:a16="http://schemas.microsoft.com/office/drawing/2014/main" id="{183A54F1-0271-4A37-B72D-CFD628969E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848" r="461"/>
          <a:stretch/>
        </p:blipFill>
        <p:spPr bwMode="auto">
          <a:xfrm>
            <a:off x="2660157" y="1669008"/>
            <a:ext cx="1858373" cy="168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319C493-FB92-4EF1-BD67-E6E018E27052}"/>
              </a:ext>
            </a:extLst>
          </p:cNvPr>
          <p:cNvSpPr/>
          <p:nvPr/>
        </p:nvSpPr>
        <p:spPr>
          <a:xfrm>
            <a:off x="504514" y="1120324"/>
            <a:ext cx="616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ESCUELA DE INGENIERÍA MECATRÓNICA</a:t>
            </a:r>
            <a:endParaRPr lang="es-PE" sz="24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2CAD256-1E7D-4B60-910C-80AC968AC2F8}"/>
              </a:ext>
            </a:extLst>
          </p:cNvPr>
          <p:cNvSpPr/>
          <p:nvPr/>
        </p:nvSpPr>
        <p:spPr>
          <a:xfrm>
            <a:off x="108589" y="607826"/>
            <a:ext cx="6961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0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UNIVERSIDAD NACIONAL DE TRUJILLO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AE56F01-59C1-45B7-98F8-34B49F60909B}"/>
              </a:ext>
            </a:extLst>
          </p:cNvPr>
          <p:cNvSpPr/>
          <p:nvPr/>
        </p:nvSpPr>
        <p:spPr>
          <a:xfrm>
            <a:off x="504514" y="3663848"/>
            <a:ext cx="62910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PE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INTRODUCCIÓN A LA PROGRAMACIÓN</a:t>
            </a:r>
            <a:endParaRPr lang="es-PE" sz="20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4361794-3342-4D0E-8748-4EC4957CD997}"/>
              </a:ext>
            </a:extLst>
          </p:cNvPr>
          <p:cNvSpPr/>
          <p:nvPr/>
        </p:nvSpPr>
        <p:spPr>
          <a:xfrm>
            <a:off x="920509" y="5983942"/>
            <a:ext cx="5777198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PE" sz="20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Docente: Ms. </a:t>
            </a:r>
            <a:r>
              <a:rPr lang="es-PE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Ing. Asto </a:t>
            </a:r>
            <a:r>
              <a:rPr lang="es-PE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s-PE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odriguez, </a:t>
            </a:r>
            <a:r>
              <a:rPr lang="es-PE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s-PE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merson </a:t>
            </a:r>
            <a:r>
              <a:rPr lang="es-PE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s-PE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aximo 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E0C461E-94E5-4E74-9ECD-933DAD7C0F39}"/>
              </a:ext>
            </a:extLst>
          </p:cNvPr>
          <p:cNvCxnSpPr>
            <a:cxnSpLocks/>
          </p:cNvCxnSpPr>
          <p:nvPr/>
        </p:nvCxnSpPr>
        <p:spPr>
          <a:xfrm>
            <a:off x="1097993" y="3412685"/>
            <a:ext cx="5366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F66A8D9-B9F8-43F2-9F5D-7D3E675A17BE}"/>
              </a:ext>
            </a:extLst>
          </p:cNvPr>
          <p:cNvSpPr/>
          <p:nvPr/>
        </p:nvSpPr>
        <p:spPr>
          <a:xfrm>
            <a:off x="832364" y="4714281"/>
            <a:ext cx="55139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PE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CLASE 4: BASES GENERALES</a:t>
            </a:r>
            <a:endParaRPr lang="es-PE" sz="2000" dirty="0"/>
          </a:p>
        </p:txBody>
      </p:sp>
      <p:pic>
        <p:nvPicPr>
          <p:cNvPr id="1026" name="Picture 2" descr="21. Programación en Python | Condicionales | Ejercicio 2 - Mayor de 3  números - YouTube">
            <a:extLst>
              <a:ext uri="{FF2B5EF4-FFF2-40B4-BE49-F238E27FC236}">
                <a16:creationId xmlns:a16="http://schemas.microsoft.com/office/drawing/2014/main" id="{46FF60A8-F689-4A5E-A753-FB1EA1B285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04" r="31340"/>
          <a:stretch/>
        </p:blipFill>
        <p:spPr bwMode="auto">
          <a:xfrm>
            <a:off x="7393757" y="-16315"/>
            <a:ext cx="479824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1C568E5-9202-44EB-B4A5-108E4BDF937F}"/>
              </a:ext>
            </a:extLst>
          </p:cNvPr>
          <p:cNvCxnSpPr>
            <a:cxnSpLocks/>
          </p:cNvCxnSpPr>
          <p:nvPr/>
        </p:nvCxnSpPr>
        <p:spPr>
          <a:xfrm>
            <a:off x="1125893" y="4421733"/>
            <a:ext cx="5366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61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2FF38-AE45-47F7-AA7A-949AA985C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GRABACIÓN SONIDO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3B250F0-0668-46A0-BE73-9F18A0ECCCE9}"/>
              </a:ext>
            </a:extLst>
          </p:cNvPr>
          <p:cNvSpPr txBox="1"/>
          <p:nvPr/>
        </p:nvSpPr>
        <p:spPr>
          <a:xfrm>
            <a:off x="8416441" y="2606543"/>
            <a:ext cx="37755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2"/>
              </a:rPr>
              <a:t>https://pypi.org/project/SoundFile/</a:t>
            </a:r>
            <a:r>
              <a:rPr lang="es-PE" dirty="0"/>
              <a:t> </a:t>
            </a:r>
          </a:p>
          <a:p>
            <a:r>
              <a:rPr lang="es-PE" dirty="0">
                <a:hlinkClick r:id="rId3"/>
              </a:rPr>
              <a:t>https://pypi.org/project/sounddevice/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33D7607-6F46-4919-951B-6A28BDC55499}"/>
              </a:ext>
            </a:extLst>
          </p:cNvPr>
          <p:cNvSpPr txBox="1"/>
          <p:nvPr/>
        </p:nvSpPr>
        <p:spPr>
          <a:xfrm>
            <a:off x="8416441" y="3252874"/>
            <a:ext cx="37755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0" i="0" dirty="0" err="1">
                <a:effectLst/>
                <a:latin typeface="Source Code Pro"/>
              </a:rPr>
              <a:t>pip</a:t>
            </a:r>
            <a:r>
              <a:rPr lang="es-PE" b="0" i="0" dirty="0">
                <a:effectLst/>
                <a:latin typeface="Source Code Pro"/>
              </a:rPr>
              <a:t> </a:t>
            </a:r>
            <a:r>
              <a:rPr lang="es-PE" b="0" i="0" dirty="0" err="1">
                <a:effectLst/>
                <a:latin typeface="Source Code Pro"/>
              </a:rPr>
              <a:t>install</a:t>
            </a:r>
            <a:r>
              <a:rPr lang="es-PE" b="0" i="0" dirty="0">
                <a:effectLst/>
                <a:latin typeface="Source Code Pro"/>
              </a:rPr>
              <a:t> </a:t>
            </a:r>
            <a:r>
              <a:rPr lang="es-PE" b="0" i="0" dirty="0" err="1">
                <a:effectLst/>
                <a:latin typeface="Source Code Pro"/>
              </a:rPr>
              <a:t>sounddevice</a:t>
            </a:r>
            <a:endParaRPr lang="es-PE" b="0" i="0" dirty="0">
              <a:effectLst/>
              <a:latin typeface="Source Code Pro"/>
            </a:endParaRPr>
          </a:p>
          <a:p>
            <a:r>
              <a:rPr lang="es-PE" b="0" i="0" dirty="0" err="1">
                <a:effectLst/>
                <a:latin typeface="Source Code Pro"/>
              </a:rPr>
              <a:t>pip</a:t>
            </a:r>
            <a:r>
              <a:rPr lang="es-PE" b="0" i="0" dirty="0">
                <a:effectLst/>
                <a:latin typeface="Source Code Pro"/>
              </a:rPr>
              <a:t> </a:t>
            </a:r>
            <a:r>
              <a:rPr lang="es-PE" b="0" i="0" dirty="0" err="1">
                <a:effectLst/>
                <a:latin typeface="Source Code Pro"/>
              </a:rPr>
              <a:t>install</a:t>
            </a:r>
            <a:r>
              <a:rPr lang="es-PE" b="0" i="0" dirty="0">
                <a:effectLst/>
                <a:latin typeface="Source Code Pro"/>
              </a:rPr>
              <a:t> </a:t>
            </a:r>
            <a:r>
              <a:rPr lang="es-PE" b="0" i="0" dirty="0" err="1">
                <a:effectLst/>
                <a:latin typeface="Source Code Pro"/>
              </a:rPr>
              <a:t>SoundFile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E2C5AF0-1797-4525-AE8C-E5F64AA8F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16" y="1326740"/>
            <a:ext cx="7461009" cy="553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96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60F15-8A3F-466A-8563-468B7F859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GENERACIÓN DE TONOS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C48BC57-EEF3-4851-ADFC-BEFE31138F4E}"/>
              </a:ext>
            </a:extLst>
          </p:cNvPr>
          <p:cNvSpPr txBox="1"/>
          <p:nvPr/>
        </p:nvSpPr>
        <p:spPr>
          <a:xfrm>
            <a:off x="838200" y="1506022"/>
            <a:ext cx="481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Winsound</a:t>
            </a:r>
            <a:r>
              <a:rPr lang="es-PE" dirty="0"/>
              <a:t> -&gt; Librería estándar solo para </a:t>
            </a:r>
            <a:r>
              <a:rPr lang="es-PE" dirty="0" err="1"/>
              <a:t>windows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EA5FACA-E723-410D-8AED-972651753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1998"/>
            <a:ext cx="4048125" cy="352425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1375A9F-A5F2-49EA-AA57-FB898E3C72AF}"/>
              </a:ext>
            </a:extLst>
          </p:cNvPr>
          <p:cNvSpPr txBox="1"/>
          <p:nvPr/>
        </p:nvSpPr>
        <p:spPr>
          <a:xfrm>
            <a:off x="756138" y="6072892"/>
            <a:ext cx="12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*</a:t>
            </a:r>
            <a:r>
              <a:rPr lang="es-PE" dirty="0" err="1"/>
              <a:t>Theremin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78626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A1C7D-DFDC-4036-B994-A2B9298E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WHATSAPP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4115DD2-B535-4F12-95B4-34E1AB82D8BE}"/>
              </a:ext>
            </a:extLst>
          </p:cNvPr>
          <p:cNvSpPr txBox="1"/>
          <p:nvPr/>
        </p:nvSpPr>
        <p:spPr>
          <a:xfrm>
            <a:off x="838200" y="1875354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0" i="0" dirty="0">
                <a:effectLst/>
                <a:latin typeface="Source Code Pro"/>
              </a:rPr>
              <a:t>pip install </a:t>
            </a:r>
            <a:r>
              <a:rPr lang="es-PE" b="0" i="0" dirty="0" err="1">
                <a:effectLst/>
                <a:latin typeface="Source Code Pro"/>
              </a:rPr>
              <a:t>pywhatkit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5DC6AEC-6392-4A95-B0C1-DE62BE565836}"/>
              </a:ext>
            </a:extLst>
          </p:cNvPr>
          <p:cNvSpPr txBox="1"/>
          <p:nvPr/>
        </p:nvSpPr>
        <p:spPr>
          <a:xfrm>
            <a:off x="838200" y="1506022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2"/>
              </a:rPr>
              <a:t>https://pypi.org/project/pywhatkit/</a:t>
            </a:r>
            <a:r>
              <a:rPr lang="es-PE" dirty="0"/>
              <a:t>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A60DA9A-64D7-4E24-961A-42A0F814F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29352"/>
            <a:ext cx="11092962" cy="350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29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67E2F-F300-4F3A-B643-D2A76D1E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WIKIPEDIA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70E63F7-7777-44E4-A8EB-BA2606B96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4261"/>
            <a:ext cx="9058783" cy="390378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3068F1F-99DC-47FC-8483-E0832A65E4E4}"/>
              </a:ext>
            </a:extLst>
          </p:cNvPr>
          <p:cNvSpPr txBox="1"/>
          <p:nvPr/>
        </p:nvSpPr>
        <p:spPr>
          <a:xfrm>
            <a:off x="838200" y="1415534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3"/>
              </a:rPr>
              <a:t>https://pypi.org/project/wikipedia/</a:t>
            </a:r>
            <a:r>
              <a:rPr lang="es-PE" dirty="0"/>
              <a:t>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B96B36F-6282-4903-BD0D-2AF466A20B88}"/>
              </a:ext>
            </a:extLst>
          </p:cNvPr>
          <p:cNvSpPr txBox="1"/>
          <p:nvPr/>
        </p:nvSpPr>
        <p:spPr>
          <a:xfrm>
            <a:off x="838200" y="1784866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0" i="0" dirty="0" err="1">
                <a:effectLst/>
                <a:latin typeface="Source Code Pro"/>
              </a:rPr>
              <a:t>pip</a:t>
            </a:r>
            <a:r>
              <a:rPr lang="es-PE" b="0" i="0" dirty="0">
                <a:effectLst/>
                <a:latin typeface="Source Code Pro"/>
              </a:rPr>
              <a:t> </a:t>
            </a:r>
            <a:r>
              <a:rPr lang="es-PE" b="0" i="0" dirty="0" err="1">
                <a:effectLst/>
                <a:latin typeface="Source Code Pro"/>
              </a:rPr>
              <a:t>install</a:t>
            </a:r>
            <a:r>
              <a:rPr lang="es-PE" b="0" i="0" dirty="0">
                <a:effectLst/>
                <a:latin typeface="Source Code Pro"/>
              </a:rPr>
              <a:t> </a:t>
            </a:r>
            <a:r>
              <a:rPr lang="es-PE" b="0" i="0" dirty="0" err="1">
                <a:effectLst/>
                <a:latin typeface="Source Code Pro"/>
              </a:rPr>
              <a:t>wikipedia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97919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3D5BC-7AA2-40F5-AB68-7B1A85CE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NOTIFICACIONES WINDOWS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E3A4B21-B50C-466B-867D-71EFE717B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7341"/>
            <a:ext cx="9753600" cy="43148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9C57467-05A8-4824-8738-7746458E527A}"/>
              </a:ext>
            </a:extLst>
          </p:cNvPr>
          <p:cNvSpPr txBox="1"/>
          <p:nvPr/>
        </p:nvSpPr>
        <p:spPr>
          <a:xfrm>
            <a:off x="838200" y="1506022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3"/>
              </a:rPr>
              <a:t>https://pypi.org/project/win10toast/</a:t>
            </a:r>
            <a:r>
              <a:rPr lang="es-PE" dirty="0"/>
              <a:t>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A160630-C961-4D20-A7BC-F72D654D324A}"/>
              </a:ext>
            </a:extLst>
          </p:cNvPr>
          <p:cNvSpPr txBox="1"/>
          <p:nvPr/>
        </p:nvSpPr>
        <p:spPr>
          <a:xfrm>
            <a:off x="838200" y="1986681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0" i="0" dirty="0" err="1">
                <a:effectLst/>
                <a:latin typeface="Source Code Pro"/>
              </a:rPr>
              <a:t>pip</a:t>
            </a:r>
            <a:r>
              <a:rPr lang="es-PE" b="0" i="0" dirty="0">
                <a:effectLst/>
                <a:latin typeface="Source Code Pro"/>
              </a:rPr>
              <a:t> </a:t>
            </a:r>
            <a:r>
              <a:rPr lang="es-PE" b="0" i="0" dirty="0" err="1">
                <a:effectLst/>
                <a:latin typeface="Source Code Pro"/>
              </a:rPr>
              <a:t>install</a:t>
            </a:r>
            <a:r>
              <a:rPr lang="es-PE" b="0" i="0" dirty="0">
                <a:effectLst/>
                <a:latin typeface="Source Code Pro"/>
              </a:rPr>
              <a:t> win10toast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99966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83A2D-5B9A-4651-8C89-97935DCFF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IMPRESIÓN TABLAS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F8C6A4D-7492-4734-ADA8-BDD6297A77F9}"/>
              </a:ext>
            </a:extLst>
          </p:cNvPr>
          <p:cNvSpPr txBox="1"/>
          <p:nvPr/>
        </p:nvSpPr>
        <p:spPr>
          <a:xfrm>
            <a:off x="838200" y="1776019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2"/>
              </a:rPr>
              <a:t>https://pypi.org/project/tabulate/</a:t>
            </a:r>
            <a:r>
              <a:rPr lang="es-PE" dirty="0"/>
              <a:t>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6B73443-6233-47F6-8489-B06096BD605A}"/>
              </a:ext>
            </a:extLst>
          </p:cNvPr>
          <p:cNvSpPr txBox="1"/>
          <p:nvPr/>
        </p:nvSpPr>
        <p:spPr>
          <a:xfrm>
            <a:off x="838200" y="2278646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0" i="0" dirty="0" err="1">
                <a:effectLst/>
                <a:latin typeface="Source Code Pro"/>
              </a:rPr>
              <a:t>pip</a:t>
            </a:r>
            <a:r>
              <a:rPr lang="es-PE" b="0" i="0" dirty="0">
                <a:effectLst/>
                <a:latin typeface="Source Code Pro"/>
              </a:rPr>
              <a:t> </a:t>
            </a:r>
            <a:r>
              <a:rPr lang="es-PE" b="0" i="0" dirty="0" err="1">
                <a:effectLst/>
                <a:latin typeface="Source Code Pro"/>
              </a:rPr>
              <a:t>install</a:t>
            </a:r>
            <a:r>
              <a:rPr lang="es-PE" b="0" i="0" dirty="0">
                <a:effectLst/>
                <a:latin typeface="Source Code Pro"/>
              </a:rPr>
              <a:t> </a:t>
            </a:r>
            <a:r>
              <a:rPr lang="es-PE" b="0" i="0" dirty="0" err="1">
                <a:effectLst/>
                <a:latin typeface="Source Code Pro"/>
              </a:rPr>
              <a:t>tabulate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2D5B95-2DF5-4BD5-BE6F-2B84F34DE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81273"/>
            <a:ext cx="6849651" cy="386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39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83A2D-5B9A-4651-8C89-97935DCFF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IMPRESIÓN DE ARTE ASCII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F8C6A4D-7492-4734-ADA8-BDD6297A77F9}"/>
              </a:ext>
            </a:extLst>
          </p:cNvPr>
          <p:cNvSpPr txBox="1"/>
          <p:nvPr/>
        </p:nvSpPr>
        <p:spPr>
          <a:xfrm>
            <a:off x="838200" y="1776019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2"/>
              </a:rPr>
              <a:t>https://pypi.org/project/pyfiglet/</a:t>
            </a:r>
            <a:r>
              <a:rPr lang="es-PE" dirty="0"/>
              <a:t>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6B73443-6233-47F6-8489-B06096BD605A}"/>
              </a:ext>
            </a:extLst>
          </p:cNvPr>
          <p:cNvSpPr txBox="1"/>
          <p:nvPr/>
        </p:nvSpPr>
        <p:spPr>
          <a:xfrm>
            <a:off x="838200" y="2230682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0" i="0" dirty="0" err="1">
                <a:effectLst/>
                <a:latin typeface="Source Code Pro"/>
              </a:rPr>
              <a:t>pip</a:t>
            </a:r>
            <a:r>
              <a:rPr lang="es-PE" b="0" i="0" dirty="0">
                <a:effectLst/>
                <a:latin typeface="Source Code Pro"/>
              </a:rPr>
              <a:t> </a:t>
            </a:r>
            <a:r>
              <a:rPr lang="es-PE" b="0" i="0" dirty="0" err="1">
                <a:effectLst/>
                <a:latin typeface="Source Code Pro"/>
              </a:rPr>
              <a:t>install</a:t>
            </a:r>
            <a:r>
              <a:rPr lang="es-PE" b="0" i="0" dirty="0">
                <a:effectLst/>
                <a:latin typeface="Source Code Pro"/>
              </a:rPr>
              <a:t> </a:t>
            </a:r>
            <a:r>
              <a:rPr lang="es-PE" b="0" i="0" dirty="0" err="1">
                <a:effectLst/>
                <a:latin typeface="Source Code Pro"/>
              </a:rPr>
              <a:t>pyfiglet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501BD9A-7DD0-4C2B-8625-5457F32AB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12412"/>
            <a:ext cx="67119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DC8A6-7F1A-40A1-850E-21803131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ARCHIVOS CSV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2AAB67-95F6-45DB-891A-25F409027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9834"/>
            <a:ext cx="75628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0600D-7F27-49A9-8467-E06CE916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SUAVIZAR IMÁGENES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416DB55-28C3-4B84-A550-E12C30471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2140"/>
            <a:ext cx="7477125" cy="16002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98DDFFA-ADA5-486F-B04B-FF338686E6C2}"/>
              </a:ext>
            </a:extLst>
          </p:cNvPr>
          <p:cNvSpPr txBox="1"/>
          <p:nvPr/>
        </p:nvSpPr>
        <p:spPr>
          <a:xfrm>
            <a:off x="838200" y="1791140"/>
            <a:ext cx="60946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PE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s-PE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install -c anaconda </a:t>
            </a:r>
            <a:r>
              <a:rPr lang="es-PE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pillow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8261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D76C4-F02E-49F8-8A58-471C7480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CHATBOT SIMPLE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53FA7AF-D714-455D-8388-5100DDCC7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5030"/>
            <a:ext cx="6142892" cy="394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0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848D5-B12A-4561-B1E4-81D975D6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SÍNTESIS DE VOZ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5640A49-392B-4DDF-AAAE-B7931AACA66D}"/>
              </a:ext>
            </a:extLst>
          </p:cNvPr>
          <p:cNvSpPr txBox="1"/>
          <p:nvPr/>
        </p:nvSpPr>
        <p:spPr>
          <a:xfrm>
            <a:off x="938579" y="1690688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2"/>
              </a:rPr>
              <a:t>https://pypi.org/project/pyttsx3/</a:t>
            </a:r>
            <a:r>
              <a:rPr lang="es-PE" dirty="0"/>
              <a:t>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040C7B-680B-4CDE-BB7C-16557EBEC26E}"/>
              </a:ext>
            </a:extLst>
          </p:cNvPr>
          <p:cNvSpPr txBox="1"/>
          <p:nvPr/>
        </p:nvSpPr>
        <p:spPr>
          <a:xfrm>
            <a:off x="938579" y="2080225"/>
            <a:ext cx="6167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 err="1">
                <a:latin typeface="Source Code Pro"/>
              </a:rPr>
              <a:t>pip</a:t>
            </a:r>
            <a:r>
              <a:rPr lang="es-PE" dirty="0">
                <a:latin typeface="Source Code Pro"/>
              </a:rPr>
              <a:t> </a:t>
            </a:r>
            <a:r>
              <a:rPr lang="es-PE" dirty="0" err="1">
                <a:latin typeface="Source Code Pro"/>
              </a:rPr>
              <a:t>install</a:t>
            </a:r>
            <a:r>
              <a:rPr lang="es-PE" dirty="0">
                <a:latin typeface="Source Code Pro"/>
              </a:rPr>
              <a:t> pyttsx3</a:t>
            </a:r>
            <a:endParaRPr lang="es-PE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198D3D1-A6E1-442D-9089-7EA7DA5E4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79" y="2839094"/>
            <a:ext cx="5292644" cy="189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8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848D5-B12A-4561-B1E4-81D975D6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RECONOCIMIENTO DE AUDIO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5640A49-392B-4DDF-AAAE-B7931AACA66D}"/>
              </a:ext>
            </a:extLst>
          </p:cNvPr>
          <p:cNvSpPr txBox="1"/>
          <p:nvPr/>
        </p:nvSpPr>
        <p:spPr>
          <a:xfrm>
            <a:off x="938579" y="1690688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2"/>
              </a:rPr>
              <a:t>https://pypi.org/project/SpeechRecognition/</a:t>
            </a:r>
            <a:r>
              <a:rPr lang="es-PE" dirty="0"/>
              <a:t>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040C7B-680B-4CDE-BB7C-16557EBEC26E}"/>
              </a:ext>
            </a:extLst>
          </p:cNvPr>
          <p:cNvSpPr txBox="1"/>
          <p:nvPr/>
        </p:nvSpPr>
        <p:spPr>
          <a:xfrm>
            <a:off x="938579" y="2080225"/>
            <a:ext cx="61678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 err="1">
                <a:latin typeface="Source Code Pro"/>
              </a:rPr>
              <a:t>pip</a:t>
            </a:r>
            <a:r>
              <a:rPr lang="es-PE" dirty="0">
                <a:latin typeface="Source Code Pro"/>
              </a:rPr>
              <a:t> </a:t>
            </a:r>
            <a:r>
              <a:rPr lang="es-PE" dirty="0" err="1">
                <a:latin typeface="Source Code Pro"/>
              </a:rPr>
              <a:t>install</a:t>
            </a:r>
            <a:r>
              <a:rPr lang="es-PE" dirty="0">
                <a:latin typeface="Source Code Pro"/>
              </a:rPr>
              <a:t> </a:t>
            </a:r>
            <a:r>
              <a:rPr lang="es-PE" dirty="0" err="1">
                <a:latin typeface="Source Code Pro"/>
              </a:rPr>
              <a:t>pipwin</a:t>
            </a:r>
            <a:r>
              <a:rPr lang="es-PE" dirty="0">
                <a:latin typeface="Source Code Pro"/>
              </a:rPr>
              <a:t> </a:t>
            </a:r>
          </a:p>
          <a:p>
            <a:r>
              <a:rPr lang="es-PE" dirty="0" err="1">
                <a:latin typeface="Source Code Pro"/>
              </a:rPr>
              <a:t>pipwin</a:t>
            </a:r>
            <a:r>
              <a:rPr lang="es-PE" dirty="0">
                <a:latin typeface="Source Code Pro"/>
              </a:rPr>
              <a:t> </a:t>
            </a:r>
            <a:r>
              <a:rPr lang="es-PE" dirty="0" err="1">
                <a:latin typeface="Source Code Pro"/>
              </a:rPr>
              <a:t>install</a:t>
            </a:r>
            <a:r>
              <a:rPr lang="es-PE" dirty="0">
                <a:latin typeface="Source Code Pro"/>
              </a:rPr>
              <a:t> </a:t>
            </a:r>
            <a:r>
              <a:rPr lang="es-PE" dirty="0" err="1">
                <a:latin typeface="Source Code Pro"/>
              </a:rPr>
              <a:t>pyaudio</a:t>
            </a:r>
            <a:endParaRPr lang="es-PE" dirty="0">
              <a:latin typeface="Source Code Pro"/>
            </a:endParaRPr>
          </a:p>
          <a:p>
            <a:r>
              <a:rPr lang="es-PE" b="0" i="0" dirty="0" err="1">
                <a:effectLst/>
                <a:latin typeface="Source Code Pro"/>
              </a:rPr>
              <a:t>pip</a:t>
            </a:r>
            <a:r>
              <a:rPr lang="es-PE" b="0" i="0" dirty="0">
                <a:effectLst/>
                <a:latin typeface="Source Code Pro"/>
              </a:rPr>
              <a:t> </a:t>
            </a:r>
            <a:r>
              <a:rPr lang="es-PE" b="0" i="0" dirty="0" err="1">
                <a:effectLst/>
                <a:latin typeface="Source Code Pro"/>
              </a:rPr>
              <a:t>install</a:t>
            </a:r>
            <a:r>
              <a:rPr lang="es-PE" b="0" i="0" dirty="0">
                <a:effectLst/>
                <a:latin typeface="Source Code Pro"/>
              </a:rPr>
              <a:t> </a:t>
            </a:r>
            <a:r>
              <a:rPr lang="es-PE" b="0" i="0" dirty="0" err="1">
                <a:effectLst/>
                <a:latin typeface="Source Code Pro"/>
              </a:rPr>
              <a:t>SpeechRecognition</a:t>
            </a:r>
            <a:r>
              <a:rPr lang="es-PE" dirty="0"/>
              <a:t>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5F3456E-B347-47A9-9BCF-2521EC592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79" y="3023760"/>
            <a:ext cx="90868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7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9DD56-D87B-4D51-94D2-1837A1EF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QR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B6D61C5-487F-4B6D-A38F-9E486B363C45}"/>
              </a:ext>
            </a:extLst>
          </p:cNvPr>
          <p:cNvSpPr txBox="1"/>
          <p:nvPr/>
        </p:nvSpPr>
        <p:spPr>
          <a:xfrm>
            <a:off x="838200" y="1506022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2"/>
              </a:rPr>
              <a:t>https://pypi.org/project/qrcode/</a:t>
            </a:r>
            <a:r>
              <a:rPr lang="es-PE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CC0C1A-5E6C-4A87-8B95-D67DF643FC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04"/>
          <a:stretch/>
        </p:blipFill>
        <p:spPr>
          <a:xfrm>
            <a:off x="838200" y="2545519"/>
            <a:ext cx="4624424" cy="254103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07AA2E5-6DF1-43AD-A0C7-956E84E50BF2}"/>
              </a:ext>
            </a:extLst>
          </p:cNvPr>
          <p:cNvSpPr txBox="1"/>
          <p:nvPr/>
        </p:nvSpPr>
        <p:spPr>
          <a:xfrm>
            <a:off x="975220" y="199152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0" i="0" dirty="0">
                <a:effectLst/>
                <a:latin typeface="Source Code Pro" panose="020B0509030403020204" pitchFamily="49" charset="0"/>
              </a:rPr>
              <a:t>pip install </a:t>
            </a:r>
            <a:r>
              <a:rPr lang="es-PE" b="0" i="0" dirty="0" err="1">
                <a:effectLst/>
                <a:latin typeface="Source Code Pro" panose="020B0509030403020204" pitchFamily="49" charset="0"/>
              </a:rPr>
              <a:t>qrcode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00881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168F4-1DBB-440C-809B-C659DEE1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TRADUCTOR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71B334C-15C4-4DE4-9083-ADA4DA1EC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94" y="2864584"/>
            <a:ext cx="7234095" cy="381825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1F298BC-446A-4156-BFE0-31AA387FE611}"/>
              </a:ext>
            </a:extLst>
          </p:cNvPr>
          <p:cNvSpPr txBox="1"/>
          <p:nvPr/>
        </p:nvSpPr>
        <p:spPr>
          <a:xfrm>
            <a:off x="919894" y="1848921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0" i="0" dirty="0">
                <a:effectLst/>
                <a:latin typeface="Source Code Pro"/>
              </a:rPr>
              <a:t>pip install </a:t>
            </a:r>
            <a:r>
              <a:rPr lang="es-PE" b="0" i="0" dirty="0" err="1">
                <a:effectLst/>
                <a:latin typeface="Source Code Pro"/>
              </a:rPr>
              <a:t>googletrans</a:t>
            </a:r>
            <a:r>
              <a:rPr lang="es-PE" b="0" i="0" dirty="0">
                <a:effectLst/>
                <a:latin typeface="Source Code Pro"/>
              </a:rPr>
              <a:t> (no funciona)</a:t>
            </a:r>
            <a:endParaRPr lang="es-PE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82F69DF-8A8E-4A9E-900C-DB1F6A7D41F7}"/>
              </a:ext>
            </a:extLst>
          </p:cNvPr>
          <p:cNvSpPr txBox="1"/>
          <p:nvPr/>
        </p:nvSpPr>
        <p:spPr>
          <a:xfrm>
            <a:off x="919894" y="1506022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3"/>
              </a:rPr>
              <a:t>https://pypi.org/project/googletrans/</a:t>
            </a:r>
            <a:r>
              <a:rPr lang="es-PE" dirty="0"/>
              <a:t>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525E147-73E7-42DC-93F0-A71741109CD6}"/>
              </a:ext>
            </a:extLst>
          </p:cNvPr>
          <p:cNvSpPr txBox="1"/>
          <p:nvPr/>
        </p:nvSpPr>
        <p:spPr>
          <a:xfrm>
            <a:off x="879380" y="2337019"/>
            <a:ext cx="6178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 i="0">
                <a:effectLst/>
                <a:latin typeface="Source Code Pro"/>
              </a:defRPr>
            </a:lvl1pPr>
          </a:lstStyle>
          <a:p>
            <a:r>
              <a:rPr lang="es-PE" dirty="0"/>
              <a:t>pip install </a:t>
            </a:r>
            <a:r>
              <a:rPr lang="es-PE" dirty="0" err="1"/>
              <a:t>googletrans</a:t>
            </a:r>
            <a:r>
              <a:rPr lang="es-PE" dirty="0"/>
              <a:t>==3.1.0a0</a:t>
            </a:r>
          </a:p>
        </p:txBody>
      </p:sp>
    </p:spTree>
    <p:extLst>
      <p:ext uri="{BB962C8B-B14F-4D97-AF65-F5344CB8AC3E}">
        <p14:creationId xmlns:p14="http://schemas.microsoft.com/office/powerpoint/2010/main" val="1846524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CBAC9-A784-48AE-AFEA-91C0C8A7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ENVÍO DE MENSAJES DE TEXTO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42A67EE-7829-421C-B8C7-50779A7757F2}"/>
              </a:ext>
            </a:extLst>
          </p:cNvPr>
          <p:cNvSpPr txBox="1"/>
          <p:nvPr/>
        </p:nvSpPr>
        <p:spPr>
          <a:xfrm>
            <a:off x="838200" y="1538626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0" i="0" dirty="0">
                <a:solidFill>
                  <a:srgbClr val="222222"/>
                </a:solidFill>
                <a:effectLst/>
                <a:latin typeface="Whitney SSm A"/>
                <a:hlinkClick r:id="rId2"/>
              </a:rPr>
              <a:t>www.twilio.com/referral/rzjLAE</a:t>
            </a:r>
            <a:r>
              <a:rPr lang="es-PE" b="0" i="0" dirty="0">
                <a:solidFill>
                  <a:srgbClr val="222222"/>
                </a:solidFill>
                <a:effectLst/>
                <a:latin typeface="Whitney SSm A"/>
              </a:rPr>
              <a:t> 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DD5F04F-E043-43E3-9A78-7CC9D64320CD}"/>
              </a:ext>
            </a:extLst>
          </p:cNvPr>
          <p:cNvSpPr txBox="1"/>
          <p:nvPr/>
        </p:nvSpPr>
        <p:spPr>
          <a:xfrm>
            <a:off x="838200" y="1975649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3"/>
              </a:rPr>
              <a:t>https://pypi.org/project/twilio/</a:t>
            </a:r>
            <a:r>
              <a:rPr lang="es-PE" dirty="0"/>
              <a:t>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C0E708-D4A0-4CE1-AD30-B31A42A131D4}"/>
              </a:ext>
            </a:extLst>
          </p:cNvPr>
          <p:cNvSpPr txBox="1"/>
          <p:nvPr/>
        </p:nvSpPr>
        <p:spPr>
          <a:xfrm>
            <a:off x="838200" y="2412672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0" i="0" dirty="0" err="1">
                <a:effectLst/>
                <a:latin typeface="Source Code Pro"/>
              </a:rPr>
              <a:t>pip</a:t>
            </a:r>
            <a:r>
              <a:rPr lang="es-PE" b="0" i="0" dirty="0">
                <a:effectLst/>
                <a:latin typeface="Source Code Pro"/>
              </a:rPr>
              <a:t> </a:t>
            </a:r>
            <a:r>
              <a:rPr lang="es-PE" b="0" i="0" dirty="0" err="1">
                <a:effectLst/>
                <a:latin typeface="Source Code Pro"/>
              </a:rPr>
              <a:t>install</a:t>
            </a:r>
            <a:r>
              <a:rPr lang="es-PE" b="0" i="0" dirty="0">
                <a:effectLst/>
                <a:latin typeface="Source Code Pro"/>
              </a:rPr>
              <a:t> </a:t>
            </a:r>
            <a:r>
              <a:rPr lang="es-PE" b="0" i="0" dirty="0" err="1">
                <a:effectLst/>
                <a:latin typeface="Source Code Pro"/>
              </a:rPr>
              <a:t>twilio</a:t>
            </a:r>
            <a:endParaRPr lang="es-PE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99B2D84-8354-4DB0-9B4F-36CE3DBD7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81459"/>
            <a:ext cx="8098993" cy="309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40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3816</TotalTime>
  <Words>259</Words>
  <Application>Microsoft Office PowerPoint</Application>
  <PresentationFormat>Panorámica</PresentationFormat>
  <Paragraphs>51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Source Code Pro</vt:lpstr>
      <vt:lpstr>Times New Roman</vt:lpstr>
      <vt:lpstr>Whitney SSm A</vt:lpstr>
      <vt:lpstr>Tema de Office</vt:lpstr>
      <vt:lpstr>Presentación de PowerPoint</vt:lpstr>
      <vt:lpstr>ARCHIVOS CSV</vt:lpstr>
      <vt:lpstr>SUAVIZAR IMÁGENES</vt:lpstr>
      <vt:lpstr>CHATBOT SIMPLE</vt:lpstr>
      <vt:lpstr>SÍNTESIS DE VOZ</vt:lpstr>
      <vt:lpstr>RECONOCIMIENTO DE AUDIO</vt:lpstr>
      <vt:lpstr>QR</vt:lpstr>
      <vt:lpstr>TRADUCTOR</vt:lpstr>
      <vt:lpstr>ENVÍO DE MENSAJES DE TEXTO</vt:lpstr>
      <vt:lpstr>GRABACIÓN SONIDO</vt:lpstr>
      <vt:lpstr>GENERACIÓN DE TONOS</vt:lpstr>
      <vt:lpstr>WHATSAPP</vt:lpstr>
      <vt:lpstr>WIKIPEDIA</vt:lpstr>
      <vt:lpstr>NOTIFICACIONES WINDOWS</vt:lpstr>
      <vt:lpstr>IMPRESIÓN TABLAS</vt:lpstr>
      <vt:lpstr>IMPRESIÓN DE ARTE ASCII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hola</dc:title>
  <dc:creator>Emerson Asto</dc:creator>
  <cp:lastModifiedBy>Emerson Asto</cp:lastModifiedBy>
  <cp:revision>95</cp:revision>
  <dcterms:created xsi:type="dcterms:W3CDTF">2020-11-16T04:37:05Z</dcterms:created>
  <dcterms:modified xsi:type="dcterms:W3CDTF">2021-05-10T04:08:12Z</dcterms:modified>
</cp:coreProperties>
</file>