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73" r:id="rId3"/>
    <p:sldId id="275" r:id="rId4"/>
    <p:sldId id="276" r:id="rId5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54" autoAdjust="0"/>
    <p:restoredTop sz="94660"/>
  </p:normalViewPr>
  <p:slideViewPr>
    <p:cSldViewPr snapToGrid="0">
      <p:cViewPr varScale="1">
        <p:scale>
          <a:sx n="91" d="100"/>
          <a:sy n="91" d="100"/>
        </p:scale>
        <p:origin x="16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D54173-DEA3-4765-ADED-C1311EAA9F9E}" type="datetimeFigureOut">
              <a:rPr lang="es-PE" smtClean="0"/>
              <a:t>17/04/2021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5FE658-D640-4764-AD89-3BE511E585D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72293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D449E-ADD5-4A56-838F-43A523F2D57F}" type="slidenum">
              <a:rPr lang="es-PE" smtClean="0"/>
              <a:t>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38584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D449E-ADD5-4A56-838F-43A523F2D57F}" type="slidenum">
              <a:rPr lang="es-PE" smtClean="0"/>
              <a:t>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070265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D449E-ADD5-4A56-838F-43A523F2D57F}" type="slidenum">
              <a:rPr lang="es-PE" smtClean="0"/>
              <a:t>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27552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02BB37-72ED-40F0-8493-9E23687E90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5239BCB-27A6-4133-AD78-94EFA62676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8F6A58-48AF-408B-91E9-5260544D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C75EC-7B08-4057-8DBE-27B2D0ADEA70}" type="datetimeFigureOut">
              <a:rPr lang="es-PE" smtClean="0"/>
              <a:t>17/04/2021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5C9E7EC-C84C-4486-BF7A-1E54157FC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2AB7A55-7F44-4E58-B65A-1F99CC249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E46E2-E549-45D7-8ED8-67DE9BFBD0F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02501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0DBA60-D057-4D6F-A4A9-7F10BFB37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5F87EB0-0208-4521-AE8E-FA34AFA895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F3E7EA-D4F9-423B-828C-BD830F73A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C75EC-7B08-4057-8DBE-27B2D0ADEA70}" type="datetimeFigureOut">
              <a:rPr lang="es-PE" smtClean="0"/>
              <a:t>17/04/2021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9E2499-9420-492D-A08F-E2E9E9003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83A679-4736-47A2-A251-47A086583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E46E2-E549-45D7-8ED8-67DE9BFBD0F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89271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EC90DCE-F914-4D7D-BFDF-5D135DD8CD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20D4F37-8A37-43A1-804C-412B4A7BF9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EFDACA7-4C11-4536-8E72-67BB05F43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C75EC-7B08-4057-8DBE-27B2D0ADEA70}" type="datetimeFigureOut">
              <a:rPr lang="es-PE" smtClean="0"/>
              <a:t>17/04/2021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ABEF93-F818-4591-B2FB-3E1FBE558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1EA7C14-D160-4DB1-9099-5F335D9D8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E46E2-E549-45D7-8ED8-67DE9BFBD0F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36513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572D80-6289-491A-9493-78E0C9930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A223BE-8518-44AB-B77B-E7313ECB6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B9D81A-6F9A-4721-AC1B-BE5C36EDC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C75EC-7B08-4057-8DBE-27B2D0ADEA70}" type="datetimeFigureOut">
              <a:rPr lang="es-PE" smtClean="0"/>
              <a:t>17/04/2021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317F57E-BAF2-4BC2-9638-6FA3FE084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28E59E-AE55-46D6-BAB2-33733FEEB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E46E2-E549-45D7-8ED8-67DE9BFBD0F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26642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7BC0A5-C48F-448E-B091-0E3B444F8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E33E8C3-4B7A-4FB6-BF56-FF130E361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15093C2-47FA-48AE-8C93-7AC8B019B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C75EC-7B08-4057-8DBE-27B2D0ADEA70}" type="datetimeFigureOut">
              <a:rPr lang="es-PE" smtClean="0"/>
              <a:t>17/04/2021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3A6FD96-6CD1-4F00-980A-1711699C4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CEF66C4-B2D2-4ED4-8947-71B90EF11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E46E2-E549-45D7-8ED8-67DE9BFBD0F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49198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EB92E0-1E7B-4205-8980-66B33C787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80CE4A-23B4-4FD4-BD7F-C8523FC42F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96AF642-8A2B-4B4E-82F5-48AA217393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232F6A6-F335-414A-921A-12F0070EC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C75EC-7B08-4057-8DBE-27B2D0ADEA70}" type="datetimeFigureOut">
              <a:rPr lang="es-PE" smtClean="0"/>
              <a:t>17/04/2021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183DE39-D192-42F5-A4CE-C602EBF6F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8721935-126F-4CB4-AB3A-78A34DD6B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E46E2-E549-45D7-8ED8-67DE9BFBD0F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31026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C5C3E4-CACF-433C-80BA-F42959696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783BB9D-EE42-49C4-8DCD-53C694BE60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4758CAD-3535-4DAF-B63D-CA8078BA9E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D5E2DCC-CCAC-47BD-AF76-114D486151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9B07B8E-0432-4CF2-A2BE-5A9D49952F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DE21F29-4F5C-4A0B-A2E7-621CF05E9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C75EC-7B08-4057-8DBE-27B2D0ADEA70}" type="datetimeFigureOut">
              <a:rPr lang="es-PE" smtClean="0"/>
              <a:t>17/04/2021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442AEFC-7F14-476E-99DF-20A2E23B2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DA65B60-4CEB-4354-B452-C566DE2F1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E46E2-E549-45D7-8ED8-67DE9BFBD0F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2843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8D3B04-8F9F-4ADB-B1D5-DC644E3E3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0A4DB29-A34C-44E5-9B7A-C9BBC8413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C75EC-7B08-4057-8DBE-27B2D0ADEA70}" type="datetimeFigureOut">
              <a:rPr lang="es-PE" smtClean="0"/>
              <a:t>17/04/2021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9E6E4A4-BEB4-4FF7-89F1-4F35D4BCA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2E45A88-DB7F-4A1C-BDE1-F8B0A171B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E46E2-E549-45D7-8ED8-67DE9BFBD0F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68705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E227F2B-8BB9-4592-AACE-6925649F5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C75EC-7B08-4057-8DBE-27B2D0ADEA70}" type="datetimeFigureOut">
              <a:rPr lang="es-PE" smtClean="0"/>
              <a:t>17/04/2021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9AB765A-B371-4955-90E9-D09381685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ADD5786-708E-4DFC-A014-BA3B24EEE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E46E2-E549-45D7-8ED8-67DE9BFBD0F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57729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ABC73A-9E05-4FEC-8BBE-2432C863A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015681C-F751-4AD8-8D52-57B4BFC0E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F386FB9-93AA-4FD2-97E8-B8FEB711F0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D13F844-F39A-4A85-86CC-64C4FBC44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C75EC-7B08-4057-8DBE-27B2D0ADEA70}" type="datetimeFigureOut">
              <a:rPr lang="es-PE" smtClean="0"/>
              <a:t>17/04/2021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4F13B45-B4A4-4AA0-8C0E-EF4CEEBE0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DFD555E-CC4A-4BE7-827C-AE071E4A6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E46E2-E549-45D7-8ED8-67DE9BFBD0F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39520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D420E8-9F41-4608-897D-85D85EE8E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56D4228-2D6E-4E72-8437-D2F81DA7D6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A8BCF4B-7A2D-4227-9436-78641E6310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0D20AC9-6D43-4175-BCC3-3F96A031C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C75EC-7B08-4057-8DBE-27B2D0ADEA70}" type="datetimeFigureOut">
              <a:rPr lang="es-PE" smtClean="0"/>
              <a:t>17/04/2021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12C0793-8ED0-4025-9D96-F1A4C6F19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DE15B3C-5F6A-4874-89C6-99796D392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E46E2-E549-45D7-8ED8-67DE9BFBD0F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7418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AC16AD4-5355-4A8F-A455-ADFD8296C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E96AC18-C375-49B8-BCA5-3B5ADCBFD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585E069-1136-40CD-9534-EF7CC8869A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C75EC-7B08-4057-8DBE-27B2D0ADEA70}" type="datetimeFigureOut">
              <a:rPr lang="es-PE" smtClean="0"/>
              <a:t>17/04/2021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F034D71-7C95-4F6A-8508-B01AF9A550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57E06A5-DBF6-42FB-831F-72C445EDBA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E46E2-E549-45D7-8ED8-67DE9BFBD0F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07707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4.wdp"/><Relationship Id="rId5" Type="http://schemas.openxmlformats.org/officeDocument/2006/relationships/image" Target="../media/image6.png"/><Relationship Id="rId4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images.vectorhq.com/images/thumbs/38e/universidad-nacional-de-trujillo-per-210232.gif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9848" r="461"/>
          <a:stretch/>
        </p:blipFill>
        <p:spPr bwMode="auto">
          <a:xfrm>
            <a:off x="4457988" y="1758640"/>
            <a:ext cx="2295393" cy="2078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1131130" y="1148618"/>
            <a:ext cx="9715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sz="36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ESCUELA DE INGENIERÍA MECATRONICA </a:t>
            </a:r>
            <a:endParaRPr lang="es-PE" sz="3600" dirty="0"/>
          </a:p>
        </p:txBody>
      </p:sp>
      <p:sp>
        <p:nvSpPr>
          <p:cNvPr id="6" name="Rectángulo 5"/>
          <p:cNvSpPr/>
          <p:nvPr/>
        </p:nvSpPr>
        <p:spPr>
          <a:xfrm>
            <a:off x="2481638" y="421260"/>
            <a:ext cx="70144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PE" sz="28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UNIVERSIDAD NACIONAL DE TRUJILLO </a:t>
            </a:r>
          </a:p>
        </p:txBody>
      </p:sp>
      <p:sp>
        <p:nvSpPr>
          <p:cNvPr id="7" name="Rectángulo 6"/>
          <p:cNvSpPr/>
          <p:nvPr/>
        </p:nvSpPr>
        <p:spPr>
          <a:xfrm>
            <a:off x="685359" y="3886382"/>
            <a:ext cx="106070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sz="2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INTRODUCCIÓN A LA PROGRAMACIÓN</a:t>
            </a:r>
            <a:endParaRPr lang="es-PE" sz="2800" dirty="0"/>
          </a:p>
        </p:txBody>
      </p:sp>
      <p:sp>
        <p:nvSpPr>
          <p:cNvPr id="8" name="Rectángulo 7"/>
          <p:cNvSpPr/>
          <p:nvPr/>
        </p:nvSpPr>
        <p:spPr>
          <a:xfrm>
            <a:off x="2741743" y="5955028"/>
            <a:ext cx="64942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PE" sz="24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Docente: </a:t>
            </a:r>
            <a:r>
              <a:rPr lang="es-PE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Ing. Asto </a:t>
            </a:r>
            <a:r>
              <a:rPr lang="es-PE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  <a:r>
              <a:rPr lang="es-PE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odriguez, </a:t>
            </a:r>
            <a:r>
              <a:rPr lang="es-PE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E</a:t>
            </a:r>
            <a:r>
              <a:rPr lang="es-PE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merson </a:t>
            </a:r>
            <a:r>
              <a:rPr lang="es-PE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M</a:t>
            </a:r>
            <a:r>
              <a:rPr lang="es-PE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aximo </a:t>
            </a:r>
          </a:p>
        </p:txBody>
      </p:sp>
      <p:cxnSp>
        <p:nvCxnSpPr>
          <p:cNvPr id="9" name="Conector recto 8"/>
          <p:cNvCxnSpPr/>
          <p:nvPr/>
        </p:nvCxnSpPr>
        <p:spPr>
          <a:xfrm>
            <a:off x="967815" y="3778479"/>
            <a:ext cx="1044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/>
          <p:cNvCxnSpPr/>
          <p:nvPr/>
        </p:nvCxnSpPr>
        <p:spPr>
          <a:xfrm>
            <a:off x="852399" y="5411948"/>
            <a:ext cx="1044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10"/>
          <p:cNvSpPr/>
          <p:nvPr/>
        </p:nvSpPr>
        <p:spPr>
          <a:xfrm>
            <a:off x="685359" y="4707092"/>
            <a:ext cx="106070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s-PE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CLASE 5: ALGORITMIA ARRAYS</a:t>
            </a:r>
            <a:endParaRPr lang="es-PE" sz="2800" dirty="0"/>
          </a:p>
        </p:txBody>
      </p:sp>
      <p:sp>
        <p:nvSpPr>
          <p:cNvPr id="12" name="Marcador de número de diapositiva 11"/>
          <p:cNvSpPr>
            <a:spLocks noGrp="1"/>
          </p:cNvSpPr>
          <p:nvPr>
            <p:ph type="sldNum" sz="quarter" idx="12"/>
          </p:nvPr>
        </p:nvSpPr>
        <p:spPr>
          <a:xfrm>
            <a:off x="7868478" y="6131063"/>
            <a:ext cx="2743200" cy="365125"/>
          </a:xfrm>
        </p:spPr>
        <p:txBody>
          <a:bodyPr/>
          <a:lstStyle/>
          <a:p>
            <a:fld id="{2E22833B-ED23-4775-A4E1-BC4ED5F81E39}" type="slidenum">
              <a:rPr lang="es-PE" smtClean="0"/>
              <a:t>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77842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PE" b="1" dirty="0"/>
              <a:t>Algoritmia vectores y matrices (arreglos)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2833B-ED23-4775-A4E1-BC4ED5F81E39}" type="slidenum">
              <a:rPr lang="es-PE" smtClean="0"/>
              <a:t>2</a:t>
            </a:fld>
            <a:endParaRPr lang="es-PE"/>
          </a:p>
        </p:txBody>
      </p:sp>
      <p:cxnSp>
        <p:nvCxnSpPr>
          <p:cNvPr id="4" name="Conector recto 3"/>
          <p:cNvCxnSpPr/>
          <p:nvPr/>
        </p:nvCxnSpPr>
        <p:spPr>
          <a:xfrm>
            <a:off x="1285428" y="6358452"/>
            <a:ext cx="10440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CuadroTexto 4"/>
          <p:cNvSpPr txBox="1"/>
          <p:nvPr/>
        </p:nvSpPr>
        <p:spPr>
          <a:xfrm>
            <a:off x="1403798" y="6389195"/>
            <a:ext cx="21473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600" b="1" dirty="0"/>
              <a:t>Ingeniería Mecatrónica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8208517" y="6390469"/>
            <a:ext cx="32960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600" b="1" dirty="0"/>
              <a:t>Ing. Emerson M. Asto Rodriguez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1942C01-6CF8-4980-B7EF-D4E1CA7F4B03}"/>
              </a:ext>
            </a:extLst>
          </p:cNvPr>
          <p:cNvSpPr/>
          <p:nvPr/>
        </p:nvSpPr>
        <p:spPr>
          <a:xfrm>
            <a:off x="866628" y="1721430"/>
            <a:ext cx="99791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PE" sz="2400" dirty="0">
                <a:solidFill>
                  <a:srgbClr val="211D1E"/>
                </a:solidFill>
                <a:latin typeface="Chaparral Pro"/>
              </a:rPr>
              <a:t>Un arreglo a una estructura en la que se almacena una colección de datos del mismo tipo. </a:t>
            </a:r>
            <a:endParaRPr lang="es-PE" sz="2400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D653CCB3-D7D9-4EDF-9A2C-3BE5C9B3DA4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rcRect l="4647" r="5014"/>
          <a:stretch/>
        </p:blipFill>
        <p:spPr>
          <a:xfrm>
            <a:off x="2336800" y="3695212"/>
            <a:ext cx="7010400" cy="2467571"/>
          </a:xfrm>
          <a:prstGeom prst="rect">
            <a:avLst/>
          </a:prstGeom>
        </p:spPr>
      </p:pic>
      <p:sp>
        <p:nvSpPr>
          <p:cNvPr id="15" name="Rectángulo 14">
            <a:extLst>
              <a:ext uri="{FF2B5EF4-FFF2-40B4-BE49-F238E27FC236}">
                <a16:creationId xmlns:a16="http://schemas.microsoft.com/office/drawing/2014/main" id="{EB22D4C7-37E4-4AE3-B440-1DB6F7756130}"/>
              </a:ext>
            </a:extLst>
          </p:cNvPr>
          <p:cNvSpPr/>
          <p:nvPr/>
        </p:nvSpPr>
        <p:spPr>
          <a:xfrm>
            <a:off x="838200" y="3134415"/>
            <a:ext cx="4452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b="1" dirty="0">
                <a:solidFill>
                  <a:srgbClr val="211D1E"/>
                </a:solidFill>
                <a:latin typeface="Chaparral Pro SmBd"/>
              </a:rPr>
              <a:t>ARREGLOS UNIDIMENSIONALES (VECTORES) 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945425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PE" b="1" dirty="0"/>
              <a:t>Algoritmia vectores y matrices (arreglos)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2833B-ED23-4775-A4E1-BC4ED5F81E39}" type="slidenum">
              <a:rPr lang="es-PE" smtClean="0"/>
              <a:t>3</a:t>
            </a:fld>
            <a:endParaRPr lang="es-PE"/>
          </a:p>
        </p:txBody>
      </p:sp>
      <p:cxnSp>
        <p:nvCxnSpPr>
          <p:cNvPr id="4" name="Conector recto 3"/>
          <p:cNvCxnSpPr/>
          <p:nvPr/>
        </p:nvCxnSpPr>
        <p:spPr>
          <a:xfrm>
            <a:off x="1285428" y="6358452"/>
            <a:ext cx="10440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CuadroTexto 5"/>
          <p:cNvSpPr txBox="1"/>
          <p:nvPr/>
        </p:nvSpPr>
        <p:spPr>
          <a:xfrm>
            <a:off x="8208517" y="6390469"/>
            <a:ext cx="32960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600" b="1" dirty="0"/>
              <a:t>Ing. Emerson M. Asto Rodriguez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E20E206-CC08-4604-BE4B-9AA7073BE9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81981" y="2100261"/>
            <a:ext cx="8428037" cy="2493555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21C6DFAE-88FB-4D0B-9F2C-79756C99241A}"/>
              </a:ext>
            </a:extLst>
          </p:cNvPr>
          <p:cNvSpPr txBox="1"/>
          <p:nvPr/>
        </p:nvSpPr>
        <p:spPr>
          <a:xfrm>
            <a:off x="838200" y="1459855"/>
            <a:ext cx="41031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b="1" dirty="0">
                <a:solidFill>
                  <a:srgbClr val="FF0000"/>
                </a:solidFill>
              </a:rPr>
              <a:t>Lectura y escritura de arreglos: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0E3EBB0A-5F23-4C80-BD0B-29ECFCF723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1774" y="5201246"/>
            <a:ext cx="6648450" cy="752475"/>
          </a:xfrm>
          <a:prstGeom prst="rect">
            <a:avLst/>
          </a:prstGeom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414676E7-871F-4F04-B056-B8FBEE283C4B}"/>
              </a:ext>
            </a:extLst>
          </p:cNvPr>
          <p:cNvSpPr/>
          <p:nvPr/>
        </p:nvSpPr>
        <p:spPr>
          <a:xfrm>
            <a:off x="2501900" y="4996445"/>
            <a:ext cx="2743200" cy="9879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6C6A0A08-9038-44AF-A396-126A6A7024EA}"/>
              </a:ext>
            </a:extLst>
          </p:cNvPr>
          <p:cNvSpPr/>
          <p:nvPr/>
        </p:nvSpPr>
        <p:spPr>
          <a:xfrm>
            <a:off x="6836917" y="4967828"/>
            <a:ext cx="2743200" cy="9879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80A255D-3B26-4070-BC89-7A726E7CAA5B}"/>
              </a:ext>
            </a:extLst>
          </p:cNvPr>
          <p:cNvSpPr txBox="1"/>
          <p:nvPr/>
        </p:nvSpPr>
        <p:spPr>
          <a:xfrm>
            <a:off x="1403798" y="6389195"/>
            <a:ext cx="21473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600" b="1" dirty="0"/>
              <a:t>Ingeniería Mecatrónica</a:t>
            </a:r>
          </a:p>
        </p:txBody>
      </p:sp>
    </p:spTree>
    <p:extLst>
      <p:ext uri="{BB962C8B-B14F-4D97-AF65-F5344CB8AC3E}">
        <p14:creationId xmlns:p14="http://schemas.microsoft.com/office/powerpoint/2010/main" val="1319387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PE" b="1" dirty="0"/>
              <a:t>Algoritmia con vectores (arreglos)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2833B-ED23-4775-A4E1-BC4ED5F81E39}" type="slidenum">
              <a:rPr lang="es-PE" smtClean="0"/>
              <a:t>4</a:t>
            </a:fld>
            <a:endParaRPr lang="es-PE"/>
          </a:p>
        </p:txBody>
      </p:sp>
      <p:cxnSp>
        <p:nvCxnSpPr>
          <p:cNvPr id="4" name="Conector recto 3"/>
          <p:cNvCxnSpPr/>
          <p:nvPr/>
        </p:nvCxnSpPr>
        <p:spPr>
          <a:xfrm>
            <a:off x="1285428" y="6358452"/>
            <a:ext cx="10440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CuadroTexto 5"/>
          <p:cNvSpPr txBox="1"/>
          <p:nvPr/>
        </p:nvSpPr>
        <p:spPr>
          <a:xfrm>
            <a:off x="8208517" y="6390469"/>
            <a:ext cx="32960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600" b="1" dirty="0"/>
              <a:t>Ing. Emerson M. Asto Rodriguez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1C6DFAE-88FB-4D0B-9F2C-79756C99241A}"/>
              </a:ext>
            </a:extLst>
          </p:cNvPr>
          <p:cNvSpPr txBox="1"/>
          <p:nvPr/>
        </p:nvSpPr>
        <p:spPr>
          <a:xfrm>
            <a:off x="838200" y="1459855"/>
            <a:ext cx="41031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b="1" dirty="0">
                <a:solidFill>
                  <a:srgbClr val="FF0000"/>
                </a:solidFill>
              </a:rPr>
              <a:t>Lectura y escritura de arreglos: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CC649981-0069-47E3-8194-67250C880E13}"/>
              </a:ext>
            </a:extLst>
          </p:cNvPr>
          <p:cNvSpPr/>
          <p:nvPr/>
        </p:nvSpPr>
        <p:spPr>
          <a:xfrm>
            <a:off x="1035050" y="2462252"/>
            <a:ext cx="101219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PE" dirty="0">
                <a:solidFill>
                  <a:srgbClr val="211D1E"/>
                </a:solidFill>
                <a:latin typeface="Chaparral Pro"/>
              </a:rPr>
              <a:t>Se requiere obtener la suma de las cantidades contenidas en un arreglo de 10 elementos. Realice el algoritmo y represéntelo mediante el diagrama de flujo, el pseudocódigo y el diagrama N/S. </a:t>
            </a:r>
            <a:endParaRPr lang="es-PE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1EF038B-09F5-49C8-AA0B-1A0F6B334DFB}"/>
              </a:ext>
            </a:extLst>
          </p:cNvPr>
          <p:cNvSpPr txBox="1"/>
          <p:nvPr/>
        </p:nvSpPr>
        <p:spPr>
          <a:xfrm>
            <a:off x="1035050" y="2092920"/>
            <a:ext cx="1272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/>
              <a:t>PROBLEMA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D7904791-4548-4504-800B-2C7E59D411B7}"/>
              </a:ext>
            </a:extLst>
          </p:cNvPr>
          <p:cNvSpPr txBox="1"/>
          <p:nvPr/>
        </p:nvSpPr>
        <p:spPr>
          <a:xfrm>
            <a:off x="1035050" y="3233816"/>
            <a:ext cx="1182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/>
              <a:t>SOLUCIÓN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2E25B35D-3FF1-492A-92FC-53D941C51E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2917" y="4113841"/>
            <a:ext cx="2240758" cy="1831971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E251D866-F0B2-4791-B750-B7DAEECF5D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43675" y="3881971"/>
            <a:ext cx="6746786" cy="2112968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CE2C5C10-94E8-4DD7-B904-6A27E4C1503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648325" y="3953672"/>
            <a:ext cx="2240758" cy="2152307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52927364-0394-4E28-B415-3D438188E4F3}"/>
              </a:ext>
            </a:extLst>
          </p:cNvPr>
          <p:cNvSpPr txBox="1"/>
          <p:nvPr/>
        </p:nvSpPr>
        <p:spPr>
          <a:xfrm>
            <a:off x="1403798" y="6389195"/>
            <a:ext cx="21473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600" b="1" dirty="0"/>
              <a:t>Ingeniería Mecatrónica</a:t>
            </a:r>
          </a:p>
        </p:txBody>
      </p:sp>
    </p:spTree>
    <p:extLst>
      <p:ext uri="{BB962C8B-B14F-4D97-AF65-F5344CB8AC3E}">
        <p14:creationId xmlns:p14="http://schemas.microsoft.com/office/powerpoint/2010/main" val="19736582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1327</TotalTime>
  <Words>154</Words>
  <Application>Microsoft Office PowerPoint</Application>
  <PresentationFormat>Panorámica</PresentationFormat>
  <Paragraphs>28</Paragraphs>
  <Slides>4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Chaparral Pro</vt:lpstr>
      <vt:lpstr>Chaparral Pro SmBd</vt:lpstr>
      <vt:lpstr>Times New Roman</vt:lpstr>
      <vt:lpstr>Tema de Office</vt:lpstr>
      <vt:lpstr>Presentación de PowerPoint</vt:lpstr>
      <vt:lpstr>Algoritmia vectores y matrices (arreglos)</vt:lpstr>
      <vt:lpstr>Algoritmia vectores y matrices (arreglos)</vt:lpstr>
      <vt:lpstr>Algoritmia con vectores (arreglos)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Emerson</dc:creator>
  <cp:lastModifiedBy>Emerson Asto</cp:lastModifiedBy>
  <cp:revision>37</cp:revision>
  <dcterms:created xsi:type="dcterms:W3CDTF">2018-08-28T13:12:43Z</dcterms:created>
  <dcterms:modified xsi:type="dcterms:W3CDTF">2021-04-18T03:29:34Z</dcterms:modified>
</cp:coreProperties>
</file>