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79" r:id="rId3"/>
    <p:sldId id="280" r:id="rId4"/>
    <p:sldId id="282" r:id="rId5"/>
    <p:sldId id="281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2" r:id="rId14"/>
    <p:sldId id="291" r:id="rId15"/>
    <p:sldId id="293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6048-FFCA-4969-85D9-E340D9DB6F60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9F5D-6C7C-4624-9149-86343C536B2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91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94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7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81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200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7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757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2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782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736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790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608F-D23C-4025-ACEC-07EDF1A1CF99}" type="datetimeFigureOut">
              <a:rPr lang="es-PE" smtClean="0"/>
              <a:t>9/05/2021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69F5-D9D1-4C70-BDC8-68E93DFF58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5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ounddevice/" TargetMode="External"/><Relationship Id="rId2" Type="http://schemas.openxmlformats.org/officeDocument/2006/relationships/hyperlink" Target="https://pypi.org/project/SoundFi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pi.org/project/pywhatkit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ikipedia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in10toas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i.org/project/tabulate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pyfigle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pi.org/project/pyttsx3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pi.org/project/SpeechRecognitio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pi.org/project/qrcod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oogletra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twilio/" TargetMode="External"/><Relationship Id="rId2" Type="http://schemas.openxmlformats.org/officeDocument/2006/relationships/hyperlink" Target="http://www.twilio.com/referral/rzjLA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mages.vectorhq.com/images/thumbs/38e/universidad-nacional-de-trujillo-per-210232.gif">
            <a:extLst>
              <a:ext uri="{FF2B5EF4-FFF2-40B4-BE49-F238E27FC236}">
                <a16:creationId xmlns:a16="http://schemas.microsoft.com/office/drawing/2014/main" id="{183A54F1-0271-4A37-B72D-CFD62896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848" r="461"/>
          <a:stretch/>
        </p:blipFill>
        <p:spPr bwMode="auto">
          <a:xfrm>
            <a:off x="2660157" y="1669008"/>
            <a:ext cx="1858373" cy="168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319C493-FB92-4EF1-BD67-E6E018E27052}"/>
              </a:ext>
            </a:extLst>
          </p:cNvPr>
          <p:cNvSpPr/>
          <p:nvPr/>
        </p:nvSpPr>
        <p:spPr>
          <a:xfrm>
            <a:off x="504514" y="1120324"/>
            <a:ext cx="616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ESCUELA DE INGENIERÍA MECATRÓNICA</a:t>
            </a:r>
            <a:endParaRPr lang="es-PE" sz="2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2CAD256-1E7D-4B60-910C-80AC968AC2F8}"/>
              </a:ext>
            </a:extLst>
          </p:cNvPr>
          <p:cNvSpPr/>
          <p:nvPr/>
        </p:nvSpPr>
        <p:spPr>
          <a:xfrm>
            <a:off x="108589" y="607826"/>
            <a:ext cx="6961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UNIVERSIDAD NACIONAL DE TRUJILLO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E56F01-59C1-45B7-98F8-34B49F60909B}"/>
              </a:ext>
            </a:extLst>
          </p:cNvPr>
          <p:cNvSpPr/>
          <p:nvPr/>
        </p:nvSpPr>
        <p:spPr>
          <a:xfrm>
            <a:off x="504514" y="3663848"/>
            <a:ext cx="6291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INTRODUCCIÓN A LA PROGRAMACIÓN</a:t>
            </a:r>
            <a:endParaRPr lang="es-PE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361794-3342-4D0E-8748-4EC4957CD997}"/>
              </a:ext>
            </a:extLst>
          </p:cNvPr>
          <p:cNvSpPr/>
          <p:nvPr/>
        </p:nvSpPr>
        <p:spPr>
          <a:xfrm>
            <a:off x="920509" y="5983942"/>
            <a:ext cx="5777198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Docente: Ms. 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Ing. Asto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odriguez,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merson </a:t>
            </a:r>
            <a:r>
              <a:rPr lang="es-PE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s-PE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aximo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0C461E-94E5-4E74-9ECD-933DAD7C0F39}"/>
              </a:ext>
            </a:extLst>
          </p:cNvPr>
          <p:cNvCxnSpPr>
            <a:cxnSpLocks/>
          </p:cNvCxnSpPr>
          <p:nvPr/>
        </p:nvCxnSpPr>
        <p:spPr>
          <a:xfrm>
            <a:off x="1097993" y="3412685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66A8D9-B9F8-43F2-9F5D-7D3E675A17BE}"/>
              </a:ext>
            </a:extLst>
          </p:cNvPr>
          <p:cNvSpPr/>
          <p:nvPr/>
        </p:nvSpPr>
        <p:spPr>
          <a:xfrm>
            <a:off x="832364" y="4714281"/>
            <a:ext cx="551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CLASE 4: BASES GENERALES</a:t>
            </a:r>
            <a:endParaRPr lang="es-PE" sz="2000" dirty="0"/>
          </a:p>
        </p:txBody>
      </p:sp>
      <p:pic>
        <p:nvPicPr>
          <p:cNvPr id="1026" name="Picture 2" descr="21. Programación en Python | Condicionales | Ejercicio 2 - Mayor de 3  números - YouTube">
            <a:extLst>
              <a:ext uri="{FF2B5EF4-FFF2-40B4-BE49-F238E27FC236}">
                <a16:creationId xmlns:a16="http://schemas.microsoft.com/office/drawing/2014/main" id="{46FF60A8-F689-4A5E-A753-FB1EA1B2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4" r="31340"/>
          <a:stretch/>
        </p:blipFill>
        <p:spPr bwMode="auto">
          <a:xfrm>
            <a:off x="7393757" y="-16315"/>
            <a:ext cx="47982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1C568E5-9202-44EB-B4A5-108E4BDF937F}"/>
              </a:ext>
            </a:extLst>
          </p:cNvPr>
          <p:cNvCxnSpPr>
            <a:cxnSpLocks/>
          </p:cNvCxnSpPr>
          <p:nvPr/>
        </p:nvCxnSpPr>
        <p:spPr>
          <a:xfrm>
            <a:off x="1125893" y="4421733"/>
            <a:ext cx="536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2FF38-AE45-47F7-AA7A-949AA985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GRABACIÓN SONIDO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B250F0-0668-46A0-BE73-9F18A0ECCCE9}"/>
              </a:ext>
            </a:extLst>
          </p:cNvPr>
          <p:cNvSpPr txBox="1"/>
          <p:nvPr/>
        </p:nvSpPr>
        <p:spPr>
          <a:xfrm>
            <a:off x="8416441" y="2606543"/>
            <a:ext cx="3775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https://pypi.org/project/SoundFile/</a:t>
            </a:r>
            <a:r>
              <a:rPr lang="es-PE" dirty="0"/>
              <a:t> </a:t>
            </a:r>
          </a:p>
          <a:p>
            <a:r>
              <a:rPr lang="es-PE" dirty="0">
                <a:hlinkClick r:id="rId3"/>
              </a:rPr>
              <a:t>https://pypi.org/project/sounddevice/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3D7607-6F46-4919-951B-6A28BDC55499}"/>
              </a:ext>
            </a:extLst>
          </p:cNvPr>
          <p:cNvSpPr txBox="1"/>
          <p:nvPr/>
        </p:nvSpPr>
        <p:spPr>
          <a:xfrm>
            <a:off x="8416441" y="3252874"/>
            <a:ext cx="3775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sounddevice</a:t>
            </a:r>
            <a:endParaRPr lang="es-PE" b="0" i="0" dirty="0">
              <a:effectLst/>
              <a:latin typeface="Source Code Pro"/>
            </a:endParaRPr>
          </a:p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SoundFile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2C5AF0-1797-4525-AE8C-E5F64AA8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16" y="1326740"/>
            <a:ext cx="7461009" cy="55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9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60F15-8A3F-466A-8563-468B7F85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GENERACIÓN DE TONOS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48BC57-EEF3-4851-ADFC-BEFE31138F4E}"/>
              </a:ext>
            </a:extLst>
          </p:cNvPr>
          <p:cNvSpPr txBox="1"/>
          <p:nvPr/>
        </p:nvSpPr>
        <p:spPr>
          <a:xfrm>
            <a:off x="838200" y="1506022"/>
            <a:ext cx="481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Winsound</a:t>
            </a:r>
            <a:r>
              <a:rPr lang="es-PE" dirty="0"/>
              <a:t> -&gt; Librería estándar solo para </a:t>
            </a:r>
            <a:r>
              <a:rPr lang="es-PE" dirty="0" err="1"/>
              <a:t>windows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A5FACA-E723-410D-8AED-9726517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1998"/>
            <a:ext cx="4048125" cy="35242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1375A9F-A5F2-49EA-AA57-FB898E3C72AF}"/>
              </a:ext>
            </a:extLst>
          </p:cNvPr>
          <p:cNvSpPr txBox="1"/>
          <p:nvPr/>
        </p:nvSpPr>
        <p:spPr>
          <a:xfrm>
            <a:off x="756138" y="6072892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*</a:t>
            </a:r>
            <a:r>
              <a:rPr lang="es-PE" dirty="0" err="1"/>
              <a:t>Theremin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862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1C7D-DFDC-4036-B994-A2B9298E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WHATSAPP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115DD2-B535-4F12-95B4-34E1AB82D8BE}"/>
              </a:ext>
            </a:extLst>
          </p:cNvPr>
          <p:cNvSpPr txBox="1"/>
          <p:nvPr/>
        </p:nvSpPr>
        <p:spPr>
          <a:xfrm>
            <a:off x="838200" y="187535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pywhatkit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DC6AEC-6392-4A95-B0C1-DE62BE565836}"/>
              </a:ext>
            </a:extLst>
          </p:cNvPr>
          <p:cNvSpPr txBox="1"/>
          <p:nvPr/>
        </p:nvSpPr>
        <p:spPr>
          <a:xfrm>
            <a:off x="838200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https://pypi.org/project/pywhatkit/</a:t>
            </a:r>
            <a:r>
              <a:rPr lang="es-PE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60DA9A-64D7-4E24-961A-42A0F814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29352"/>
            <a:ext cx="11092962" cy="35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67E2F-F300-4F3A-B643-D2A76D1E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WIKIPEDIA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0E63F7-7777-44E4-A8EB-BA2606B9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4261"/>
            <a:ext cx="9058783" cy="39037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068F1F-99DC-47FC-8483-E0832A65E4E4}"/>
              </a:ext>
            </a:extLst>
          </p:cNvPr>
          <p:cNvSpPr txBox="1"/>
          <p:nvPr/>
        </p:nvSpPr>
        <p:spPr>
          <a:xfrm>
            <a:off x="838200" y="14155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https://pypi.org/project/wikipedia/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96B36F-6282-4903-BD0D-2AF466A20B88}"/>
              </a:ext>
            </a:extLst>
          </p:cNvPr>
          <p:cNvSpPr txBox="1"/>
          <p:nvPr/>
        </p:nvSpPr>
        <p:spPr>
          <a:xfrm>
            <a:off x="838200" y="178486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wikipedia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791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3D5BC-7AA2-40F5-AB68-7B1A85CE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NOTIFICACIONES WINDOWS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E3A4B21-B50C-466B-867D-71EFE717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7341"/>
            <a:ext cx="9753600" cy="43148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C57467-05A8-4824-8738-7746458E527A}"/>
              </a:ext>
            </a:extLst>
          </p:cNvPr>
          <p:cNvSpPr txBox="1"/>
          <p:nvPr/>
        </p:nvSpPr>
        <p:spPr>
          <a:xfrm>
            <a:off x="838200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https://pypi.org/project/win10toast/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160630-C961-4D20-A7BC-F72D654D324A}"/>
              </a:ext>
            </a:extLst>
          </p:cNvPr>
          <p:cNvSpPr txBox="1"/>
          <p:nvPr/>
        </p:nvSpPr>
        <p:spPr>
          <a:xfrm>
            <a:off x="838200" y="198668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win10toast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996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3A2D-5B9A-4651-8C89-97935DC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IMPRESIÓN TABLAS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8C6A4D-7492-4734-ADA8-BDD6297A77F9}"/>
              </a:ext>
            </a:extLst>
          </p:cNvPr>
          <p:cNvSpPr txBox="1"/>
          <p:nvPr/>
        </p:nvSpPr>
        <p:spPr>
          <a:xfrm>
            <a:off x="838200" y="17760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https://pypi.org/project/tabulate/</a:t>
            </a:r>
            <a:r>
              <a:rPr lang="es-PE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B73443-6233-47F6-8489-B06096BD605A}"/>
              </a:ext>
            </a:extLst>
          </p:cNvPr>
          <p:cNvSpPr txBox="1"/>
          <p:nvPr/>
        </p:nvSpPr>
        <p:spPr>
          <a:xfrm>
            <a:off x="838200" y="227864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tabulate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2D5B95-2DF5-4BD5-BE6F-2B84F34D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1273"/>
            <a:ext cx="6849651" cy="38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3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3A2D-5B9A-4651-8C89-97935DCF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IMPRESIÓN DE ARTE ASCII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8C6A4D-7492-4734-ADA8-BDD6297A77F9}"/>
              </a:ext>
            </a:extLst>
          </p:cNvPr>
          <p:cNvSpPr txBox="1"/>
          <p:nvPr/>
        </p:nvSpPr>
        <p:spPr>
          <a:xfrm>
            <a:off x="838200" y="177601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https://pypi.org/project/pyfiglet/</a:t>
            </a:r>
            <a:r>
              <a:rPr lang="es-PE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B73443-6233-47F6-8489-B06096BD605A}"/>
              </a:ext>
            </a:extLst>
          </p:cNvPr>
          <p:cNvSpPr txBox="1"/>
          <p:nvPr/>
        </p:nvSpPr>
        <p:spPr>
          <a:xfrm>
            <a:off x="838200" y="223068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pyfiglet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01BD9A-7DD0-4C2B-8625-5457F32A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2412"/>
            <a:ext cx="6711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DC8A6-7F1A-40A1-850E-2180313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ARCHIVOS CSV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2AAB67-95F6-45DB-891A-25F40902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834"/>
            <a:ext cx="7562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0600D-7F27-49A9-8467-E06CE916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SUAVIZAR IMÁGENES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16DB55-28C3-4B84-A550-E12C3047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2140"/>
            <a:ext cx="7477125" cy="1600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8DDFFA-ADA5-486F-B04B-FF338686E6C2}"/>
              </a:ext>
            </a:extLst>
          </p:cNvPr>
          <p:cNvSpPr txBox="1"/>
          <p:nvPr/>
        </p:nvSpPr>
        <p:spPr>
          <a:xfrm>
            <a:off x="838200" y="1791140"/>
            <a:ext cx="60946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PE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s-PE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install -c anaconda </a:t>
            </a:r>
            <a:r>
              <a:rPr lang="es-PE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pillow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261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76C4-F02E-49F8-8A58-471C7480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CHATBOT SIMPLE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3FA7AF-D714-455D-8388-5100DDCC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030"/>
            <a:ext cx="6142892" cy="39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48D5-B12A-4561-B1E4-81D975D6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SÍNTESIS DE VOZ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640A49-392B-4DDF-AAAE-B7931AACA66D}"/>
              </a:ext>
            </a:extLst>
          </p:cNvPr>
          <p:cNvSpPr txBox="1"/>
          <p:nvPr/>
        </p:nvSpPr>
        <p:spPr>
          <a:xfrm>
            <a:off x="938579" y="16906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https://pypi.org/project/pyttsx3/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040C7B-680B-4CDE-BB7C-16557EBEC26E}"/>
              </a:ext>
            </a:extLst>
          </p:cNvPr>
          <p:cNvSpPr txBox="1"/>
          <p:nvPr/>
        </p:nvSpPr>
        <p:spPr>
          <a:xfrm>
            <a:off x="938579" y="2080225"/>
            <a:ext cx="616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>
                <a:latin typeface="Source Code Pro"/>
              </a:rPr>
              <a:t>pip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install</a:t>
            </a:r>
            <a:r>
              <a:rPr lang="es-PE" dirty="0">
                <a:latin typeface="Source Code Pro"/>
              </a:rPr>
              <a:t> pyttsx3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98D3D1-A6E1-442D-9089-7EA7DA5E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9" y="2839094"/>
            <a:ext cx="5292644" cy="18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848D5-B12A-4561-B1E4-81D975D6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RECONOCIMIENTO DE AUDIO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640A49-392B-4DDF-AAAE-B7931AACA66D}"/>
              </a:ext>
            </a:extLst>
          </p:cNvPr>
          <p:cNvSpPr txBox="1"/>
          <p:nvPr/>
        </p:nvSpPr>
        <p:spPr>
          <a:xfrm>
            <a:off x="938579" y="16906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https://pypi.org/project/SpeechRecognition/</a:t>
            </a:r>
            <a:r>
              <a:rPr lang="es-PE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040C7B-680B-4CDE-BB7C-16557EBEC26E}"/>
              </a:ext>
            </a:extLst>
          </p:cNvPr>
          <p:cNvSpPr txBox="1"/>
          <p:nvPr/>
        </p:nvSpPr>
        <p:spPr>
          <a:xfrm>
            <a:off x="938579" y="2080225"/>
            <a:ext cx="6167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>
                <a:latin typeface="Source Code Pro"/>
              </a:rPr>
              <a:t>pip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install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pipwin</a:t>
            </a:r>
            <a:r>
              <a:rPr lang="es-PE" dirty="0">
                <a:latin typeface="Source Code Pro"/>
              </a:rPr>
              <a:t> </a:t>
            </a:r>
          </a:p>
          <a:p>
            <a:r>
              <a:rPr lang="es-PE" dirty="0" err="1">
                <a:latin typeface="Source Code Pro"/>
              </a:rPr>
              <a:t>pipwin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install</a:t>
            </a:r>
            <a:r>
              <a:rPr lang="es-PE" dirty="0">
                <a:latin typeface="Source Code Pro"/>
              </a:rPr>
              <a:t> </a:t>
            </a:r>
            <a:r>
              <a:rPr lang="es-PE" dirty="0" err="1">
                <a:latin typeface="Source Code Pro"/>
              </a:rPr>
              <a:t>pyaudio</a:t>
            </a:r>
            <a:endParaRPr lang="es-PE" dirty="0">
              <a:latin typeface="Source Code Pro"/>
            </a:endParaRPr>
          </a:p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SpeechRecognition</a:t>
            </a:r>
            <a:r>
              <a:rPr lang="es-PE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F3456E-B347-47A9-9BCF-2521EC59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9" y="3023760"/>
            <a:ext cx="90868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9DD56-D87B-4D51-94D2-1837A1EF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QR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6D61C5-487F-4B6D-A38F-9E486B363C45}"/>
              </a:ext>
            </a:extLst>
          </p:cNvPr>
          <p:cNvSpPr txBox="1"/>
          <p:nvPr/>
        </p:nvSpPr>
        <p:spPr>
          <a:xfrm>
            <a:off x="838200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2"/>
              </a:rPr>
              <a:t>https://pypi.org/project/qrcode/</a:t>
            </a:r>
            <a:r>
              <a:rPr lang="es-PE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CC0C1A-5E6C-4A87-8B95-D67DF643F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04"/>
          <a:stretch/>
        </p:blipFill>
        <p:spPr>
          <a:xfrm>
            <a:off x="838200" y="2545519"/>
            <a:ext cx="4624424" cy="25410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7AA2E5-6DF1-43AD-A0C7-956E84E50BF2}"/>
              </a:ext>
            </a:extLst>
          </p:cNvPr>
          <p:cNvSpPr txBox="1"/>
          <p:nvPr/>
        </p:nvSpPr>
        <p:spPr>
          <a:xfrm>
            <a:off x="975220" y="199152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effectLst/>
                <a:latin typeface="Source Code Pro" panose="020B0509030403020204" pitchFamily="49" charset="0"/>
              </a:rPr>
              <a:t>pip install </a:t>
            </a:r>
            <a:r>
              <a:rPr lang="es-PE" b="0" i="0" dirty="0" err="1">
                <a:effectLst/>
                <a:latin typeface="Source Code Pro" panose="020B0509030403020204" pitchFamily="49" charset="0"/>
              </a:rPr>
              <a:t>qrcode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088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168F4-1DBB-440C-809B-C659DEE1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TRADUCTOR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1B334C-15C4-4DE4-9083-ADA4DA1EC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94" y="2864584"/>
            <a:ext cx="7234095" cy="38182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1F298BC-446A-4156-BFE0-31AA387FE611}"/>
              </a:ext>
            </a:extLst>
          </p:cNvPr>
          <p:cNvSpPr txBox="1"/>
          <p:nvPr/>
        </p:nvSpPr>
        <p:spPr>
          <a:xfrm>
            <a:off x="919894" y="184892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effectLst/>
                <a:latin typeface="Source Code Pro"/>
              </a:rPr>
              <a:t>X NO X pip install </a:t>
            </a:r>
            <a:r>
              <a:rPr lang="es-PE" b="0" i="0" dirty="0" err="1">
                <a:effectLst/>
                <a:latin typeface="Source Code Pro"/>
              </a:rPr>
              <a:t>googletrans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2F69DF-8A8E-4A9E-900C-DB1F6A7D41F7}"/>
              </a:ext>
            </a:extLst>
          </p:cNvPr>
          <p:cNvSpPr txBox="1"/>
          <p:nvPr/>
        </p:nvSpPr>
        <p:spPr>
          <a:xfrm>
            <a:off x="919894" y="1506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https://pypi.org/project/googletrans/</a:t>
            </a:r>
            <a:r>
              <a:rPr lang="es-PE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25E147-73E7-42DC-93F0-A71741109CD6}"/>
              </a:ext>
            </a:extLst>
          </p:cNvPr>
          <p:cNvSpPr txBox="1"/>
          <p:nvPr/>
        </p:nvSpPr>
        <p:spPr>
          <a:xfrm>
            <a:off x="879380" y="2337019"/>
            <a:ext cx="617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effectLst/>
                <a:latin typeface="Source Code Pro"/>
              </a:defRPr>
            </a:lvl1pPr>
          </a:lstStyle>
          <a:p>
            <a:r>
              <a:rPr lang="es-PE" dirty="0"/>
              <a:t>pip install </a:t>
            </a:r>
            <a:r>
              <a:rPr lang="es-PE" dirty="0" err="1"/>
              <a:t>googletrans</a:t>
            </a:r>
            <a:r>
              <a:rPr lang="es-PE" dirty="0"/>
              <a:t>==3.1.0a0</a:t>
            </a:r>
          </a:p>
        </p:txBody>
      </p:sp>
    </p:spTree>
    <p:extLst>
      <p:ext uri="{BB962C8B-B14F-4D97-AF65-F5344CB8AC3E}">
        <p14:creationId xmlns:p14="http://schemas.microsoft.com/office/powerpoint/2010/main" val="184652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BAC9-A784-48AE-AFEA-91C0C8A7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ENVÍO DE MENSAJES DE 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2A67EE-7829-421C-B8C7-50779A7757F2}"/>
              </a:ext>
            </a:extLst>
          </p:cNvPr>
          <p:cNvSpPr txBox="1"/>
          <p:nvPr/>
        </p:nvSpPr>
        <p:spPr>
          <a:xfrm>
            <a:off x="838200" y="153862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222222"/>
                </a:solidFill>
                <a:effectLst/>
                <a:latin typeface="Whitney SSm A"/>
                <a:hlinkClick r:id="rId2"/>
              </a:rPr>
              <a:t>www.twilio.com/referral/rzjLAE</a:t>
            </a:r>
            <a:r>
              <a:rPr lang="es-PE" b="0" i="0" dirty="0">
                <a:solidFill>
                  <a:srgbClr val="222222"/>
                </a:solidFill>
                <a:effectLst/>
                <a:latin typeface="Whitney SSm A"/>
              </a:rPr>
              <a:t> 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D5F04F-E043-43E3-9A78-7CC9D64320CD}"/>
              </a:ext>
            </a:extLst>
          </p:cNvPr>
          <p:cNvSpPr txBox="1"/>
          <p:nvPr/>
        </p:nvSpPr>
        <p:spPr>
          <a:xfrm>
            <a:off x="838200" y="197564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https://pypi.org/project/twilio/</a:t>
            </a:r>
            <a:r>
              <a:rPr lang="es-PE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C0E708-D4A0-4CE1-AD30-B31A42A131D4}"/>
              </a:ext>
            </a:extLst>
          </p:cNvPr>
          <p:cNvSpPr txBox="1"/>
          <p:nvPr/>
        </p:nvSpPr>
        <p:spPr>
          <a:xfrm>
            <a:off x="838200" y="2412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 err="1">
                <a:effectLst/>
                <a:latin typeface="Source Code Pro"/>
              </a:rPr>
              <a:t>pip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install</a:t>
            </a:r>
            <a:r>
              <a:rPr lang="es-PE" b="0" i="0" dirty="0">
                <a:effectLst/>
                <a:latin typeface="Source Code Pro"/>
              </a:rPr>
              <a:t> </a:t>
            </a:r>
            <a:r>
              <a:rPr lang="es-PE" b="0" i="0" dirty="0" err="1">
                <a:effectLst/>
                <a:latin typeface="Source Code Pro"/>
              </a:rPr>
              <a:t>twilio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9B2D84-8354-4DB0-9B4F-36CE3DBD7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1459"/>
            <a:ext cx="8098993" cy="30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3695</TotalTime>
  <Words>258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Source Code Pro</vt:lpstr>
      <vt:lpstr>Times New Roman</vt:lpstr>
      <vt:lpstr>Whitney SSm A</vt:lpstr>
      <vt:lpstr>Tema de Office</vt:lpstr>
      <vt:lpstr>Presentación de PowerPoint</vt:lpstr>
      <vt:lpstr>ARCHIVOS CSV</vt:lpstr>
      <vt:lpstr>SUAVIZAR IMÁGENES</vt:lpstr>
      <vt:lpstr>CHATBOT SIMPLE</vt:lpstr>
      <vt:lpstr>SÍNTESIS DE VOZ</vt:lpstr>
      <vt:lpstr>RECONOCIMIENTO DE AUDIO</vt:lpstr>
      <vt:lpstr>QR</vt:lpstr>
      <vt:lpstr>TRADUCTOR</vt:lpstr>
      <vt:lpstr>ENVÍO DE MENSAJES DE TEXTO</vt:lpstr>
      <vt:lpstr>GRABACIÓN SONIDO</vt:lpstr>
      <vt:lpstr>GENERACIÓN DE TONOS</vt:lpstr>
      <vt:lpstr>WHATSAPP</vt:lpstr>
      <vt:lpstr>WIKIPEDIA</vt:lpstr>
      <vt:lpstr>NOTIFICACIONES WINDOWS</vt:lpstr>
      <vt:lpstr>IMPRESIÓN TABLAS</vt:lpstr>
      <vt:lpstr>IMPRESIÓN DE ARTE ASCII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Emerson Asto</dc:creator>
  <cp:lastModifiedBy>Emerson Asto</cp:lastModifiedBy>
  <cp:revision>91</cp:revision>
  <dcterms:created xsi:type="dcterms:W3CDTF">2020-11-16T04:37:05Z</dcterms:created>
  <dcterms:modified xsi:type="dcterms:W3CDTF">2021-05-09T22:52:17Z</dcterms:modified>
</cp:coreProperties>
</file>