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1"/>
  </p:notesMasterIdLst>
  <p:sldIdLst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24672B-8D46-48D5-88DC-2248B016DBF1}">
          <p14:sldIdLst>
            <p14:sldId id="257"/>
          </p14:sldIdLst>
        </p14:section>
        <p14:section name="Untitled Section" id="{3D614092-063E-4B4F-BEB7-6D917426403F}">
          <p14:sldIdLst>
            <p14:sldId id="258"/>
            <p14:sldId id="259"/>
            <p14:sldId id="260"/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0DF5E-C77E-47C9-AC2A-718CB970998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AA0DE-C6B6-47C2-A213-2B0EF859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a brief</a:t>
            </a:r>
            <a:r>
              <a:rPr lang="en-US" baseline="0" dirty="0"/>
              <a:t> introduction to Puzzle Oracle. This presentation is to be viewed as a Microsoft "Mix" because the annotations add an important component. The Puzzle Oracle is an windows executable program. It is designed to be self-contained – everything it needs is on a thumb drive, including the program itself. It does not require administrator </a:t>
            </a:r>
            <a:r>
              <a:rPr lang="en-US" baseline="0" dirty="0" err="1"/>
              <a:t>preveleges</a:t>
            </a:r>
            <a:r>
              <a:rPr lang="en-US" baseline="0" dirty="0"/>
              <a:t> to run and does not access the network or any other location on the PC. Let's take a look at the thumb drive contents….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1EBD6-2281-484A-81A9-DD84E6C0C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3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7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2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0143-E19F-45F2-BCBF-04629A74F3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Puzzle Oracle Manual</a:t>
            </a:r>
            <a:br>
              <a:rPr lang="en-US" dirty="0"/>
            </a:br>
            <a:r>
              <a:rPr lang="en-US" sz="4800" dirty="0">
                <a:solidFill>
                  <a:schemeClr val="accent1"/>
                </a:solidFill>
              </a:rPr>
              <a:t>Data 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214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puzzle creators, event administrators and event instructors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Covers Software Version: 0.0</a:t>
            </a:r>
          </a:p>
          <a:p>
            <a:endParaRPr lang="en-US" dirty="0"/>
          </a:p>
          <a:p>
            <a:r>
              <a:rPr lang="en-US" dirty="0"/>
              <a:t>By Joseph M. Joy</a:t>
            </a:r>
          </a:p>
          <a:p>
            <a:endParaRPr lang="en-US" dirty="0"/>
          </a:p>
          <a:p>
            <a:r>
              <a:rPr lang="en-US" dirty="0"/>
              <a:t>Copyright © 2015, Rinworks, LLC</a:t>
            </a:r>
            <a:br>
              <a:rPr lang="en-US" dirty="0"/>
            </a:br>
            <a:r>
              <a:rPr lang="en-US" dirty="0"/>
              <a:t>Creative Commons License "</a:t>
            </a:r>
            <a:r>
              <a:rPr lang="en-US" dirty="0">
                <a:effectLst/>
              </a:rPr>
              <a:t>Attribution 4.0 International (CC BY 4.0)"</a:t>
            </a:r>
            <a:br>
              <a:rPr lang="en-US" dirty="0">
                <a:effectLst/>
              </a:rPr>
            </a:br>
            <a:r>
              <a:rPr lang="en-US" dirty="0"/>
              <a:t>(http://creativecommons.org/licenses/by/4.0/)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8824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spreadsheet</a:t>
            </a:r>
          </a:p>
          <a:p>
            <a:endParaRPr lang="en-US" dirty="0"/>
          </a:p>
          <a:p>
            <a:r>
              <a:rPr lang="en-US" dirty="0"/>
              <a:t>Input files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puzzle-data.csv</a:t>
            </a:r>
            <a:r>
              <a:rPr lang="en-US" dirty="0"/>
              <a:t>	- puzzle ids, names, answers, hints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team-data.csv</a:t>
            </a:r>
            <a:r>
              <a:rPr lang="en-US" dirty="0"/>
              <a:t>	- team ids, names, machine names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current-team.txt</a:t>
            </a:r>
            <a:r>
              <a:rPr lang="en-US" dirty="0"/>
              <a:t>	- [optional] current team</a:t>
            </a:r>
          </a:p>
          <a:p>
            <a:r>
              <a:rPr lang="en-US" dirty="0"/>
              <a:t>Output files</a:t>
            </a:r>
          </a:p>
          <a:p>
            <a:pPr lvl="1"/>
            <a:r>
              <a:rPr lang="en-US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logs\</a:t>
            </a:r>
            <a:r>
              <a:rPr lang="en-US" i="1" dirty="0">
                <a:solidFill>
                  <a:srgbClr val="00B0F0"/>
                </a:solidFill>
              </a:rPr>
              <a:t>&lt;team Id&gt;</a:t>
            </a:r>
            <a:r>
              <a:rPr lang="en-US" dirty="0">
                <a:solidFill>
                  <a:srgbClr val="00B0F0"/>
                </a:solidFill>
              </a:rPr>
              <a:t>-&lt;</a:t>
            </a:r>
            <a:r>
              <a:rPr lang="en-US" i="1" dirty="0">
                <a:solidFill>
                  <a:srgbClr val="00B0F0"/>
                </a:solidFill>
              </a:rPr>
              <a:t>machine name&gt;</a:t>
            </a:r>
            <a:r>
              <a:rPr lang="en-US" dirty="0">
                <a:solidFill>
                  <a:srgbClr val="00B0F0"/>
                </a:solidFill>
              </a:rPr>
              <a:t>-&lt;</a:t>
            </a:r>
            <a:r>
              <a:rPr lang="en-US" i="1" dirty="0">
                <a:solidFill>
                  <a:srgbClr val="00B0F0"/>
                </a:solidFill>
              </a:rPr>
              <a:t>random string&gt;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– submission logs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logs\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T24-JOSEPHJPC-ymXKSURo.csv</a:t>
            </a:r>
          </a:p>
        </p:txBody>
      </p:sp>
    </p:spTree>
    <p:extLst>
      <p:ext uri="{BB962C8B-B14F-4D97-AF65-F5344CB8AC3E}">
        <p14:creationId xmlns:p14="http://schemas.microsoft.com/office/powerpoint/2010/main" val="340573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Spreadsheet – </a:t>
            </a:r>
            <a:r>
              <a:rPr lang="en-US" b="1" dirty="0"/>
              <a:t>puzzle-data</a:t>
            </a:r>
            <a:r>
              <a:rPr lang="en-US" dirty="0"/>
              <a:t> sheet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52" y="1286288"/>
            <a:ext cx="9835896" cy="54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5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Spreadsheet – </a:t>
            </a:r>
            <a:r>
              <a:rPr lang="en-US" b="1" dirty="0"/>
              <a:t>team-data</a:t>
            </a:r>
            <a:r>
              <a:rPr lang="en-US" dirty="0"/>
              <a:t> 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2538411"/>
            <a:ext cx="4736592" cy="19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9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puzzle-data.csv</a:t>
            </a:r>
            <a:r>
              <a:rPr lang="en-US" dirty="0"/>
              <a:t> (encrypted puzzle data)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614334"/>
            <a:ext cx="7610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team-data.csv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current-team.txt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19" y="4970074"/>
            <a:ext cx="2144268" cy="373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30" y="2316042"/>
            <a:ext cx="4896612" cy="16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7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log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1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T3-JOSEPHJ-MYHP-n2lkm_wc.csv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10" y="2133752"/>
            <a:ext cx="9387840" cy="46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94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B17A48FB-DDB1-4628-9629-5E18D0A35F2E}"/>
  <p:tag name="ATHENA.CUSTOMXMLCONTENT" val="&lt;?xml version=&quot;1.0&quot;?&gt;&lt;athena xmlns=&quot;http://schemas.microsoft.com/edu/athena&quot; version=&quot;0.1.3396.0&quot;&gt;&lt;timings duration=&quot;24035&quot;/&gt;&lt;/athena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thena xmlns="http://schemas.microsoft.com/edu/athena" version="0.1.3396.0">
  <timings duration="24035"/>
</athena>
</file>

<file path=customXml/item2.xml><?xml version="1.0" encoding="utf-8"?>
<athena xmlns="http://schemas.microsoft.com/edu/athena" version="0.1.3396.0">
  <media streamable="true" recordStart="0" recordEnd="24035" recordLength="95333" audioOnly="true" start="0" end="24035" audioFormat="{00001610-0000-0010-8000-00AA00389B71}" audioRate="44100" muted="false" volume="0.8" fadeIn="0" fadeOut="0" videoFormat="{34363248-0000-0010-8000-00AA00389B71}" videoRate="15" videoWidth="256" videoHeight="256"/>
</athena>
</file>

<file path=customXml/itemProps1.xml><?xml version="1.0" encoding="utf-8"?>
<ds:datastoreItem xmlns:ds="http://schemas.openxmlformats.org/officeDocument/2006/customXml" ds:itemID="{B17A48FB-DDB1-4628-9629-5E18D0A35F2E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13F46FCB-918E-4816-8A8C-A50CF511954F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136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Puzzle Oracle Manual Data Formats</vt:lpstr>
      <vt:lpstr>Contents</vt:lpstr>
      <vt:lpstr>Master Spreadsheet – puzzle-data sheet</vt:lpstr>
      <vt:lpstr>Master Spreadsheet – team-data sheet</vt:lpstr>
      <vt:lpstr>puzzle-data.csv (encrypted puzzle data)</vt:lpstr>
      <vt:lpstr>Team Data</vt:lpstr>
      <vt:lpstr>Submission log (example)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Oracle Manual Data Formats</dc:title>
  <dc:creator>Joseph Joy</dc:creator>
  <cp:lastModifiedBy>Joseph Joy</cp:lastModifiedBy>
  <cp:revision>14</cp:revision>
  <dcterms:created xsi:type="dcterms:W3CDTF">2015-10-10T17:49:41Z</dcterms:created>
  <dcterms:modified xsi:type="dcterms:W3CDTF">2016-11-02T18:40:18Z</dcterms:modified>
</cp:coreProperties>
</file>