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3/9/17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DCA53C3-DA69-4FD7-B09D-B071EBCF7964}" type="slidenum">
              <a:rPr lang="en-US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65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3/9/17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DCA53C3-DA69-4FD7-B09D-B071EBCF7964}" type="slidenum">
              <a:rPr lang="en-US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90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3/9/17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DCA53C3-DA69-4FD7-B09D-B071EBCF7964}" type="slidenum">
              <a:rPr lang="en-US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8306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3/9/17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DCA53C3-DA69-4FD7-B09D-B071EBCF7964}" type="slidenum">
              <a:rPr lang="en-US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5065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3/9/17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DCA53C3-DA69-4FD7-B09D-B071EBCF7964}" type="slidenum">
              <a:rPr lang="en-US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5767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3/9/17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DCA53C3-DA69-4FD7-B09D-B071EBCF7964}" type="slidenum">
              <a:rPr lang="en-US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5558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3/9/17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DCA53C3-DA69-4FD7-B09D-B071EBCF7964}" type="slidenum">
              <a:rPr lang="en-US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5760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3/9/17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DCA53C3-DA69-4FD7-B09D-B071EBCF7964}" type="slidenum">
              <a:rPr lang="en-US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2946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3/9/17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DCA53C3-DA69-4FD7-B09D-B071EBCF7964}" type="slidenum">
              <a:rPr lang="en-US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9262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4360" y="3429000"/>
            <a:ext cx="8534160" cy="169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84360" y="5132880"/>
            <a:ext cx="8535600" cy="860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770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3/9/17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DCA53C3-DA69-4FD7-B09D-B071EBCF7964}" type="slidenum">
              <a:rPr lang="en-US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221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3/9/17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DCA53C3-DA69-4FD7-B09D-B071EBCF7964}" type="slidenum">
              <a:rPr lang="en-US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750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3/9/17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DCA53C3-DA69-4FD7-B09D-B071EBCF7964}" type="slidenum">
              <a:rPr lang="en-US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619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3/9/17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DCA53C3-DA69-4FD7-B09D-B071EBCF7964}" type="slidenum">
              <a:rPr lang="en-US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201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3/9/17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DCA53C3-DA69-4FD7-B09D-B071EBCF7964}" type="slidenum">
              <a:rPr lang="en-US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270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3/9/17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DCA53C3-DA69-4FD7-B09D-B071EBCF7964}" type="slidenum">
              <a:rPr lang="en-US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064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3/9/17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DCA53C3-DA69-4FD7-B09D-B071EBCF7964}" type="slidenum">
              <a:rPr lang="en-US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00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3/9/17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DCA53C3-DA69-4FD7-B09D-B071EBCF7964}" type="slidenum">
              <a:rPr lang="en-US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127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3/9/17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5DCA53C3-DA69-4FD7-B09D-B071EBCF7964}" type="slidenum">
              <a:rPr lang="en-US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1652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duino.cc/en/Reference/UnsignedChar" TargetMode="External"/><Relationship Id="rId13" Type="http://schemas.openxmlformats.org/officeDocument/2006/relationships/hyperlink" Target="https://www.arduino.cc/en/Reference/Long" TargetMode="External"/><Relationship Id="rId18" Type="http://schemas.openxmlformats.org/officeDocument/2006/relationships/hyperlink" Target="https://www.arduino.cc/en/Reference/String" TargetMode="External"/><Relationship Id="rId26" Type="http://schemas.openxmlformats.org/officeDocument/2006/relationships/hyperlink" Target="https://www.arduino.cc/en/Reference/FloatCast" TargetMode="External"/><Relationship Id="rId3" Type="http://schemas.openxmlformats.org/officeDocument/2006/relationships/hyperlink" Target="https://www.arduino.cc/en/Reference/IntegerConstants" TargetMode="External"/><Relationship Id="rId21" Type="http://schemas.openxmlformats.org/officeDocument/2006/relationships/hyperlink" Target="https://www.arduino.cc/en/Reference/CharCast" TargetMode="External"/><Relationship Id="rId7" Type="http://schemas.openxmlformats.org/officeDocument/2006/relationships/hyperlink" Target="https://www.arduino.cc/en/Reference/Char" TargetMode="External"/><Relationship Id="rId12" Type="http://schemas.openxmlformats.org/officeDocument/2006/relationships/hyperlink" Target="https://www.arduino.cc/en/Reference/Word" TargetMode="External"/><Relationship Id="rId17" Type="http://schemas.openxmlformats.org/officeDocument/2006/relationships/hyperlink" Target="https://www.arduino.cc/en/Reference/Double" TargetMode="External"/><Relationship Id="rId25" Type="http://schemas.openxmlformats.org/officeDocument/2006/relationships/hyperlink" Target="https://www.arduino.cc/en/Reference/LongCast" TargetMode="External"/><Relationship Id="rId2" Type="http://schemas.openxmlformats.org/officeDocument/2006/relationships/hyperlink" Target="https://www.arduino.cc/en/Reference/Constants" TargetMode="External"/><Relationship Id="rId16" Type="http://schemas.openxmlformats.org/officeDocument/2006/relationships/hyperlink" Target="https://www.arduino.cc/en/Reference/Float" TargetMode="External"/><Relationship Id="rId20" Type="http://schemas.openxmlformats.org/officeDocument/2006/relationships/hyperlink" Target="https://www.arduino.cc/en/Reference/Array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arduino.cc/en/Reference/BooleanVariables" TargetMode="External"/><Relationship Id="rId11" Type="http://schemas.openxmlformats.org/officeDocument/2006/relationships/hyperlink" Target="https://www.arduino.cc/en/Reference/UnsignedInt" TargetMode="External"/><Relationship Id="rId24" Type="http://schemas.openxmlformats.org/officeDocument/2006/relationships/hyperlink" Target="https://www.arduino.cc/en/Reference/WordCast" TargetMode="External"/><Relationship Id="rId5" Type="http://schemas.openxmlformats.org/officeDocument/2006/relationships/hyperlink" Target="https://www.arduino.cc/en/Reference/Void" TargetMode="External"/><Relationship Id="rId15" Type="http://schemas.openxmlformats.org/officeDocument/2006/relationships/hyperlink" Target="https://www.arduino.cc/en/Reference/Short" TargetMode="External"/><Relationship Id="rId23" Type="http://schemas.openxmlformats.org/officeDocument/2006/relationships/hyperlink" Target="https://www.arduino.cc/en/Reference/IntCast" TargetMode="External"/><Relationship Id="rId10" Type="http://schemas.openxmlformats.org/officeDocument/2006/relationships/hyperlink" Target="https://www.arduino.cc/en/Reference/Int" TargetMode="External"/><Relationship Id="rId19" Type="http://schemas.openxmlformats.org/officeDocument/2006/relationships/hyperlink" Target="https://www.arduino.cc/en/Reference/StringObject" TargetMode="External"/><Relationship Id="rId4" Type="http://schemas.openxmlformats.org/officeDocument/2006/relationships/hyperlink" Target="https://www.arduino.cc/en/Reference/Fpconstants" TargetMode="External"/><Relationship Id="rId9" Type="http://schemas.openxmlformats.org/officeDocument/2006/relationships/hyperlink" Target="https://www.arduino.cc/en/Reference/Byte" TargetMode="External"/><Relationship Id="rId14" Type="http://schemas.openxmlformats.org/officeDocument/2006/relationships/hyperlink" Target="https://www.arduino.cc/en/Reference/UnsignedLong" TargetMode="External"/><Relationship Id="rId22" Type="http://schemas.openxmlformats.org/officeDocument/2006/relationships/hyperlink" Target="https://www.arduino.cc/en/Reference/ByteCast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duino.cc/en/Reference/Tone" TargetMode="External"/><Relationship Id="rId13" Type="http://schemas.openxmlformats.org/officeDocument/2006/relationships/hyperlink" Target="https://www.arduino.cc/en/Reference/Millis" TargetMode="External"/><Relationship Id="rId18" Type="http://schemas.openxmlformats.org/officeDocument/2006/relationships/hyperlink" Target="https://www.arduino.cc/en/Reference/Max" TargetMode="External"/><Relationship Id="rId26" Type="http://schemas.openxmlformats.org/officeDocument/2006/relationships/hyperlink" Target="https://www.arduino.cc/en/Reference/Tan" TargetMode="External"/><Relationship Id="rId3" Type="http://schemas.openxmlformats.org/officeDocument/2006/relationships/hyperlink" Target="https://www.arduino.cc/en/Reference/DigitalWrite" TargetMode="External"/><Relationship Id="rId21" Type="http://schemas.openxmlformats.org/officeDocument/2006/relationships/hyperlink" Target="https://www.arduino.cc/en/Reference/Map" TargetMode="External"/><Relationship Id="rId7" Type="http://schemas.openxmlformats.org/officeDocument/2006/relationships/hyperlink" Target="https://www.arduino.cc/en/Reference/AnalogWrite" TargetMode="External"/><Relationship Id="rId12" Type="http://schemas.openxmlformats.org/officeDocument/2006/relationships/hyperlink" Target="https://www.arduino.cc/en/Reference/PulseIn" TargetMode="External"/><Relationship Id="rId17" Type="http://schemas.openxmlformats.org/officeDocument/2006/relationships/hyperlink" Target="https://www.arduino.cc/en/Reference/Min" TargetMode="External"/><Relationship Id="rId25" Type="http://schemas.openxmlformats.org/officeDocument/2006/relationships/hyperlink" Target="https://www.arduino.cc/en/Reference/Cos" TargetMode="External"/><Relationship Id="rId2" Type="http://schemas.openxmlformats.org/officeDocument/2006/relationships/hyperlink" Target="https://www.arduino.cc/en/Reference/PinMode" TargetMode="External"/><Relationship Id="rId16" Type="http://schemas.openxmlformats.org/officeDocument/2006/relationships/hyperlink" Target="https://www.arduino.cc/en/Reference/DelayMicroseconds" TargetMode="External"/><Relationship Id="rId20" Type="http://schemas.openxmlformats.org/officeDocument/2006/relationships/hyperlink" Target="https://www.arduino.cc/en/Reference/Constrain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arduino.cc/en/Reference/AnalogRead" TargetMode="External"/><Relationship Id="rId11" Type="http://schemas.openxmlformats.org/officeDocument/2006/relationships/hyperlink" Target="https://www.arduino.cc/en/Reference/ShiftIn" TargetMode="External"/><Relationship Id="rId24" Type="http://schemas.openxmlformats.org/officeDocument/2006/relationships/hyperlink" Target="https://www.arduino.cc/en/Reference/Sin" TargetMode="External"/><Relationship Id="rId5" Type="http://schemas.openxmlformats.org/officeDocument/2006/relationships/hyperlink" Target="https://www.arduino.cc/en/Reference/AnalogReference" TargetMode="External"/><Relationship Id="rId15" Type="http://schemas.openxmlformats.org/officeDocument/2006/relationships/hyperlink" Target="https://www.arduino.cc/en/Reference/Delay" TargetMode="External"/><Relationship Id="rId23" Type="http://schemas.openxmlformats.org/officeDocument/2006/relationships/hyperlink" Target="https://www.arduino.cc/en/Reference/Sqrt" TargetMode="External"/><Relationship Id="rId10" Type="http://schemas.openxmlformats.org/officeDocument/2006/relationships/hyperlink" Target="https://www.arduino.cc/en/Reference/ShiftOut" TargetMode="External"/><Relationship Id="rId19" Type="http://schemas.openxmlformats.org/officeDocument/2006/relationships/hyperlink" Target="https://www.arduino.cc/en/Reference/Abs" TargetMode="External"/><Relationship Id="rId4" Type="http://schemas.openxmlformats.org/officeDocument/2006/relationships/hyperlink" Target="https://www.arduino.cc/en/Reference/DigitalRead" TargetMode="External"/><Relationship Id="rId9" Type="http://schemas.openxmlformats.org/officeDocument/2006/relationships/hyperlink" Target="https://www.arduino.cc/en/Reference/NoTone" TargetMode="External"/><Relationship Id="rId14" Type="http://schemas.openxmlformats.org/officeDocument/2006/relationships/hyperlink" Target="https://www.arduino.cc/en/Reference/Micros" TargetMode="External"/><Relationship Id="rId22" Type="http://schemas.openxmlformats.org/officeDocument/2006/relationships/hyperlink" Target="https://www.arduino.cc/en/Reference/Po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duino.cc/en/Reference/While" TargetMode="External"/><Relationship Id="rId13" Type="http://schemas.openxmlformats.org/officeDocument/2006/relationships/hyperlink" Target="https://www.arduino.cc/en/Reference/Goto" TargetMode="External"/><Relationship Id="rId18" Type="http://schemas.openxmlformats.org/officeDocument/2006/relationships/hyperlink" Target="https://www.arduino.cc/en/Reference/Include" TargetMode="External"/><Relationship Id="rId26" Type="http://schemas.openxmlformats.org/officeDocument/2006/relationships/hyperlink" Target="https://www.arduino.cc/en/Reference/Bitshift" TargetMode="External"/><Relationship Id="rId3" Type="http://schemas.openxmlformats.org/officeDocument/2006/relationships/hyperlink" Target="https://www.arduino.cc/en/Reference/Loop" TargetMode="External"/><Relationship Id="rId21" Type="http://schemas.openxmlformats.org/officeDocument/2006/relationships/hyperlink" Target="https://www.arduino.cc/en/Reference/Modulo" TargetMode="External"/><Relationship Id="rId7" Type="http://schemas.openxmlformats.org/officeDocument/2006/relationships/hyperlink" Target="https://www.arduino.cc/en/Reference/SwitchCase" TargetMode="External"/><Relationship Id="rId12" Type="http://schemas.openxmlformats.org/officeDocument/2006/relationships/hyperlink" Target="https://www.arduino.cc/en/Reference/Return" TargetMode="External"/><Relationship Id="rId17" Type="http://schemas.openxmlformats.org/officeDocument/2006/relationships/hyperlink" Target="https://www.arduino.cc/en/Reference/Define" TargetMode="External"/><Relationship Id="rId25" Type="http://schemas.openxmlformats.org/officeDocument/2006/relationships/hyperlink" Target="https://www.arduino.cc/en/Reference/BitwiseXorNot" TargetMode="External"/><Relationship Id="rId2" Type="http://schemas.openxmlformats.org/officeDocument/2006/relationships/hyperlink" Target="https://www.arduino.cc/en/Reference/Setup" TargetMode="External"/><Relationship Id="rId16" Type="http://schemas.openxmlformats.org/officeDocument/2006/relationships/hyperlink" Target="https://www.arduino.cc/en/Reference/Comments" TargetMode="External"/><Relationship Id="rId20" Type="http://schemas.openxmlformats.org/officeDocument/2006/relationships/hyperlink" Target="https://www.arduino.cc/en/Reference/Arithmetic" TargetMode="External"/><Relationship Id="rId29" Type="http://schemas.openxmlformats.org/officeDocument/2006/relationships/hyperlink" Target="https://www.arduino.cc/en/Reference/BitwiseCompoundAnd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arduino.cc/en/Reference/For" TargetMode="External"/><Relationship Id="rId11" Type="http://schemas.openxmlformats.org/officeDocument/2006/relationships/hyperlink" Target="https://www.arduino.cc/en/Reference/Continue" TargetMode="External"/><Relationship Id="rId24" Type="http://schemas.openxmlformats.org/officeDocument/2006/relationships/hyperlink" Target="https://www.arduino.cc/en/Reference/BitwiseAnd" TargetMode="External"/><Relationship Id="rId5" Type="http://schemas.openxmlformats.org/officeDocument/2006/relationships/hyperlink" Target="https://www.arduino.cc/en/Reference/Else" TargetMode="External"/><Relationship Id="rId15" Type="http://schemas.openxmlformats.org/officeDocument/2006/relationships/hyperlink" Target="https://www.arduino.cc/en/Reference/Braces" TargetMode="External"/><Relationship Id="rId23" Type="http://schemas.openxmlformats.org/officeDocument/2006/relationships/hyperlink" Target="https://www.arduino.cc/en/Reference/Pointer" TargetMode="External"/><Relationship Id="rId28" Type="http://schemas.openxmlformats.org/officeDocument/2006/relationships/hyperlink" Target="https://www.arduino.cc/en/Reference/IncrementCompound" TargetMode="External"/><Relationship Id="rId10" Type="http://schemas.openxmlformats.org/officeDocument/2006/relationships/hyperlink" Target="https://www.arduino.cc/en/Reference/Break" TargetMode="External"/><Relationship Id="rId19" Type="http://schemas.openxmlformats.org/officeDocument/2006/relationships/hyperlink" Target="https://www.arduino.cc/en/Reference/Assignment" TargetMode="External"/><Relationship Id="rId4" Type="http://schemas.openxmlformats.org/officeDocument/2006/relationships/hyperlink" Target="https://www.arduino.cc/en/Reference/If" TargetMode="External"/><Relationship Id="rId9" Type="http://schemas.openxmlformats.org/officeDocument/2006/relationships/hyperlink" Target="https://www.arduino.cc/en/Reference/DoWhile" TargetMode="External"/><Relationship Id="rId14" Type="http://schemas.openxmlformats.org/officeDocument/2006/relationships/hyperlink" Target="https://www.arduino.cc/en/Reference/SemiColon" TargetMode="External"/><Relationship Id="rId22" Type="http://schemas.openxmlformats.org/officeDocument/2006/relationships/hyperlink" Target="https://www.arduino.cc/en/Reference/Boolean" TargetMode="External"/><Relationship Id="rId27" Type="http://schemas.openxmlformats.org/officeDocument/2006/relationships/hyperlink" Target="https://www.arduino.cc/en/Reference/Increment" TargetMode="External"/><Relationship Id="rId30" Type="http://schemas.openxmlformats.org/officeDocument/2006/relationships/hyperlink" Target="https://www.arduino.cc/en/Reference/BitwiseCompound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84360" y="685800"/>
            <a:ext cx="8000640" cy="14475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8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1-dars
Arduino </a:t>
            </a:r>
            <a:r>
              <a:rPr lang="en-US" sz="4800" b="0" strike="noStrike" cap="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uno</a:t>
            </a:r>
            <a:r>
              <a:rPr lang="en-US" sz="48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4800" b="0" strike="noStrike" cap="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haqida</a:t>
            </a:r>
            <a:r>
              <a:rPr lang="en-US" sz="48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84360" y="3843720"/>
            <a:ext cx="6400440" cy="1946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Рисунок 3"/>
          <p:cNvPicPr/>
          <p:nvPr/>
        </p:nvPicPr>
        <p:blipFill>
          <a:blip r:embed="rId2"/>
          <a:stretch/>
        </p:blipFill>
        <p:spPr>
          <a:xfrm>
            <a:off x="4273560" y="2560320"/>
            <a:ext cx="5144760" cy="395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1006942" y="163531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O’zgarmas</a:t>
            </a:r>
            <a:r>
              <a:rPr lang="en-US" dirty="0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qiymatlar</a:t>
            </a:r>
            <a:endParaRPr lang="en-US" dirty="0">
              <a:solidFill>
                <a:srgbClr val="E67E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HIGH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| </a:t>
            </a: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LOW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INPUT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| </a:t>
            </a: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OUTPUT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| </a:t>
            </a: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INPUT_PULLUP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LED_BUILTIN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true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| </a:t>
            </a: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false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integer </a:t>
            </a:r>
            <a:r>
              <a:rPr lang="en-US" dirty="0" smtClean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constants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floating point constants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dirty="0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turlari</a:t>
            </a:r>
            <a:endParaRPr lang="en-US" dirty="0">
              <a:solidFill>
                <a:srgbClr val="E67E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void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boolean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char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unsigned char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byte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int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unsigned </a:t>
            </a:r>
            <a:r>
              <a:rPr lang="en-US" dirty="0" err="1" smtClean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int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102942" y="1358320"/>
            <a:ext cx="397584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word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long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unsigned long</a:t>
            </a:r>
            <a:endParaRPr lang="en-US" dirty="0">
              <a:solidFill>
                <a:srgbClr val="0097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short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6"/>
              </a:rPr>
              <a:t>float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double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8"/>
              </a:rPr>
              <a:t>string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char array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9"/>
              </a:rPr>
              <a:t>String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object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0"/>
              </a:rPr>
              <a:t>array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Conversiya</a:t>
            </a:r>
            <a:endParaRPr lang="en-US" dirty="0">
              <a:solidFill>
                <a:srgbClr val="E67E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1"/>
              </a:rPr>
              <a:t>char()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2"/>
              </a:rPr>
              <a:t>byte()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3"/>
              </a:rPr>
              <a:t>int</a:t>
            </a: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3"/>
              </a:rPr>
              <a:t>()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4"/>
              </a:rPr>
              <a:t>word()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5"/>
              </a:rPr>
              <a:t>long()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6"/>
              </a:rPr>
              <a:t>float</a:t>
            </a:r>
            <a:r>
              <a:rPr lang="en-US" dirty="0" smtClean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6"/>
              </a:rPr>
              <a:t>()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558271" y="138748"/>
            <a:ext cx="9345705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tilining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so’zlari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rgbClr val="728E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O’zgaruvchilar</a:t>
            </a:r>
            <a:r>
              <a:rPr lang="en-US" dirty="0" smtClean="0">
                <a:solidFill>
                  <a:srgbClr val="728E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728E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6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558271" y="138748"/>
            <a:ext cx="9345705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tilining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so’zlari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rgbClr val="728E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Funksiyalar</a:t>
            </a:r>
            <a:r>
              <a:rPr lang="en-US" dirty="0" smtClean="0">
                <a:solidFill>
                  <a:srgbClr val="728E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728E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87187" y="2274838"/>
            <a:ext cx="33259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67E22"/>
                </a:solidFill>
                <a:latin typeface="TyponineSans Regular 18"/>
              </a:rPr>
              <a:t>Digital 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979C"/>
                </a:solidFill>
                <a:latin typeface="TyponineSans Regular 18"/>
                <a:hlinkClick r:id="rId2"/>
              </a:rPr>
              <a:t>pinMode</a:t>
            </a:r>
            <a:r>
              <a:rPr lang="en-US" dirty="0">
                <a:solidFill>
                  <a:srgbClr val="4F4E4E"/>
                </a:solidFill>
                <a:latin typeface="TyponineSans Regular 18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979C"/>
                </a:solidFill>
                <a:latin typeface="TyponineSans Regular 18"/>
                <a:hlinkClick r:id="rId3"/>
              </a:rPr>
              <a:t>digitalWrite</a:t>
            </a:r>
            <a:r>
              <a:rPr lang="en-US" dirty="0">
                <a:solidFill>
                  <a:srgbClr val="4F4E4E"/>
                </a:solidFill>
                <a:latin typeface="TyponineSans Regular 18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979C"/>
                </a:solidFill>
                <a:latin typeface="TyponineSans Regular 18"/>
                <a:hlinkClick r:id="rId4"/>
              </a:rPr>
              <a:t>digitalRead</a:t>
            </a:r>
            <a:r>
              <a:rPr lang="en-US" dirty="0">
                <a:solidFill>
                  <a:srgbClr val="4F4E4E"/>
                </a:solidFill>
                <a:latin typeface="TyponineSans Regular 18"/>
              </a:rPr>
              <a:t>()</a:t>
            </a:r>
          </a:p>
          <a:p>
            <a:r>
              <a:rPr lang="en-US" dirty="0">
                <a:solidFill>
                  <a:srgbClr val="E67E22"/>
                </a:solidFill>
                <a:latin typeface="TyponineSans Regular 18"/>
              </a:rPr>
              <a:t>Analog 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979C"/>
                </a:solidFill>
                <a:latin typeface="TyponineSans Regular 18"/>
                <a:hlinkClick r:id="rId5"/>
              </a:rPr>
              <a:t>analogReference</a:t>
            </a:r>
            <a:r>
              <a:rPr lang="en-US" dirty="0">
                <a:solidFill>
                  <a:srgbClr val="4F4E4E"/>
                </a:solidFill>
                <a:latin typeface="TyponineSans Regular 18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979C"/>
                </a:solidFill>
                <a:latin typeface="TyponineSans Regular 18"/>
                <a:hlinkClick r:id="rId6"/>
              </a:rPr>
              <a:t>analogRead</a:t>
            </a:r>
            <a:r>
              <a:rPr lang="en-US" dirty="0">
                <a:solidFill>
                  <a:srgbClr val="4F4E4E"/>
                </a:solidFill>
                <a:latin typeface="TyponineSans Regular 18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979C"/>
                </a:solidFill>
                <a:latin typeface="TyponineSans Regular 18"/>
                <a:hlinkClick r:id="rId7"/>
              </a:rPr>
              <a:t>analogWrite</a:t>
            </a:r>
            <a:r>
              <a:rPr lang="en-US" dirty="0">
                <a:solidFill>
                  <a:srgbClr val="4F4E4E"/>
                </a:solidFill>
                <a:latin typeface="TyponineSans Regular 18"/>
              </a:rPr>
              <a:t>() - </a:t>
            </a:r>
            <a:r>
              <a:rPr lang="en-US" i="1" dirty="0">
                <a:solidFill>
                  <a:srgbClr val="4F4E4E"/>
                </a:solidFill>
                <a:latin typeface="TyponineSans Regular 18"/>
              </a:rPr>
              <a:t>PWM</a:t>
            </a:r>
            <a:endParaRPr lang="en-US" b="0" i="0" dirty="0">
              <a:solidFill>
                <a:srgbClr val="4F4E4E"/>
              </a:solidFill>
              <a:effectLst/>
              <a:latin typeface="TyponineSans Regular 18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13093" y="1993810"/>
            <a:ext cx="29718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E67E22"/>
                </a:solidFill>
                <a:latin typeface="TyponineSans Regular 18"/>
              </a:rPr>
              <a:t>Boshqa</a:t>
            </a:r>
            <a:r>
              <a:rPr lang="en-US" dirty="0" smtClean="0">
                <a:solidFill>
                  <a:srgbClr val="E67E22"/>
                </a:solidFill>
                <a:latin typeface="TyponineSans Regular 18"/>
              </a:rPr>
              <a:t> </a:t>
            </a:r>
            <a:r>
              <a:rPr lang="en-US" dirty="0" err="1" smtClean="0">
                <a:solidFill>
                  <a:srgbClr val="E67E22"/>
                </a:solidFill>
                <a:latin typeface="TyponineSans Regular 18"/>
              </a:rPr>
              <a:t>turdagi</a:t>
            </a:r>
            <a:r>
              <a:rPr lang="en-US" dirty="0" smtClean="0">
                <a:solidFill>
                  <a:srgbClr val="E67E22"/>
                </a:solidFill>
                <a:latin typeface="TyponineSans Regular 18"/>
              </a:rPr>
              <a:t> </a:t>
            </a:r>
            <a:r>
              <a:rPr lang="en-US" dirty="0">
                <a:solidFill>
                  <a:srgbClr val="E67E22"/>
                </a:solidFill>
                <a:latin typeface="TyponineSans Regular 18"/>
              </a:rPr>
              <a:t>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yponineSans Regular 18"/>
                <a:hlinkClick r:id="rId8"/>
              </a:rPr>
              <a:t>tone</a:t>
            </a:r>
            <a:r>
              <a:rPr lang="en-US" dirty="0">
                <a:solidFill>
                  <a:srgbClr val="4F4E4E"/>
                </a:solidFill>
                <a:latin typeface="TyponineSans Regular 18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979C"/>
                </a:solidFill>
                <a:latin typeface="TyponineSans Regular 18"/>
                <a:hlinkClick r:id="rId9"/>
              </a:rPr>
              <a:t>noTone</a:t>
            </a:r>
            <a:r>
              <a:rPr lang="en-US" dirty="0">
                <a:solidFill>
                  <a:srgbClr val="4F4E4E"/>
                </a:solidFill>
                <a:latin typeface="TyponineSans Regular 18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979C"/>
                </a:solidFill>
                <a:latin typeface="TyponineSans Regular 18"/>
                <a:hlinkClick r:id="rId10"/>
              </a:rPr>
              <a:t>shiftOut</a:t>
            </a:r>
            <a:r>
              <a:rPr lang="en-US" dirty="0">
                <a:solidFill>
                  <a:srgbClr val="4F4E4E"/>
                </a:solidFill>
                <a:latin typeface="TyponineSans Regular 18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979C"/>
                </a:solidFill>
                <a:latin typeface="TyponineSans Regular 18"/>
                <a:hlinkClick r:id="rId11"/>
              </a:rPr>
              <a:t>shiftIn</a:t>
            </a:r>
            <a:r>
              <a:rPr lang="en-US" dirty="0">
                <a:solidFill>
                  <a:srgbClr val="4F4E4E"/>
                </a:solidFill>
                <a:latin typeface="TyponineSans Regular 18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979C"/>
                </a:solidFill>
                <a:latin typeface="TyponineSans Regular 18"/>
                <a:hlinkClick r:id="rId12"/>
              </a:rPr>
              <a:t>pulseIn</a:t>
            </a:r>
            <a:r>
              <a:rPr lang="en-US" dirty="0">
                <a:solidFill>
                  <a:srgbClr val="4F4E4E"/>
                </a:solidFill>
                <a:latin typeface="TyponineSans Regular 18"/>
              </a:rPr>
              <a:t>()</a:t>
            </a:r>
          </a:p>
          <a:p>
            <a:r>
              <a:rPr lang="en-US" dirty="0" err="1" smtClean="0">
                <a:solidFill>
                  <a:srgbClr val="E67E22"/>
                </a:solidFill>
                <a:latin typeface="TyponineSans Regular 18"/>
              </a:rPr>
              <a:t>Vaqt</a:t>
            </a:r>
            <a:endParaRPr lang="en-US" dirty="0">
              <a:solidFill>
                <a:srgbClr val="E67E22"/>
              </a:solidFill>
              <a:latin typeface="TyponineSans Regular 1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979C"/>
                </a:solidFill>
                <a:latin typeface="TyponineSans Regular 18"/>
                <a:hlinkClick r:id="rId13"/>
              </a:rPr>
              <a:t>millis</a:t>
            </a:r>
            <a:r>
              <a:rPr lang="en-US" dirty="0">
                <a:solidFill>
                  <a:srgbClr val="4F4E4E"/>
                </a:solidFill>
                <a:latin typeface="TyponineSans Regular 18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yponineSans Regular 18"/>
                <a:hlinkClick r:id="rId14"/>
              </a:rPr>
              <a:t>micros</a:t>
            </a:r>
            <a:r>
              <a:rPr lang="en-US" dirty="0">
                <a:solidFill>
                  <a:srgbClr val="4F4E4E"/>
                </a:solidFill>
                <a:latin typeface="TyponineSans Regular 18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yponineSans Regular 18"/>
                <a:hlinkClick r:id="rId15"/>
              </a:rPr>
              <a:t>delay</a:t>
            </a:r>
            <a:r>
              <a:rPr lang="en-US" dirty="0">
                <a:solidFill>
                  <a:srgbClr val="4F4E4E"/>
                </a:solidFill>
                <a:latin typeface="TyponineSans Regular 18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979C"/>
                </a:solidFill>
                <a:latin typeface="TyponineSans Regular 18"/>
                <a:hlinkClick r:id="rId16"/>
              </a:rPr>
              <a:t>delayMicroseconds</a:t>
            </a:r>
            <a:r>
              <a:rPr lang="en-US" dirty="0">
                <a:solidFill>
                  <a:srgbClr val="4F4E4E"/>
                </a:solidFill>
                <a:latin typeface="TyponineSans Regular 18"/>
              </a:rPr>
              <a:t>()</a:t>
            </a:r>
            <a:endParaRPr lang="en-US" b="0" i="0" dirty="0">
              <a:solidFill>
                <a:srgbClr val="4F4E4E"/>
              </a:solidFill>
              <a:effectLst/>
              <a:latin typeface="TyponineSans Regular 18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566211" y="1993810"/>
            <a:ext cx="33377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E67E22"/>
                </a:solidFill>
                <a:latin typeface="TyponineSans Regular 18"/>
              </a:rPr>
              <a:t>Matematik</a:t>
            </a:r>
            <a:endParaRPr lang="en-US" dirty="0">
              <a:solidFill>
                <a:srgbClr val="E67E22"/>
              </a:solidFill>
              <a:latin typeface="TyponineSans Regular 1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yponineSans Regular 18"/>
                <a:hlinkClick r:id="rId17"/>
              </a:rPr>
              <a:t>min</a:t>
            </a:r>
            <a:r>
              <a:rPr lang="en-US" dirty="0">
                <a:solidFill>
                  <a:srgbClr val="4F4E4E"/>
                </a:solidFill>
                <a:latin typeface="TyponineSans Regular 18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yponineSans Regular 18"/>
                <a:hlinkClick r:id="rId18"/>
              </a:rPr>
              <a:t>max</a:t>
            </a:r>
            <a:r>
              <a:rPr lang="en-US" dirty="0">
                <a:solidFill>
                  <a:srgbClr val="4F4E4E"/>
                </a:solidFill>
                <a:latin typeface="TyponineSans Regular 18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yponineSans Regular 18"/>
                <a:hlinkClick r:id="rId19"/>
              </a:rPr>
              <a:t>abs</a:t>
            </a:r>
            <a:r>
              <a:rPr lang="en-US" dirty="0">
                <a:solidFill>
                  <a:srgbClr val="4F4E4E"/>
                </a:solidFill>
                <a:latin typeface="TyponineSans Regular 18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yponineSans Regular 18"/>
                <a:hlinkClick r:id="rId20"/>
              </a:rPr>
              <a:t>constrain</a:t>
            </a:r>
            <a:r>
              <a:rPr lang="en-US" dirty="0">
                <a:solidFill>
                  <a:srgbClr val="4F4E4E"/>
                </a:solidFill>
                <a:latin typeface="TyponineSans Regular 18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yponineSans Regular 18"/>
                <a:hlinkClick r:id="rId21"/>
              </a:rPr>
              <a:t>map</a:t>
            </a:r>
            <a:r>
              <a:rPr lang="en-US" dirty="0">
                <a:solidFill>
                  <a:srgbClr val="4F4E4E"/>
                </a:solidFill>
                <a:latin typeface="TyponineSans Regular 18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yponineSans Regular 18"/>
                <a:hlinkClick r:id="rId22"/>
              </a:rPr>
              <a:t>pow</a:t>
            </a:r>
            <a:r>
              <a:rPr lang="en-US" dirty="0">
                <a:solidFill>
                  <a:srgbClr val="4F4E4E"/>
                </a:solidFill>
                <a:latin typeface="TyponineSans Regular 18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979C"/>
                </a:solidFill>
                <a:latin typeface="TyponineSans Regular 18"/>
                <a:hlinkClick r:id="rId23"/>
              </a:rPr>
              <a:t>sqrt</a:t>
            </a:r>
            <a:r>
              <a:rPr lang="en-US" dirty="0">
                <a:solidFill>
                  <a:srgbClr val="4F4E4E"/>
                </a:solidFill>
                <a:latin typeface="TyponineSans Regular 18"/>
              </a:rPr>
              <a:t>()</a:t>
            </a:r>
          </a:p>
          <a:p>
            <a:r>
              <a:rPr lang="en-US" dirty="0" err="1" smtClean="0">
                <a:solidFill>
                  <a:srgbClr val="E67E22"/>
                </a:solidFill>
                <a:latin typeface="TyponineSans Regular 18"/>
              </a:rPr>
              <a:t>Trigonometrik</a:t>
            </a:r>
            <a:endParaRPr lang="en-US" dirty="0">
              <a:solidFill>
                <a:srgbClr val="E67E22"/>
              </a:solidFill>
              <a:latin typeface="TyponineSans Regular 1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yponineSans Regular 18"/>
                <a:hlinkClick r:id="rId24"/>
              </a:rPr>
              <a:t>sin</a:t>
            </a:r>
            <a:r>
              <a:rPr lang="en-US" dirty="0">
                <a:solidFill>
                  <a:srgbClr val="4F4E4E"/>
                </a:solidFill>
                <a:latin typeface="TyponineSans Regular 18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yponineSans Regular 18"/>
                <a:hlinkClick r:id="rId25"/>
              </a:rPr>
              <a:t>cos</a:t>
            </a:r>
            <a:r>
              <a:rPr lang="en-US" dirty="0">
                <a:solidFill>
                  <a:srgbClr val="4F4E4E"/>
                </a:solidFill>
                <a:latin typeface="TyponineSans Regular 18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yponineSans Regular 18"/>
                <a:hlinkClick r:id="rId26"/>
              </a:rPr>
              <a:t>tan</a:t>
            </a:r>
            <a:r>
              <a:rPr lang="en-US" dirty="0">
                <a:solidFill>
                  <a:srgbClr val="4F4E4E"/>
                </a:solidFill>
                <a:latin typeface="TyponineSans Regular 18"/>
              </a:rPr>
              <a:t>()</a:t>
            </a:r>
            <a:endParaRPr lang="en-US" b="0" i="0" dirty="0">
              <a:solidFill>
                <a:srgbClr val="4F4E4E"/>
              </a:solidFill>
              <a:effectLst/>
              <a:latin typeface="TyponineSans Regular 18"/>
            </a:endParaRPr>
          </a:p>
        </p:txBody>
      </p:sp>
    </p:spTree>
    <p:extLst>
      <p:ext uri="{BB962C8B-B14F-4D97-AF65-F5344CB8AC3E}">
        <p14:creationId xmlns:p14="http://schemas.microsoft.com/office/powerpoint/2010/main" val="427907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61" y="1124281"/>
            <a:ext cx="7850999" cy="5626143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24553" y="170828"/>
            <a:ext cx="10866812" cy="8377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en-US" b="1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mikrokontrollerining</a:t>
            </a:r>
            <a:r>
              <a:rPr lang="en-US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tuzilishi</a:t>
            </a:r>
            <a:endParaRPr lang="ru-RU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837080" y="331560"/>
            <a:ext cx="8534160" cy="75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Arduino uno uchun miKroprotsessorlar.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741600" y="3784680"/>
            <a:ext cx="5384880" cy="2844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turdagi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Atmega328P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protsessori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</a:t>
            </a:r>
            <a:endParaRPr lang="en-US" sz="2000" b="0" strike="noStrike" spc="-1" dirty="0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Bu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turdagi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mikroprotsessorlar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plata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pinlariga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(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uyachalariga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kirib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turgan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holatda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joylashtiriladi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 </a:t>
            </a:r>
            <a:endParaRPr lang="en-US" sz="2000" b="0" strike="noStrike" spc="-1" dirty="0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00" name="Объект 3"/>
          <p:cNvPicPr/>
          <p:nvPr/>
        </p:nvPicPr>
        <p:blipFill>
          <a:blip r:embed="rId2"/>
          <a:stretch/>
        </p:blipFill>
        <p:spPr>
          <a:xfrm>
            <a:off x="7562160" y="1314360"/>
            <a:ext cx="2191320" cy="2004480"/>
          </a:xfrm>
          <a:prstGeom prst="rect">
            <a:avLst/>
          </a:prstGeom>
          <a:ln>
            <a:noFill/>
          </a:ln>
        </p:spPr>
      </p:pic>
      <p:pic>
        <p:nvPicPr>
          <p:cNvPr id="101" name="Рисунок 4"/>
          <p:cNvPicPr/>
          <p:nvPr/>
        </p:nvPicPr>
        <p:blipFill>
          <a:blip r:embed="rId3"/>
          <a:stretch/>
        </p:blipFill>
        <p:spPr>
          <a:xfrm>
            <a:off x="1008000" y="1542960"/>
            <a:ext cx="3046320" cy="220212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6688800" y="3784680"/>
            <a:ext cx="5106960" cy="270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</a:t>
            </a:r>
            <a:r>
              <a:rPr lang="en-US" sz="2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MD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turdagi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Atmega328P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protsessori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Bu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turdagi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mikroprotsessorlar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plata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ustida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joylashtiriladi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81" y="1141281"/>
            <a:ext cx="8422259" cy="5628668"/>
          </a:xfrm>
          <a:prstGeom prst="rect">
            <a:avLst/>
          </a:prstGeom>
        </p:spPr>
      </p:pic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724553" y="170828"/>
            <a:ext cx="10866812" cy="8377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US" b="1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turidagi</a:t>
            </a:r>
            <a:r>
              <a:rPr lang="en-US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Atmega8, 168, 328 </a:t>
            </a:r>
            <a:r>
              <a:rPr lang="en-US" b="1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mikroprotsessorlarining</a:t>
            </a:r>
            <a:r>
              <a:rPr lang="en-US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pinlari</a:t>
            </a:r>
            <a:r>
              <a:rPr lang="en-US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xaritasi</a:t>
            </a:r>
            <a:r>
              <a:rPr lang="en-US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24553" y="170828"/>
            <a:ext cx="10866812" cy="8377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turidagi</a:t>
            </a:r>
            <a:r>
              <a:rPr lang="en-US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Atmega8, 168, 328 </a:t>
            </a:r>
            <a:r>
              <a:rPr lang="en-US" b="1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mikroprotsessorlarining</a:t>
            </a:r>
            <a:r>
              <a:rPr lang="en-US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pinlari</a:t>
            </a:r>
            <a:r>
              <a:rPr lang="en-US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xaritasi</a:t>
            </a:r>
            <a:r>
              <a:rPr lang="en-US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177" y="1438405"/>
            <a:ext cx="7065728" cy="527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8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0694" y="230716"/>
            <a:ext cx="8534400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mikrokontrollerning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qurilmalari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186" y="1737783"/>
            <a:ext cx="5287462" cy="4071346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957635" y="1546412"/>
            <a:ext cx="4407742" cy="14952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Atmega8U2</a:t>
            </a:r>
          </a:p>
          <a:p>
            <a:pPr marL="742950" indent="-7429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Ch340g</a:t>
            </a:r>
          </a:p>
          <a:p>
            <a:pPr marL="742950" indent="-74295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Ftdi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boshqalar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11" y="3469341"/>
            <a:ext cx="6544958" cy="315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4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06" y="806824"/>
            <a:ext cx="5459505" cy="545950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692" y="806825"/>
            <a:ext cx="5620755" cy="545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0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9675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muhiti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530" y="1061758"/>
            <a:ext cx="82772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0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4824" y="98406"/>
            <a:ext cx="9345705" cy="7353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tilining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so’zlari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728E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728E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93179" y="1030532"/>
            <a:ext cx="35993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setup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loop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err="1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dirty="0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Structuralari</a:t>
            </a:r>
            <a:endParaRPr lang="en-US" dirty="0">
              <a:solidFill>
                <a:srgbClr val="E67E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if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if...else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for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switch case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while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do... while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break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continue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return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goto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Sintaksis</a:t>
            </a:r>
            <a:r>
              <a:rPr lang="en-US" dirty="0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modullar</a:t>
            </a:r>
            <a:endParaRPr lang="en-US" dirty="0">
              <a:solidFill>
                <a:srgbClr val="E67E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;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tugallash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moduli)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{}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tana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moduli)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6"/>
              </a:rPr>
              <a:t>//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satrni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komentga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6"/>
              </a:rPr>
              <a:t>/* */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satrlarni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komentga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#define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8"/>
              </a:rPr>
              <a:t>#</a:t>
            </a:r>
            <a:r>
              <a:rPr lang="en-US" dirty="0" smtClean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8"/>
              </a:rPr>
              <a:t>include</a:t>
            </a:r>
            <a:endParaRPr lang="en-US" b="0" i="0" dirty="0">
              <a:solidFill>
                <a:srgbClr val="4F4E4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292506" y="466061"/>
            <a:ext cx="364704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Arifmetik</a:t>
            </a:r>
            <a:r>
              <a:rPr lang="en-US" dirty="0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err="1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peratorlar</a:t>
            </a:r>
            <a:endParaRPr lang="en-US" dirty="0">
              <a:solidFill>
                <a:srgbClr val="E67E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9"/>
              </a:rPr>
              <a:t>=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tenglik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0"/>
              </a:rPr>
              <a:t>+ 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qo’shish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0"/>
              </a:rPr>
              <a:t>-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(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ayirish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0"/>
              </a:rPr>
              <a:t>*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ko’paytirish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0"/>
              </a:rPr>
              <a:t>/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bo’lish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1"/>
              </a:rPr>
              <a:t>%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qoldiqli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bo’lish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Taqqoslash</a:t>
            </a:r>
            <a:r>
              <a:rPr lang="en-US" dirty="0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operatorlari</a:t>
            </a:r>
            <a:endParaRPr lang="en-US" dirty="0" smtClean="0">
              <a:solidFill>
                <a:srgbClr val="E67E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==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!=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&lt;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&gt;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(kata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&lt;=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&gt;=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(kata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dirty="0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operatorlari</a:t>
            </a:r>
            <a:endParaRPr lang="en-US" dirty="0">
              <a:solidFill>
                <a:srgbClr val="E67E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2"/>
              </a:rPr>
              <a:t>&amp;&amp;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2"/>
              </a:rPr>
              <a:t>||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2"/>
              </a:rPr>
              <a:t>!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939551" y="707615"/>
            <a:ext cx="38026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Ikkilik</a:t>
            </a:r>
            <a:r>
              <a:rPr lang="en-US" dirty="0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o’nlik</a:t>
            </a:r>
            <a:r>
              <a:rPr lang="en-US" dirty="0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ko’paytirish</a:t>
            </a:r>
            <a:endParaRPr lang="en-US" dirty="0">
              <a:solidFill>
                <a:srgbClr val="E67E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3"/>
              </a:rPr>
              <a:t>* </a:t>
            </a:r>
            <a:r>
              <a:rPr lang="en-US" dirty="0" err="1" smtClean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3"/>
              </a:rPr>
              <a:t>o’nlikda</a:t>
            </a:r>
            <a:r>
              <a:rPr lang="en-US" dirty="0" smtClean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3"/>
              </a:rPr>
              <a:t> </a:t>
            </a:r>
            <a:r>
              <a:rPr lang="en-US" dirty="0" err="1" smtClean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3"/>
              </a:rPr>
              <a:t>ko’paytirish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3"/>
              </a:rPr>
              <a:t>&amp; </a:t>
            </a:r>
            <a:r>
              <a:rPr lang="en-US" dirty="0" err="1" smtClean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3"/>
              </a:rPr>
              <a:t>ikkilikda</a:t>
            </a:r>
            <a:r>
              <a:rPr lang="en-US" dirty="0" smtClean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3"/>
              </a:rPr>
              <a:t> </a:t>
            </a:r>
            <a:r>
              <a:rPr lang="en-US" dirty="0" err="1" smtClean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3"/>
              </a:rPr>
              <a:t>ko’paytirish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Ikkilikda</a:t>
            </a:r>
            <a:r>
              <a:rPr lang="en-US" dirty="0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taqqoslash</a:t>
            </a:r>
            <a:r>
              <a:rPr lang="en-US" dirty="0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operatorlari</a:t>
            </a:r>
            <a:endParaRPr lang="en-US" dirty="0">
              <a:solidFill>
                <a:srgbClr val="E67E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4"/>
              </a:rPr>
              <a:t>&amp;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ko’paytirish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4"/>
              </a:rPr>
              <a:t>|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qo’shish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4"/>
              </a:rPr>
              <a:t>^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5"/>
              </a:rPr>
              <a:t>~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inkor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6"/>
              </a:rPr>
              <a:t>&lt;&lt;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o’ng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tomonga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surish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6"/>
              </a:rPr>
              <a:t>&gt;&gt;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(chap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tomonga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surish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Qiymatlarni</a:t>
            </a:r>
            <a:r>
              <a:rPr lang="en-US" dirty="0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dirty="0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operatorlari</a:t>
            </a:r>
            <a:endParaRPr lang="en-US" dirty="0" smtClean="0">
              <a:solidFill>
                <a:srgbClr val="E67E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7"/>
              </a:rPr>
              <a:t>++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qiymatni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1ga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oshirish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7"/>
              </a:rPr>
              <a:t>--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qiymatni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1ga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kamaytirish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8"/>
              </a:rPr>
              <a:t>+=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qiymatga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qo’shish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8"/>
              </a:rPr>
              <a:t>-=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qiymatdan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ayirish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8"/>
              </a:rPr>
              <a:t>*=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qiymatga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ko’paytirish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8"/>
              </a:rPr>
              <a:t>/=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(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qiymatni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bo’lish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8"/>
              </a:rPr>
              <a:t>%=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qiymatni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qoldiqli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bo’lish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9"/>
              </a:rPr>
              <a:t>&amp;=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qiymatni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ikkilikda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ko’paytirish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7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0"/>
              </a:rPr>
              <a:t>|=</a:t>
            </a:r>
            <a:r>
              <a:rPr lang="en-US" dirty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qiymatdan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ikkilikda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ayirish</a:t>
            </a:r>
            <a:r>
              <a:rPr lang="en-US" dirty="0" smtClean="0">
                <a:solidFill>
                  <a:srgbClr val="4F4E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4F4E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93178" y="70761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728E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956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214</Words>
  <Application>Microsoft Office PowerPoint</Application>
  <PresentationFormat>Широкоэкранный</PresentationFormat>
  <Paragraphs>141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 New Roman</vt:lpstr>
      <vt:lpstr>TyponineSans Regular 18</vt:lpstr>
      <vt:lpstr>Wingdings 3</vt:lpstr>
      <vt:lpstr>Сектор</vt:lpstr>
      <vt:lpstr>Презентация PowerPoint</vt:lpstr>
      <vt:lpstr>Arduino uno mikrokontrollerining tuzilishi</vt:lpstr>
      <vt:lpstr>Презентация PowerPoint</vt:lpstr>
      <vt:lpstr>TH turidagi Atmega8, 168, 328 mikroprotsessorlarining pinlari xaritasi:</vt:lpstr>
      <vt:lpstr>Smd turidagi Atmega8, 168, 328 mikroprotsessorlarining pinlari xaritasi:</vt:lpstr>
      <vt:lpstr>Arduino uno mikrokontrollerning usb interfaces qurilmalari.</vt:lpstr>
      <vt:lpstr>Презентация PowerPoint</vt:lpstr>
      <vt:lpstr>Arduino ide dasturlash muhiti:</vt:lpstr>
      <vt:lpstr>Arduino tilining asosiy kalit so’zlari: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1-dars Arduino uno haqida.</dc:title>
  <dc:subject/>
  <dc:creator>Central Asia</dc:creator>
  <dc:description/>
  <cp:lastModifiedBy>Central Asia</cp:lastModifiedBy>
  <cp:revision>17</cp:revision>
  <dcterms:created xsi:type="dcterms:W3CDTF">2017-03-09T04:23:51Z</dcterms:created>
  <dcterms:modified xsi:type="dcterms:W3CDTF">2017-03-11T07:19:19Z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