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FCC33-E5EF-461F-BF4D-AD298ABDB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44EBEC-D45E-4180-8135-DD4DB45D6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33A286-EC1F-42F3-A636-9EA0050E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BBC9-6D5E-40D9-B2C9-ABF2A2B4261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46D0CC-5E37-4FEF-8558-E50EF78C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99EADC-275B-4513-A4AB-4BFBE051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F455-B6BC-4551-A4CC-F6F8EA73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26A94-E419-49E0-BFF0-78D0D5B1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895E6F-B2FB-4FF3-9AEC-E379B1514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F0B27B-447B-4619-B9BE-DF8BA68F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BBC9-6D5E-40D9-B2C9-ABF2A2B4261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39C112-5FDF-4DFD-9E82-483F6EAE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160ECD-D247-4928-BDC3-EA24833A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F455-B6BC-4551-A4CC-F6F8EA73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42229E-3F24-4663-8EF0-AC5CFD31F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F354E1-0DAD-4F84-8315-B74FDECB1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DB7426-40DA-4196-8CF0-FE849B0C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BBC9-6D5E-40D9-B2C9-ABF2A2B4261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6837EE-E795-44D4-AEF3-85BFEA8E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F63D25-6344-4B56-BE3C-F6B6D163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F455-B6BC-4551-A4CC-F6F8EA73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19ABF-4B7C-4766-8C26-CF1CCE0F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929D3C-1D8F-4640-93C0-4DEA74A8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5275D5-7D62-4C63-BD93-E84C6DC6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BBC9-6D5E-40D9-B2C9-ABF2A2B4261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5A004-5A28-42B6-B4E9-C2D503DA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558718-65E8-4E4E-ADED-FFD99657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F455-B6BC-4551-A4CC-F6F8EA73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7CD7F-9B8E-41A7-97C8-0456E52D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3F05A3-71D0-4537-9FFE-3614E8BDA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04A04-50C1-45D6-886B-AE443DF9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BBC9-6D5E-40D9-B2C9-ABF2A2B4261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BEFC15-3E30-4628-9CE1-BB24250F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C914B8-F32D-4A13-9821-FB3DCD39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F455-B6BC-4551-A4CC-F6F8EA73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4F897-6645-4A95-95EC-0BEA0452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6B0B9A-2DF7-486C-B39C-D1A915F9C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288D7E-229E-4D19-A042-178F019A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144001-1C79-4DB3-BB2B-DD2F18B4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BBC9-6D5E-40D9-B2C9-ABF2A2B4261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69AC8A-868E-4CEB-ABB1-F6541F7C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2AAF76-1652-4A13-B202-C50D0941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F455-B6BC-4551-A4CC-F6F8EA73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0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BDC6D-1F4E-480F-B660-D688B20C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27322C-FCEC-4BEF-9251-E49FE96C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F46AA5-2F41-4065-910A-104BAC93A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C3D90F-6A24-4734-970C-696BF203D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9C453B-503C-44E0-91A7-5EA57FB77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31860D-2253-45A2-85A1-45F3191F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BBC9-6D5E-40D9-B2C9-ABF2A2B4261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EE5415-7260-4719-B85A-0E2DB975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1B99C0-5394-4EE3-B953-21D7E25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F455-B6BC-4551-A4CC-F6F8EA73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4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0E9B1-A43A-4B5A-A1C4-D3C44044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5886A7-35EF-44DB-BF6B-BE89B0B5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BBC9-6D5E-40D9-B2C9-ABF2A2B4261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873239-06FB-443E-A18F-49DF6B3E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FA0F09-78BB-4CD3-9A53-148750BB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F455-B6BC-4551-A4CC-F6F8EA73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8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CA9E81-9002-45FE-B5AC-945D2B8F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BBC9-6D5E-40D9-B2C9-ABF2A2B4261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7A4117-4B5C-4414-AF22-2ADA8992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6AB44-EFD0-49BA-BC45-B534D615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F455-B6BC-4551-A4CC-F6F8EA73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5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A46C6-B638-4300-9D33-4D4497B7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58293F-7B49-4BF3-9FA5-97DB5915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B908FF-FB3D-4EB9-B2DC-F79483563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15D11-F5B5-4C57-9EF8-5E1EFBAC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BBC9-6D5E-40D9-B2C9-ABF2A2B4261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30DB1B-233D-4BFA-AC11-9CB959D2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BE9DAC-72E5-4FE1-9F3A-D40639ED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F455-B6BC-4551-A4CC-F6F8EA73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9A0E0-2ECF-4B36-8E49-878B11CE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66D25E-5E3D-441B-9961-A3F06B253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EE4D07-A5EB-4242-ABD7-CF19EAEF4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5F51EF-CB21-4359-81F0-84288021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BBC9-6D5E-40D9-B2C9-ABF2A2B4261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D6FFD8-7C6A-4FCC-AF82-B8D7A62D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356959-175F-45E7-9C4E-A97FD1DE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F455-B6BC-4551-A4CC-F6F8EA73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04EEC-8117-44D0-8F6C-AC60CF05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9E8670-7D41-41D2-BD8A-79B7DD47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D62229-9A3F-4560-9612-CDC43028F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DBBC9-6D5E-40D9-B2C9-ABF2A2B4261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E3584F-572D-4A55-9318-71F2A8C24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1D0E7-B5F6-43C6-9E40-C99FAA2E8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455-B6BC-4551-A4CC-F6F8EA73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48DF3-19D4-474C-A8D9-1A6F98886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Shifting out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Siljish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30" name="Picture 6" descr="https://www.arduino.cc/en/uploads/Tutorial/595_pin_diagram.png">
            <a:extLst>
              <a:ext uri="{FF2B5EF4-FFF2-40B4-BE49-F238E27FC236}">
                <a16:creationId xmlns:a16="http://schemas.microsoft.com/office/drawing/2014/main" id="{E968EBD1-AA1B-4BC9-927A-F31E4990B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3710609"/>
            <a:ext cx="24193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11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arduino.cc/en/uploads/Tutorial/ShftOutExmp2_3.gif">
            <a:extLst>
              <a:ext uri="{FF2B5EF4-FFF2-40B4-BE49-F238E27FC236}">
                <a16:creationId xmlns:a16="http://schemas.microsoft.com/office/drawing/2014/main" id="{7287AA6C-9801-4840-A477-463A916E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52" y="226839"/>
            <a:ext cx="6404321" cy="640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90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058D1-8B76-47AB-95AC-3CF181BC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Siljish</a:t>
            </a:r>
            <a:r>
              <a:rPr lang="en-US" dirty="0"/>
              <a:t> (shifting out) </a:t>
            </a:r>
            <a:r>
              <a:rPr lang="en-US" dirty="0" err="1"/>
              <a:t>va</a:t>
            </a:r>
            <a:r>
              <a:rPr lang="en-US" dirty="0"/>
              <a:t> 74hc595 chip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F3AC2-E89D-4D83-9E94-E0090120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Siz</a:t>
            </a:r>
            <a:r>
              <a:rPr lang="en-US" dirty="0"/>
              <a:t> Arduino </a:t>
            </a:r>
            <a:r>
              <a:rPr lang="en-US" dirty="0" err="1"/>
              <a:t>platasida</a:t>
            </a:r>
            <a:r>
              <a:rPr lang="en-US" dirty="0"/>
              <a:t> </a:t>
            </a:r>
            <a:r>
              <a:rPr lang="en-US" dirty="0" err="1"/>
              <a:t>pinlarni</a:t>
            </a:r>
            <a:r>
              <a:rPr lang="en-US" dirty="0"/>
              <a:t> </a:t>
            </a:r>
            <a:r>
              <a:rPr lang="en-US" dirty="0" err="1"/>
              <a:t>ko’paytirish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smenali</a:t>
            </a:r>
            <a:r>
              <a:rPr lang="en-US" dirty="0"/>
              <a:t> </a:t>
            </a:r>
            <a:r>
              <a:rPr lang="en-US" dirty="0" err="1"/>
              <a:t>registrlar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kengaytirishingiz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 Bu </a:t>
            </a:r>
            <a:r>
              <a:rPr lang="en-US" dirty="0" err="1"/>
              <a:t>misol</a:t>
            </a:r>
            <a:r>
              <a:rPr lang="en-US" dirty="0"/>
              <a:t> 74HC595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asoslangan</a:t>
            </a:r>
            <a:r>
              <a:rPr lang="en-US" dirty="0"/>
              <a:t>. 74HC595 </a:t>
            </a:r>
            <a:r>
              <a:rPr lang="en-US" dirty="0" err="1"/>
              <a:t>chiqish</a:t>
            </a:r>
            <a:r>
              <a:rPr lang="en-US" dirty="0"/>
              <a:t> </a:t>
            </a:r>
            <a:r>
              <a:rPr lang="en-US" dirty="0" err="1"/>
              <a:t>latchi</a:t>
            </a:r>
            <a:r>
              <a:rPr lang="en-US" dirty="0"/>
              <a:t> 3 </a:t>
            </a:r>
            <a:r>
              <a:rPr lang="en-US" dirty="0" err="1"/>
              <a:t>simli</a:t>
            </a:r>
            <a:r>
              <a:rPr lang="en-US" dirty="0"/>
              <a:t> 8-bitli </a:t>
            </a:r>
            <a:r>
              <a:rPr lang="en-US" dirty="0" err="1"/>
              <a:t>ketma-ket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parallel </a:t>
            </a:r>
            <a:r>
              <a:rPr lang="en-US" dirty="0" err="1"/>
              <a:t>chiqib</a:t>
            </a:r>
            <a:r>
              <a:rPr lang="en-US" dirty="0"/>
              <a:t> </a:t>
            </a:r>
            <a:r>
              <a:rPr lang="en-US" dirty="0" err="1"/>
              <a:t>ketish</a:t>
            </a:r>
            <a:r>
              <a:rPr lang="en-US" dirty="0"/>
              <a:t> </a:t>
            </a:r>
            <a:r>
              <a:rPr lang="en-US" dirty="0" err="1"/>
              <a:t>registri</a:t>
            </a:r>
            <a:r>
              <a:rPr lang="en-US" dirty="0"/>
              <a:t> deb </a:t>
            </a:r>
            <a:r>
              <a:rPr lang="en-US" dirty="0" err="1"/>
              <a:t>ataladi</a:t>
            </a:r>
            <a:r>
              <a:rPr lang="en-US" dirty="0"/>
              <a:t>. </a:t>
            </a:r>
            <a:r>
              <a:rPr lang="en-US" dirty="0" err="1"/>
              <a:t>Boshqacha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 </a:t>
            </a:r>
            <a:r>
              <a:rPr lang="en-US" dirty="0" err="1"/>
              <a:t>aytganda</a:t>
            </a:r>
            <a:r>
              <a:rPr lang="en-US" dirty="0"/>
              <a:t>,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vaqtning</a:t>
            </a:r>
            <a:r>
              <a:rPr lang="en-US" dirty="0"/>
              <a:t> </a:t>
            </a:r>
            <a:r>
              <a:rPr lang="en-US" dirty="0" err="1"/>
              <a:t>o'zida</a:t>
            </a:r>
            <a:r>
              <a:rPr lang="en-US" dirty="0"/>
              <a:t> 8 ta </a:t>
            </a:r>
            <a:r>
              <a:rPr lang="en-US" dirty="0" err="1"/>
              <a:t>chiqishni</a:t>
            </a:r>
            <a:r>
              <a:rPr lang="en-US" dirty="0"/>
              <a:t> </a:t>
            </a:r>
            <a:r>
              <a:rPr lang="en-US" dirty="0" err="1"/>
              <a:t>nazorat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48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5022C-7BA0-4AEA-BBEA-0B5BF232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74HC595 Shifting out chip.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90B864-9527-4D51-AD6A-C76462C63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18" t="39056" r="25978" b="11301"/>
          <a:stretch/>
        </p:blipFill>
        <p:spPr>
          <a:xfrm>
            <a:off x="1258957" y="2199515"/>
            <a:ext cx="9965634" cy="434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2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DD589-A8FC-47D4-BB75-30E11A3D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Arduino </a:t>
            </a:r>
            <a:r>
              <a:rPr lang="en-US" dirty="0" err="1"/>
              <a:t>platformasida</a:t>
            </a:r>
            <a:r>
              <a:rPr lang="en-US" dirty="0"/>
              <a:t> </a:t>
            </a:r>
            <a:r>
              <a:rPr lang="en-US" dirty="0" err="1"/>
              <a:t>ulanishi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87519-2DBA-4384-9F8E-22711DFD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Ulanish</a:t>
            </a:r>
            <a:r>
              <a:rPr lang="en-US" dirty="0"/>
              <a:t> </a:t>
            </a:r>
            <a:r>
              <a:rPr lang="en-US" dirty="0" err="1"/>
              <a:t>o’tkazgichlari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GND (pin 8) to ground,</a:t>
            </a:r>
          </a:p>
          <a:p>
            <a:pPr lvl="1"/>
            <a:r>
              <a:rPr lang="en-US" dirty="0" err="1"/>
              <a:t>Vcc</a:t>
            </a:r>
            <a:r>
              <a:rPr lang="en-US" dirty="0"/>
              <a:t> (pin 16) to 5V</a:t>
            </a:r>
          </a:p>
          <a:p>
            <a:pPr lvl="1"/>
            <a:r>
              <a:rPr lang="en-US" dirty="0"/>
              <a:t>OE (pin 13) to ground</a:t>
            </a:r>
          </a:p>
          <a:p>
            <a:pPr lvl="1"/>
            <a:r>
              <a:rPr lang="en-US" dirty="0"/>
              <a:t>MR (pin 10) to 5V</a:t>
            </a:r>
          </a:p>
          <a:p>
            <a:pPr lvl="1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65BF9D-9D05-4FE4-BCE4-28C1E7E35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8" t="46991" r="44348" b="16093"/>
          <a:stretch/>
        </p:blipFill>
        <p:spPr>
          <a:xfrm>
            <a:off x="5300871" y="1690687"/>
            <a:ext cx="6162260" cy="46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1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E127A-2E17-4668-8DA2-B3A527FF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Arduinoga</a:t>
            </a:r>
            <a:r>
              <a:rPr lang="en-US" dirty="0"/>
              <a:t> </a:t>
            </a:r>
            <a:r>
              <a:rPr lang="en-US" dirty="0" err="1"/>
              <a:t>ulash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5CEDD-7493-4931-8E00-E7379D0B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503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DS (pin 14) - </a:t>
            </a:r>
            <a:r>
              <a:rPr lang="en-US" sz="2400" dirty="0" err="1"/>
              <a:t>Ardunio</a:t>
            </a:r>
            <a:r>
              <a:rPr lang="en-US" sz="2400" dirty="0"/>
              <a:t> </a:t>
            </a:r>
            <a:r>
              <a:rPr lang="en-US" sz="2400" dirty="0" err="1"/>
              <a:t>DigitalPin</a:t>
            </a:r>
            <a:r>
              <a:rPr lang="en-US" sz="2400" dirty="0"/>
              <a:t> 11 (</a:t>
            </a:r>
            <a:r>
              <a:rPr lang="en-US" sz="2400" dirty="0" err="1"/>
              <a:t>ko’k</a:t>
            </a:r>
            <a:r>
              <a:rPr lang="en-US" sz="2400" dirty="0"/>
              <a:t> sim) </a:t>
            </a:r>
            <a:r>
              <a:rPr lang="en-US" sz="2400" dirty="0" err="1"/>
              <a:t>ga</a:t>
            </a:r>
            <a:endParaRPr lang="en-US" sz="2400" dirty="0"/>
          </a:p>
          <a:p>
            <a:r>
              <a:rPr lang="en-US" sz="2400" dirty="0"/>
              <a:t>SH_CP (pin 11) –</a:t>
            </a:r>
            <a:r>
              <a:rPr lang="en-US" sz="2400" dirty="0" err="1"/>
              <a:t>Ardunio</a:t>
            </a:r>
            <a:r>
              <a:rPr lang="en-US" sz="2400" dirty="0"/>
              <a:t> </a:t>
            </a:r>
            <a:r>
              <a:rPr lang="en-US" sz="2400" dirty="0" err="1"/>
              <a:t>DigitalPin</a:t>
            </a:r>
            <a:r>
              <a:rPr lang="en-US" sz="2400" dirty="0"/>
              <a:t> 12 (</a:t>
            </a:r>
            <a:r>
              <a:rPr lang="en-US" sz="2400" dirty="0" err="1"/>
              <a:t>sariq</a:t>
            </a:r>
            <a:r>
              <a:rPr lang="en-US" sz="2400" dirty="0"/>
              <a:t> sim) </a:t>
            </a:r>
            <a:r>
              <a:rPr lang="en-US" sz="2400" dirty="0" err="1"/>
              <a:t>ga</a:t>
            </a:r>
            <a:endParaRPr lang="en-US" sz="2400" dirty="0"/>
          </a:p>
          <a:p>
            <a:r>
              <a:rPr lang="en-US" sz="2400" dirty="0"/>
              <a:t>ST_CP (pin 12) - </a:t>
            </a:r>
            <a:r>
              <a:rPr lang="en-US" sz="2400" dirty="0" err="1"/>
              <a:t>Ardunio</a:t>
            </a:r>
            <a:r>
              <a:rPr lang="en-US" sz="2400" dirty="0"/>
              <a:t> </a:t>
            </a:r>
            <a:r>
              <a:rPr lang="en-US" sz="2400" dirty="0" err="1"/>
              <a:t>DigitalPin</a:t>
            </a:r>
            <a:r>
              <a:rPr lang="en-US" sz="2400" dirty="0"/>
              <a:t> 8 (</a:t>
            </a:r>
            <a:r>
              <a:rPr lang="en-US" sz="2400" dirty="0" err="1"/>
              <a:t>yashil</a:t>
            </a:r>
            <a:r>
              <a:rPr lang="en-US" sz="2400" dirty="0"/>
              <a:t> sim)</a:t>
            </a:r>
            <a:r>
              <a:rPr lang="en-US" sz="2400" dirty="0" err="1"/>
              <a:t>ga</a:t>
            </a:r>
            <a:endParaRPr lang="en-US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145D65-BB61-4B72-96C3-8CE234415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4" t="39038" r="40761" b="19764"/>
          <a:stretch/>
        </p:blipFill>
        <p:spPr>
          <a:xfrm>
            <a:off x="6096000" y="1825625"/>
            <a:ext cx="6013174" cy="44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3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09785-0167-458F-9D3A-C1D29985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8 bit </a:t>
            </a:r>
            <a:r>
              <a:rPr lang="en-US" dirty="0" err="1"/>
              <a:t>uchun</a:t>
            </a:r>
            <a:r>
              <a:rPr lang="en-US" dirty="0"/>
              <a:t> LED </a:t>
            </a:r>
            <a:r>
              <a:rPr lang="en-US" dirty="0" err="1"/>
              <a:t>larni</a:t>
            </a:r>
            <a:r>
              <a:rPr lang="en-US" dirty="0"/>
              <a:t> </a:t>
            </a:r>
            <a:r>
              <a:rPr lang="en-US" dirty="0" err="1"/>
              <a:t>ulash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179E69C-C043-440F-91FE-F03701A73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94" t="25655" r="37502" b="12825"/>
          <a:stretch/>
        </p:blipFill>
        <p:spPr>
          <a:xfrm>
            <a:off x="2464905" y="1484244"/>
            <a:ext cx="7885043" cy="522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7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BB0E7517-C3DC-4EF1-9E3C-C72313B0A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28" t="31442" r="41073" b="25920"/>
          <a:stretch/>
        </p:blipFill>
        <p:spPr>
          <a:xfrm>
            <a:off x="967408" y="371059"/>
            <a:ext cx="10527905" cy="549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2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72D1E-1725-4C4B-9277-D0773F3F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Shifting </a:t>
            </a:r>
            <a:r>
              <a:rPr lang="en-US" dirty="0" err="1"/>
              <a:t>registrini</a:t>
            </a:r>
            <a:r>
              <a:rPr lang="en-US" dirty="0"/>
              <a:t> </a:t>
            </a:r>
            <a:r>
              <a:rPr lang="en-US" dirty="0" err="1"/>
              <a:t>ko’paytirish</a:t>
            </a:r>
            <a:r>
              <a:rPr lang="en-US" dirty="0"/>
              <a:t>.</a:t>
            </a:r>
          </a:p>
        </p:txBody>
      </p:sp>
      <p:pic>
        <p:nvPicPr>
          <p:cNvPr id="2050" name="Picture 2" descr="https://www.arduino.cc/en/uploads/Tutorial/ShftOutExmp2_1.gif">
            <a:extLst>
              <a:ext uri="{FF2B5EF4-FFF2-40B4-BE49-F238E27FC236}">
                <a16:creationId xmlns:a16="http://schemas.microsoft.com/office/drawing/2014/main" id="{973A527C-4A0F-46BC-9C68-3B3F428EDE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3" y="1555915"/>
            <a:ext cx="8309113" cy="493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19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161E11-DA61-4671-829B-C3125958A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17826" r="42826" b="35060"/>
          <a:stretch/>
        </p:blipFill>
        <p:spPr>
          <a:xfrm>
            <a:off x="490329" y="251791"/>
            <a:ext cx="10575235" cy="66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608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120</Words>
  <Application>Microsoft Office PowerPoint</Application>
  <PresentationFormat>Широкоэкранный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Shifting out (Siljish)</vt:lpstr>
      <vt:lpstr>Siljish (shifting out) va 74hc595 chip</vt:lpstr>
      <vt:lpstr>74HC595 Shifting out chip.</vt:lpstr>
      <vt:lpstr>Arduino platformasida ulanishi</vt:lpstr>
      <vt:lpstr>Arduinoga ulash</vt:lpstr>
      <vt:lpstr>8 bit uchun LED larni ulash</vt:lpstr>
      <vt:lpstr>Презентация PowerPoint</vt:lpstr>
      <vt:lpstr>Shifting registrini ko’paytirish.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Shifting out (Siljish)</dc:title>
  <dc:creator>Abulqosim Muhiddinov</dc:creator>
  <cp:lastModifiedBy>Abulqosim Muhiddinov</cp:lastModifiedBy>
  <cp:revision>4</cp:revision>
  <dcterms:created xsi:type="dcterms:W3CDTF">2018-11-02T10:46:07Z</dcterms:created>
  <dcterms:modified xsi:type="dcterms:W3CDTF">2018-11-02T11:13:29Z</dcterms:modified>
</cp:coreProperties>
</file>