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96DF6-D869-422B-91DE-4F3D59582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737116-8653-46F2-B93D-A9705A73C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A1574E-041F-4DA9-9C44-47986B85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5F6D-E25A-43F9-BCA4-8129964AB0F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D30E3D-1A8C-4EEB-9089-A87C23CB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33EC4-AB44-4864-8686-6DD91AF0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2836-1F77-4EB7-B7E9-F95C9F15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6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385FB-C530-40BF-BB20-7804F855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9BF68A-9826-4738-A741-4299669D3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5A168E-8838-4ED1-97DB-460715E5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5F6D-E25A-43F9-BCA4-8129964AB0F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B6D62-E512-4131-BFE9-113CCBAD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FD4EF0-87FF-4103-9FD7-D9543F8B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2836-1F77-4EB7-B7E9-F95C9F15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0097BD5-0E88-4664-B8C4-96ADE5B2F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6D3D1C-D6F3-461E-8C5D-3725D6CE5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F7F263-F2AC-45E9-B456-00BF8696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5F6D-E25A-43F9-BCA4-8129964AB0F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487F27-B9CF-4009-97F4-A96F994F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51B62D-5CAF-4467-8C29-25E75BEA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2836-1F77-4EB7-B7E9-F95C9F15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1B501-9855-42ED-8977-9276A9EA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FF10EF-4DDE-4FDF-9C32-E6B86609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56BDB2-703C-41D6-80A4-FE27B678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5F6D-E25A-43F9-BCA4-8129964AB0F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D1C74-B980-4DD6-BF52-E09F8A8C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27788-83EC-4D9A-BA94-5671BE04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2836-1F77-4EB7-B7E9-F95C9F15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8D48C-6FDE-4AB3-B32A-DF636EC2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F29F34-E6A5-4CC6-AA8F-5C56C03C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8B691-3A06-4E40-B20A-3C2F1D47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5F6D-E25A-43F9-BCA4-8129964AB0F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9AE74E-7D70-4254-B7BC-FD60C5C6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980A9B-92F5-4807-80EC-EA6DB565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2836-1F77-4EB7-B7E9-F95C9F15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ABFF1-C261-4B24-9B1A-30B8985D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C9ED56-761E-490A-8B8D-43B10F46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8BB7F8-6565-4D4A-AE12-F8FF5AE14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4D04F1-D01A-446F-80D3-6DDF643B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5F6D-E25A-43F9-BCA4-8129964AB0F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7F04AB-4D50-4E8C-9FDC-828FC0F5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CE810D-B8C5-42C2-BBDA-9182A019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2836-1F77-4EB7-B7E9-F95C9F15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1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4737-A788-4B12-8605-F7A476A8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358AB8-4F88-443B-9A2D-5FF62DFE5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4A0C1B-C434-4810-947C-B0FC161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6788E7-1756-407F-B945-C2939D293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9874CB-582B-487A-8574-DF6C4098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178136-86B2-406B-8237-212051FE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5F6D-E25A-43F9-BCA4-8129964AB0F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0EB78D-8F12-434B-B52E-E362FBE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47A67D-7D91-4409-9E8B-6F976977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2836-1F77-4EB7-B7E9-F95C9F15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2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6E9C6-340D-4B8E-9D53-3B9654E4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E2B340-6421-4D2C-944F-B462868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5F6D-E25A-43F9-BCA4-8129964AB0F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AA903B-9E8F-4B6B-A0DD-6E7470AC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00DDC8-FF06-423F-9B07-0A1033BB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2836-1F77-4EB7-B7E9-F95C9F15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0AB708-0F8D-4A85-90D7-F5456372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5F6D-E25A-43F9-BCA4-8129964AB0F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600D6F-59FD-46BC-923F-8E3FFFDE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01437F-244A-44F4-8CFD-E6DFF404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2836-1F77-4EB7-B7E9-F95C9F15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8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697C4-5CD7-4FF1-9454-D100FEF0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B8659-C52B-4DDD-979D-4FC6C939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E4313C-415D-493A-8E49-5BE200A89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365F0C-F948-4E8F-81EC-2A6AAB6A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5F6D-E25A-43F9-BCA4-8129964AB0F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CE9A5B-ED4B-4A44-9E3A-877E973B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F2BB0C-F79F-4B32-A4FC-EB41E00F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2836-1F77-4EB7-B7E9-F95C9F15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426C6-A95D-4A8C-8A5F-1E741C3F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8C457E-0BE8-4B2E-8264-AE4A8811B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025746-63C7-48B1-9F33-AF1C02CDF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812814-A5E4-4BD5-B00D-73A45D6D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55F6D-E25A-43F9-BCA4-8129964AB0F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0B7F62-A069-4BD2-9E6F-620E7225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AF4D11-D4C8-46F9-82C6-32DABBCC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2836-1F77-4EB7-B7E9-F95C9F15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7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43B3C-55AD-4683-AB5F-285F3060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4389D6-F29C-4EAE-8D45-9DB1C11B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48CD4C-7768-4B15-9A68-D5AF6D848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55F6D-E25A-43F9-BCA4-8129964AB0FA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8BB7B-2F9C-437B-93AD-9775423E7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21FE84-ACFB-4A5C-A600-A9C1F09A2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A2836-1F77-4EB7-B7E9-F95C9F153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55307-A41E-4BA0-BE7F-B89D29B3D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1567"/>
          </a:xfrm>
        </p:spPr>
        <p:txBody>
          <a:bodyPr/>
          <a:lstStyle/>
          <a:p>
            <a:r>
              <a:rPr lang="en-US" b="1" dirty="0"/>
              <a:t>MPU-6050 Gyro Acc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6D356C-9E11-41BC-8624-E52333E52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7" t="39158" r="37717" b="13434"/>
          <a:stretch/>
        </p:blipFill>
        <p:spPr>
          <a:xfrm>
            <a:off x="4320208" y="2845904"/>
            <a:ext cx="4002157" cy="311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FC784-1482-4B6D-9726-072192F5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Inertsial</a:t>
            </a:r>
            <a:r>
              <a:rPr lang="en-US" dirty="0"/>
              <a:t> </a:t>
            </a:r>
            <a:r>
              <a:rPr lang="en-US" dirty="0" err="1"/>
              <a:t>Hisoblash</a:t>
            </a:r>
            <a:r>
              <a:rPr lang="en-US" dirty="0"/>
              <a:t> </a:t>
            </a:r>
            <a:r>
              <a:rPr lang="en-US" dirty="0" err="1"/>
              <a:t>Blogi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(IMU – Inertial Measurement Unit)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D260E6C-B353-4C4B-B350-E7C5A229B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78" t="36847" r="60010" b="35658"/>
          <a:stretch/>
        </p:blipFill>
        <p:spPr>
          <a:xfrm>
            <a:off x="159026" y="2178948"/>
            <a:ext cx="3899748" cy="28164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C1CDFD-2B83-43D6-9D6B-6CFAFEFFB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65" t="48437" r="5761" b="15049"/>
          <a:stretch/>
        </p:blipFill>
        <p:spPr>
          <a:xfrm>
            <a:off x="7997157" y="2178948"/>
            <a:ext cx="3532211" cy="28164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B8A9FA-AF11-4C03-A500-9ABD64BB0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22" t="20193" r="10652" b="55195"/>
          <a:stretch/>
        </p:blipFill>
        <p:spPr>
          <a:xfrm>
            <a:off x="4468472" y="2178948"/>
            <a:ext cx="3255056" cy="28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2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E86F9-8D76-45AD-A856-ADB01AE1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278EE-6AA8-4184-9B36-9B49B3BF7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6 </a:t>
            </a:r>
            <a:r>
              <a:rPr lang="en-US" b="1" dirty="0" err="1"/>
              <a:t>graus</a:t>
            </a:r>
            <a:r>
              <a:rPr lang="en-US" b="1" dirty="0"/>
              <a:t> of </a:t>
            </a:r>
            <a:r>
              <a:rPr lang="en-US" b="1" dirty="0" err="1"/>
              <a:t>liberdade</a:t>
            </a:r>
            <a:r>
              <a:rPr lang="en-US" b="1" dirty="0"/>
              <a:t> (DOF):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MEMS 3-axis accelerometer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MEMS 3-axis gyro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16-bits analog to digital conversion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captures the x, y, and z channel at the same time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sensor of </a:t>
            </a:r>
            <a:r>
              <a:rPr lang="en-US" b="1" dirty="0" err="1"/>
              <a:t>temperatura</a:t>
            </a:r>
            <a:r>
              <a:rPr lang="en-US" b="1" dirty="0"/>
              <a:t> (-40 e +85 ºC).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7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ACB86-C75A-40E3-80DD-05F83F13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GY-521 da </a:t>
            </a:r>
            <a:r>
              <a:rPr lang="en-US" dirty="0" err="1"/>
              <a:t>kiritish</a:t>
            </a:r>
            <a:r>
              <a:rPr lang="en-US" dirty="0"/>
              <a:t> </a:t>
            </a:r>
            <a:r>
              <a:rPr lang="en-US" dirty="0" err="1"/>
              <a:t>chiqarish</a:t>
            </a:r>
            <a:r>
              <a:rPr lang="en-US" dirty="0"/>
              <a:t>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BA9BE6-482B-44DD-95B1-A8F2863AD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050" t="23219" r="6023" b="14652"/>
          <a:stretch/>
        </p:blipFill>
        <p:spPr>
          <a:xfrm>
            <a:off x="8130338" y="1948070"/>
            <a:ext cx="3346045" cy="432020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A4F385-669C-47FB-88E5-9CB377C35346}"/>
              </a:ext>
            </a:extLst>
          </p:cNvPr>
          <p:cNvSpPr/>
          <p:nvPr/>
        </p:nvSpPr>
        <p:spPr>
          <a:xfrm>
            <a:off x="1563756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CenturyGothic-Bold"/>
              </a:rPr>
              <a:t>GY-521 da ma’lumot almashish interfeysi I2C (I^2C) Inter Integrated Circuit orqali amalga oshiriladi.</a:t>
            </a:r>
          </a:p>
          <a:p>
            <a:br>
              <a:rPr lang="pt-BR" dirty="0">
                <a:solidFill>
                  <a:srgbClr val="000000"/>
                </a:solidFill>
                <a:latin typeface="CenturyGothic-Bold"/>
              </a:rPr>
            </a:br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AB5A0D-9F07-4BCA-AD39-B6BC5BD8EF00}"/>
              </a:ext>
            </a:extLst>
          </p:cNvPr>
          <p:cNvSpPr/>
          <p:nvPr/>
        </p:nvSpPr>
        <p:spPr>
          <a:xfrm>
            <a:off x="1799047" y="316801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enturyGothic-Bold"/>
              </a:rPr>
              <a:t>-</a:t>
            </a:r>
            <a:r>
              <a:rPr lang="en-US" b="1" dirty="0">
                <a:solidFill>
                  <a:srgbClr val="000000"/>
                </a:solidFill>
                <a:latin typeface="CenturyGothic-Bold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enturyGothic-Bold"/>
              </a:rPr>
              <a:t>Vcc</a:t>
            </a:r>
            <a:r>
              <a:rPr lang="en-US" b="1" dirty="0">
                <a:solidFill>
                  <a:srgbClr val="000000"/>
                </a:solidFill>
                <a:latin typeface="CenturyGothic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enturyGothic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enturyGothic"/>
              </a:rPr>
              <a:t>Ta’minot</a:t>
            </a:r>
            <a:r>
              <a:rPr lang="en-US" dirty="0">
                <a:solidFill>
                  <a:srgbClr val="000000"/>
                </a:solidFill>
                <a:latin typeface="CenturyGothic"/>
              </a:rPr>
              <a:t> (3,3V </a:t>
            </a:r>
            <a:r>
              <a:rPr lang="en-US" dirty="0" err="1">
                <a:solidFill>
                  <a:srgbClr val="000000"/>
                </a:solidFill>
                <a:latin typeface="CenturyGothic"/>
              </a:rPr>
              <a:t>va</a:t>
            </a:r>
            <a:r>
              <a:rPr lang="en-US" dirty="0">
                <a:solidFill>
                  <a:srgbClr val="000000"/>
                </a:solidFill>
                <a:latin typeface="CenturyGothic"/>
              </a:rPr>
              <a:t> 5V);</a:t>
            </a:r>
            <a:br>
              <a:rPr lang="en-US" dirty="0">
                <a:solidFill>
                  <a:srgbClr val="000000"/>
                </a:solidFill>
                <a:latin typeface="CenturyGothic"/>
              </a:rPr>
            </a:br>
            <a:r>
              <a:rPr lang="en-US" dirty="0">
                <a:solidFill>
                  <a:srgbClr val="000000"/>
                </a:solidFill>
                <a:latin typeface="CenturyGothic"/>
              </a:rPr>
              <a:t>- </a:t>
            </a:r>
            <a:r>
              <a:rPr lang="en-US" b="1" dirty="0">
                <a:solidFill>
                  <a:srgbClr val="000000"/>
                </a:solidFill>
                <a:latin typeface="CenturyGothic-Bold"/>
              </a:rPr>
              <a:t>GND </a:t>
            </a:r>
            <a:r>
              <a:rPr lang="en-US" dirty="0">
                <a:solidFill>
                  <a:srgbClr val="000000"/>
                </a:solidFill>
                <a:latin typeface="CenturyGothic"/>
              </a:rPr>
              <a:t>: 0V;</a:t>
            </a:r>
            <a:br>
              <a:rPr lang="en-US" dirty="0">
                <a:solidFill>
                  <a:srgbClr val="000000"/>
                </a:solidFill>
                <a:latin typeface="CenturyGothic"/>
              </a:rPr>
            </a:br>
            <a:r>
              <a:rPr lang="en-US" dirty="0">
                <a:solidFill>
                  <a:srgbClr val="000000"/>
                </a:solidFill>
                <a:latin typeface="CenturyGothic"/>
              </a:rPr>
              <a:t>- </a:t>
            </a:r>
            <a:r>
              <a:rPr lang="en-US" b="1" dirty="0">
                <a:solidFill>
                  <a:srgbClr val="000000"/>
                </a:solidFill>
                <a:latin typeface="CenturyGothic-Bold"/>
              </a:rPr>
              <a:t>SCL </a:t>
            </a:r>
            <a:r>
              <a:rPr lang="en-US" dirty="0">
                <a:solidFill>
                  <a:srgbClr val="000000"/>
                </a:solidFill>
                <a:latin typeface="CenturyGothic"/>
              </a:rPr>
              <a:t>: I2C Serial Clock (SCL);</a:t>
            </a:r>
            <a:br>
              <a:rPr lang="en-US" dirty="0">
                <a:solidFill>
                  <a:srgbClr val="000000"/>
                </a:solidFill>
                <a:latin typeface="CenturyGothic"/>
              </a:rPr>
            </a:br>
            <a:r>
              <a:rPr lang="en-US" dirty="0">
                <a:solidFill>
                  <a:srgbClr val="000000"/>
                </a:solidFill>
                <a:latin typeface="CenturyGothic"/>
              </a:rPr>
              <a:t>- </a:t>
            </a:r>
            <a:r>
              <a:rPr lang="en-US" b="1" dirty="0">
                <a:solidFill>
                  <a:srgbClr val="000000"/>
                </a:solidFill>
                <a:latin typeface="CenturyGothic-Bold"/>
              </a:rPr>
              <a:t>SDA </a:t>
            </a:r>
            <a:r>
              <a:rPr lang="en-US" dirty="0">
                <a:solidFill>
                  <a:srgbClr val="000000"/>
                </a:solidFill>
                <a:latin typeface="CenturyGothic"/>
              </a:rPr>
              <a:t>(Slave data): I2C Serial Data (SDA);</a:t>
            </a:r>
            <a:br>
              <a:rPr lang="en-US" dirty="0">
                <a:solidFill>
                  <a:srgbClr val="000000"/>
                </a:solidFill>
                <a:latin typeface="CenturyGothic"/>
              </a:rPr>
            </a:br>
            <a:r>
              <a:rPr lang="en-US" dirty="0">
                <a:solidFill>
                  <a:srgbClr val="000000"/>
                </a:solidFill>
                <a:latin typeface="CenturyGothic"/>
              </a:rPr>
              <a:t>- </a:t>
            </a:r>
            <a:r>
              <a:rPr lang="en-US" b="1" dirty="0">
                <a:solidFill>
                  <a:srgbClr val="000000"/>
                </a:solidFill>
                <a:latin typeface="CenturyGothic-Bold"/>
              </a:rPr>
              <a:t>XDA </a:t>
            </a:r>
            <a:r>
              <a:rPr lang="en-US" dirty="0">
                <a:solidFill>
                  <a:srgbClr val="000000"/>
                </a:solidFill>
                <a:latin typeface="CenturyGothic"/>
              </a:rPr>
              <a:t>: I2C Master Serial Data;</a:t>
            </a:r>
            <a:br>
              <a:rPr lang="en-US" dirty="0">
                <a:solidFill>
                  <a:srgbClr val="000000"/>
                </a:solidFill>
                <a:latin typeface="CenturyGothic"/>
              </a:rPr>
            </a:br>
            <a:r>
              <a:rPr lang="en-US" dirty="0">
                <a:solidFill>
                  <a:srgbClr val="000000"/>
                </a:solidFill>
                <a:latin typeface="CenturyGothic"/>
              </a:rPr>
              <a:t>- </a:t>
            </a:r>
            <a:r>
              <a:rPr lang="en-US" b="1" dirty="0">
                <a:solidFill>
                  <a:srgbClr val="000000"/>
                </a:solidFill>
                <a:latin typeface="CenturyGothic-Bold"/>
              </a:rPr>
              <a:t>XCL </a:t>
            </a:r>
            <a:r>
              <a:rPr lang="en-US" dirty="0">
                <a:solidFill>
                  <a:srgbClr val="000000"/>
                </a:solidFill>
                <a:latin typeface="CenturyGothic"/>
              </a:rPr>
              <a:t>: I2C Master Serial Clock;</a:t>
            </a:r>
            <a:br>
              <a:rPr lang="en-US" dirty="0">
                <a:solidFill>
                  <a:srgbClr val="000000"/>
                </a:solidFill>
                <a:latin typeface="CenturyGothic"/>
              </a:rPr>
            </a:br>
            <a:r>
              <a:rPr lang="en-US" dirty="0">
                <a:solidFill>
                  <a:srgbClr val="000000"/>
                </a:solidFill>
                <a:latin typeface="CenturyGothic"/>
              </a:rPr>
              <a:t>- </a:t>
            </a:r>
            <a:r>
              <a:rPr lang="en-US" b="1" dirty="0">
                <a:solidFill>
                  <a:srgbClr val="000000"/>
                </a:solidFill>
                <a:latin typeface="CenturyGothic-Bold"/>
              </a:rPr>
              <a:t>AD0 </a:t>
            </a:r>
            <a:r>
              <a:rPr lang="en-US" dirty="0">
                <a:solidFill>
                  <a:srgbClr val="000000"/>
                </a:solidFill>
                <a:latin typeface="CenturyGothic"/>
              </a:rPr>
              <a:t>: Define I2C;</a:t>
            </a:r>
            <a:br>
              <a:rPr lang="en-US" dirty="0">
                <a:solidFill>
                  <a:srgbClr val="000000"/>
                </a:solidFill>
                <a:latin typeface="CenturyGothic"/>
              </a:rPr>
            </a:br>
            <a:r>
              <a:rPr lang="en-US" dirty="0">
                <a:solidFill>
                  <a:srgbClr val="000000"/>
                </a:solidFill>
                <a:latin typeface="CenturyGothic"/>
              </a:rPr>
              <a:t>- </a:t>
            </a:r>
            <a:r>
              <a:rPr lang="en-US" b="1" dirty="0">
                <a:solidFill>
                  <a:srgbClr val="000000"/>
                </a:solidFill>
                <a:latin typeface="CenturyGothic-Bold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enturyGothic"/>
              </a:rPr>
              <a:t>: interrupt pin;</a:t>
            </a:r>
            <a:br>
              <a:rPr lang="en-US" dirty="0">
                <a:solidFill>
                  <a:srgbClr val="000000"/>
                </a:solidFill>
                <a:latin typeface="CenturyGothic"/>
              </a:rPr>
            </a:b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EFA7A7B-37D5-4309-8FB3-9077E19B665A}"/>
              </a:ext>
            </a:extLst>
          </p:cNvPr>
          <p:cNvSpPr/>
          <p:nvPr/>
        </p:nvSpPr>
        <p:spPr>
          <a:xfrm>
            <a:off x="2740069" y="2521685"/>
            <a:ext cx="2175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CenturyGothic-Bold"/>
              </a:rPr>
              <a:t>(GY-521 pinlari)</a:t>
            </a:r>
          </a:p>
        </p:txBody>
      </p:sp>
    </p:spTree>
    <p:extLst>
      <p:ext uri="{BB962C8B-B14F-4D97-AF65-F5344CB8AC3E}">
        <p14:creationId xmlns:p14="http://schemas.microsoft.com/office/powerpoint/2010/main" val="84778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50FB2-7C3E-40DF-BDE1-5B978A75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8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GY-521 </a:t>
            </a:r>
            <a:r>
              <a:rPr lang="en-US" dirty="0" err="1"/>
              <a:t>va</a:t>
            </a:r>
            <a:r>
              <a:rPr lang="en-US" dirty="0"/>
              <a:t> Arduino UNO</a:t>
            </a:r>
            <a:br>
              <a:rPr lang="en-US" dirty="0"/>
            </a:br>
            <a:r>
              <a:rPr lang="en-US" dirty="0"/>
              <a:t>(I2C communication)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B2D9D19-23BC-4795-BC9F-E37AEEA2D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369" t="20783" r="17345" b="13128"/>
          <a:stretch/>
        </p:blipFill>
        <p:spPr>
          <a:xfrm>
            <a:off x="993914" y="1497495"/>
            <a:ext cx="3432312" cy="50325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24764A-7389-4BCC-8B7B-349ABAD46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17" t="61953" r="48587" b="16865"/>
          <a:stretch/>
        </p:blipFill>
        <p:spPr>
          <a:xfrm>
            <a:off x="5645426" y="1944485"/>
            <a:ext cx="5693448" cy="347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1A17D-1DFA-4098-86F4-FAF7B814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Arduinoda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kodi</a:t>
            </a:r>
            <a:r>
              <a:rPr lang="en-US" dirty="0"/>
              <a:t>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D7F36BF-9192-44FB-B8D9-436E92A66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0" t="15074" r="30229" b="41590"/>
          <a:stretch/>
        </p:blipFill>
        <p:spPr>
          <a:xfrm>
            <a:off x="838200" y="1690688"/>
            <a:ext cx="11187398" cy="376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2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8B3B1-B924-4D52-BFCF-F87B1BA4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7E7CA70-2511-49BD-BD59-C948045A1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" t="15112" r="47078" b="29880"/>
          <a:stretch/>
        </p:blipFill>
        <p:spPr>
          <a:xfrm>
            <a:off x="549075" y="208400"/>
            <a:ext cx="11334498" cy="63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5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A559B-B221-44A1-83B9-B26E321A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Arduino UNO </a:t>
            </a:r>
            <a:r>
              <a:rPr lang="en-US" dirty="0" err="1"/>
              <a:t>va</a:t>
            </a:r>
            <a:r>
              <a:rPr lang="en-US" dirty="0"/>
              <a:t> MPU-6050 </a:t>
            </a:r>
            <a:br>
              <a:rPr lang="en-US" dirty="0"/>
            </a:br>
            <a:r>
              <a:rPr lang="en-US" dirty="0"/>
              <a:t>(Interrupt)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4C6AB79-23A6-42E4-B872-F53B51C44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937" t="24742" r="16197" b="33839"/>
          <a:stretch/>
        </p:blipFill>
        <p:spPr>
          <a:xfrm>
            <a:off x="3152531" y="1921564"/>
            <a:ext cx="5886938" cy="439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554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62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CenturyGothic</vt:lpstr>
      <vt:lpstr>CenturyGothic-Bold</vt:lpstr>
      <vt:lpstr>Тема Office</vt:lpstr>
      <vt:lpstr>MPU-6050 Gyro Acc</vt:lpstr>
      <vt:lpstr>Inertsial Hisoblash Blogi  (IMU – Inertial Measurement Unit) </vt:lpstr>
      <vt:lpstr>Презентация PowerPoint</vt:lpstr>
      <vt:lpstr>GY-521 da kiritish chiqarish.</vt:lpstr>
      <vt:lpstr>GY-521 va Arduino UNO (I2C communication)</vt:lpstr>
      <vt:lpstr>Arduinoda dastur kodi:</vt:lpstr>
      <vt:lpstr>Презентация PowerPoint</vt:lpstr>
      <vt:lpstr>Arduino UNO va MPU-6050  (Interrupt)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MPU-6050 Gyro Acc</dc:title>
  <dc:creator>Abulqosim Muhiddinov</dc:creator>
  <cp:lastModifiedBy>Abulqosim Muhiddinov</cp:lastModifiedBy>
  <cp:revision>9</cp:revision>
  <dcterms:created xsi:type="dcterms:W3CDTF">2018-11-06T12:00:20Z</dcterms:created>
  <dcterms:modified xsi:type="dcterms:W3CDTF">2018-11-06T12:39:09Z</dcterms:modified>
</cp:coreProperties>
</file>