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C45E5-2637-494F-AD9C-471400EC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D19332-D478-4F25-9551-9000F67B9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D3C40-6C37-4A68-B284-8EEE0FC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10DBF-F90D-4830-996D-F791ED29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0E631-E636-49F2-BD4E-7EAC2827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9C63-3E62-4640-9559-E5981BB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96C306-B9F8-4518-8EDD-F62293CD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FE9BF-59A4-4164-8BE7-D4F7B362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C9EA1-7434-4628-AB0D-4E2F4F9F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44D00-EA0C-404C-A87C-21DCB277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4B311-3202-4BB1-8C94-D7C1AD9F5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9DA26-388D-4673-B512-8AC71F298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2D185-677E-469E-9F26-B34376AB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104FC-88D9-42C2-A076-052FFD41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165A3-9841-4F97-AA68-1A480263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2AFBB-43DD-4B61-854C-C3183A01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F2370-F907-4473-B531-B10E4902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2ECE8-2E57-4719-A734-7550D5FE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CFFC8-F06B-49F9-A951-25CA86A5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65E57-C7E7-4EB5-AA64-B34FF0C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1988D-FA51-413E-BA46-918C2502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9A2AC-1AD8-4865-ABF1-664621BF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80643-7407-4A17-9EB5-5AFC47B5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9CA31-1466-425C-836A-655825D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7202F-A797-433B-BADE-7FB2D86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60FBA-8120-4470-8365-2C8233D9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C6430-D205-40D4-8DED-D83E93545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230167-457C-4DC7-AB72-70F811A9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E0CE36-FBDE-4AB2-ABA5-8D5AC814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20D2B-4F1E-4853-AB1D-0640C5B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5CDB9-E09E-41FF-A931-B30F308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3672B-C997-4DBE-A6DF-B900FFB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D466D-7A58-43C0-BDF1-D1208180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426B3D-9E83-4953-A6F9-842FF013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0DFAF1-941C-4A04-AB09-2B541390A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379CE7-1B61-4BCC-832A-4000C7D5A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CE1BC6-4134-42D8-8D5F-1F8B556D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0370A-4492-4756-B939-C159167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71A86-A04B-4722-BD7A-E8E17F7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9D369-1ED0-4739-B3AE-C2DF5EF6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082C2B-7DA3-4E52-88EF-D0809941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FD2C35-AEFF-41E4-BB3B-0C99A31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81F053-DF4C-44FC-BEE2-3661D134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4BD994-A9A6-4413-BB9D-462C7403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B9DE2-DE60-4496-921C-C1BE4298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4AE6AA-3C07-4EC4-9DC1-9DEC416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0F93D-BB33-471C-AB4C-3AE1821D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44FE3-A756-4B4D-9E92-275B3A55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1F4E60-EB4C-4CEC-A998-0B00D43F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9AE35-45AC-4A74-91D9-734A83FD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2764E2-36D9-48B6-9433-AA87270B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0CA41-2F02-4F9F-85CD-F609A44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B72C9-F90A-4C79-A91D-5FEDBAE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CD9B0E-6672-4205-A7D2-04F9412D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FC4AE7-C43D-4C8E-A9AC-0FDC4771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18CA0F-85E6-44C1-A73C-D4C864AD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64E9E-8DDC-40E4-B1E5-E9765343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448A17-3312-4EF8-8497-867B315F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32E24-BFAE-4556-9303-AC1BFA87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C0C17F-1460-4D11-9DC7-E02180A9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397A5-B5C6-42E7-9CBF-BCF9DFFC0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BFB0-9F28-4BC0-86FE-95FC566FEB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2F51-67F1-494C-BF52-E2727C5AB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7005C-4876-4843-A17A-D4B774CD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F5FD-05B0-4AF3-B65C-A6F8793D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5A4A-6A77-44BD-8ABD-796859A9C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1241"/>
            <a:ext cx="9144000" cy="838959"/>
          </a:xfrm>
        </p:spPr>
        <p:txBody>
          <a:bodyPr>
            <a:normAutofit fontScale="90000"/>
          </a:bodyPr>
          <a:lstStyle/>
          <a:p>
            <a:r>
              <a:rPr lang="en-US" dirty="0"/>
              <a:t>Servo motor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3601178-42E6-4A78-8401-E62333EC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58" y="1526830"/>
            <a:ext cx="4646129" cy="46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4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DC6F2-A011-4324-9EDB-79200C47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Servo </a:t>
            </a:r>
            <a:r>
              <a:rPr lang="en-US" dirty="0" err="1"/>
              <a:t>kutubxonasi</a:t>
            </a:r>
            <a:r>
              <a:rPr lang="en-US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D2FFE-F40B-4DE1-A44F-09845D91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kutubxona</a:t>
            </a:r>
            <a:r>
              <a:rPr lang="en-US" dirty="0"/>
              <a:t> Arduino </a:t>
            </a:r>
            <a:r>
              <a:rPr lang="en-US" dirty="0" err="1"/>
              <a:t>platformasida</a:t>
            </a:r>
            <a:r>
              <a:rPr lang="en-US" dirty="0"/>
              <a:t> RC Servo </a:t>
            </a:r>
            <a:r>
              <a:rPr lang="en-US" dirty="0" err="1"/>
              <a:t>motorlarni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</a:p>
          <a:p>
            <a:r>
              <a:rPr lang="en-US" dirty="0"/>
              <a:t>Servo motor </a:t>
            </a:r>
            <a:r>
              <a:rPr lang="en-US" dirty="0" err="1"/>
              <a:t>belgilangan</a:t>
            </a:r>
            <a:r>
              <a:rPr lang="en-US" dirty="0"/>
              <a:t> signal </a:t>
            </a:r>
            <a:r>
              <a:rPr lang="en-US" dirty="0" err="1"/>
              <a:t>oralig’ida</a:t>
            </a:r>
            <a:r>
              <a:rPr lang="en-US" dirty="0"/>
              <a:t> </a:t>
            </a:r>
            <a:r>
              <a:rPr lang="en-US" dirty="0" err="1"/>
              <a:t>ishlovchi</a:t>
            </a:r>
            <a:r>
              <a:rPr lang="en-US" dirty="0"/>
              <a:t> motor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Odatda</a:t>
            </a:r>
            <a:r>
              <a:rPr lang="en-US" dirty="0"/>
              <a:t> servo motor </a:t>
            </a:r>
            <a:r>
              <a:rPr lang="en-US" dirty="0" err="1"/>
              <a:t>aylanishi</a:t>
            </a:r>
            <a:r>
              <a:rPr lang="en-US" dirty="0"/>
              <a:t> 0 – 180 </a:t>
            </a:r>
            <a:r>
              <a:rPr lang="en-US" dirty="0" err="1"/>
              <a:t>daraja</a:t>
            </a:r>
            <a:r>
              <a:rPr lang="en-US" dirty="0"/>
              <a:t> </a:t>
            </a:r>
            <a:r>
              <a:rPr lang="en-US" dirty="0" err="1"/>
              <a:t>burchak</a:t>
            </a:r>
            <a:r>
              <a:rPr lang="en-US" dirty="0"/>
              <a:t> </a:t>
            </a:r>
            <a:r>
              <a:rPr lang="en-US" dirty="0" err="1"/>
              <a:t>ostida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</a:t>
            </a:r>
          </a:p>
          <a:p>
            <a:r>
              <a:rPr lang="en-US" dirty="0"/>
              <a:t>Arduino Uno </a:t>
            </a:r>
            <a:r>
              <a:rPr lang="en-US" dirty="0" err="1"/>
              <a:t>platformasi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12 </a:t>
            </a:r>
            <a:r>
              <a:rPr lang="en-US" dirty="0" err="1"/>
              <a:t>tagacha</a:t>
            </a:r>
            <a:r>
              <a:rPr lang="en-US" dirty="0"/>
              <a:t> servo </a:t>
            </a:r>
            <a:r>
              <a:rPr lang="en-US" dirty="0" err="1"/>
              <a:t>motorni</a:t>
            </a:r>
            <a:r>
              <a:rPr lang="en-US" dirty="0"/>
              <a:t> </a:t>
            </a:r>
            <a:r>
              <a:rPr lang="en-US" dirty="0" err="1"/>
              <a:t>boshqarishi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Arduino Mega </a:t>
            </a:r>
            <a:r>
              <a:rPr lang="en-US" dirty="0" err="1"/>
              <a:t>platformasida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48 ta.</a:t>
            </a:r>
          </a:p>
          <a:p>
            <a:r>
              <a:rPr lang="en-US" dirty="0"/>
              <a:t>Arduino mega </a:t>
            </a:r>
            <a:r>
              <a:rPr lang="en-US" dirty="0" err="1"/>
              <a:t>platformasidan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platformalarda</a:t>
            </a:r>
            <a:r>
              <a:rPr lang="en-US" dirty="0"/>
              <a:t> servo </a:t>
            </a:r>
            <a:r>
              <a:rPr lang="en-US" dirty="0" err="1"/>
              <a:t>kutubxonasidan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9 – 10 </a:t>
            </a:r>
            <a:r>
              <a:rPr lang="en-US" dirty="0" err="1"/>
              <a:t>pinlarida</a:t>
            </a: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() (PWM) </a:t>
            </a:r>
            <a:r>
              <a:rPr lang="en-US" dirty="0" err="1"/>
              <a:t>funksiyasini</a:t>
            </a:r>
            <a:r>
              <a:rPr lang="en-US" dirty="0"/>
              <a:t> </a:t>
            </a:r>
            <a:r>
              <a:rPr lang="en-US" dirty="0" err="1"/>
              <a:t>o’chirib</a:t>
            </a:r>
            <a:r>
              <a:rPr lang="en-US" dirty="0"/>
              <a:t> </a:t>
            </a:r>
            <a:r>
              <a:rPr lang="en-US" dirty="0" err="1"/>
              <a:t>qo’yadi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0CC38-6409-4EAF-93A8-C0B0644C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Servo </a:t>
            </a:r>
            <a:r>
              <a:rPr lang="en-US" dirty="0" err="1"/>
              <a:t>boshqaruvining</a:t>
            </a:r>
            <a:r>
              <a:rPr lang="en-US" dirty="0"/>
              <a:t> signal </a:t>
            </a:r>
            <a:r>
              <a:rPr lang="en-US" dirty="0" err="1"/>
              <a:t>ko’rinishi</a:t>
            </a:r>
            <a:endParaRPr lang="en-US" dirty="0"/>
          </a:p>
        </p:txBody>
      </p:sp>
      <p:pic>
        <p:nvPicPr>
          <p:cNvPr id="2050" name="Picture 2" descr="Image result for servo tutorial">
            <a:extLst>
              <a:ext uri="{FF2B5EF4-FFF2-40B4-BE49-F238E27FC236}">
                <a16:creationId xmlns:a16="http://schemas.microsoft.com/office/drawing/2014/main" id="{6ACED40C-4626-4544-97F2-CA37A25F8D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65" y="1690688"/>
            <a:ext cx="8044070" cy="462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ABA85-9604-4FEC-AE40-7517C1B3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Boshqaruv</a:t>
            </a:r>
            <a:r>
              <a:rPr lang="en-US" dirty="0"/>
              <a:t> </a:t>
            </a:r>
            <a:r>
              <a:rPr lang="en-US" dirty="0" err="1"/>
              <a:t>signali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9AE17-0CD5-4955-AF37-F949624D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 motor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beriladigan</a:t>
            </a:r>
            <a:r>
              <a:rPr lang="en-US" dirty="0"/>
              <a:t> signal 50 Hz </a:t>
            </a:r>
            <a:r>
              <a:rPr lang="en-US" dirty="0" err="1"/>
              <a:t>chastotada</a:t>
            </a:r>
            <a:r>
              <a:rPr lang="en-US" dirty="0"/>
              <a:t> PWM (Pulse Width Modulation) 1.0 </a:t>
            </a:r>
            <a:r>
              <a:rPr lang="en-US" dirty="0" err="1"/>
              <a:t>ms</a:t>
            </a:r>
            <a:r>
              <a:rPr lang="en-US" dirty="0"/>
              <a:t> – 2.0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oraliqda</a:t>
            </a:r>
            <a:r>
              <a:rPr lang="en-US" dirty="0"/>
              <a:t> </a:t>
            </a:r>
            <a:r>
              <a:rPr lang="en-US" dirty="0" err="1"/>
              <a:t>uzatiladi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Bunda</a:t>
            </a:r>
            <a:r>
              <a:rPr lang="en-US" dirty="0"/>
              <a:t> 50 Hz 20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1.0 – 2.0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signal (HIGH)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C31270-FA0A-4EAB-A388-8E063C0E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" t="58617" r="37174" b="25066"/>
          <a:stretch/>
        </p:blipFill>
        <p:spPr>
          <a:xfrm>
            <a:off x="214832" y="2832652"/>
            <a:ext cx="1150143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ECA4D-E6DA-47E1-80B3-8F01CD74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Motorning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A4A91D-3F77-4EFB-A555-ADF46AE4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2516" cy="4351338"/>
          </a:xfrm>
        </p:spPr>
        <p:txBody>
          <a:bodyPr/>
          <a:lstStyle/>
          <a:p>
            <a:r>
              <a:rPr lang="en-US" dirty="0"/>
              <a:t>DC motor;</a:t>
            </a:r>
          </a:p>
          <a:p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qarshilik</a:t>
            </a:r>
            <a:r>
              <a:rPr lang="en-US" dirty="0"/>
              <a:t>;</a:t>
            </a:r>
          </a:p>
          <a:p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yelkalari</a:t>
            </a:r>
            <a:r>
              <a:rPr lang="en-US" dirty="0"/>
              <a:t>;</a:t>
            </a:r>
          </a:p>
          <a:p>
            <a:r>
              <a:rPr lang="en-US" dirty="0" err="1"/>
              <a:t>Boshqaruvchi</a:t>
            </a:r>
            <a:r>
              <a:rPr lang="en-US" dirty="0"/>
              <a:t> </a:t>
            </a:r>
            <a:r>
              <a:rPr lang="en-US" dirty="0" err="1"/>
              <a:t>qurilma</a:t>
            </a:r>
            <a:r>
              <a:rPr lang="en-US" dirty="0"/>
              <a:t>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074066-E5A0-4E0D-B805-D47FF404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0" t="13747" r="42717" b="7708"/>
          <a:stretch/>
        </p:blipFill>
        <p:spPr>
          <a:xfrm>
            <a:off x="6321285" y="1389338"/>
            <a:ext cx="5353879" cy="5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C717-3634-47B1-A9E0-7E79DDB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Boshqaruvchi</a:t>
            </a:r>
            <a:r>
              <a:rPr lang="en-US" dirty="0"/>
              <a:t> </a:t>
            </a:r>
            <a:r>
              <a:rPr lang="en-US" dirty="0" err="1"/>
              <a:t>qurilma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AD2E7-6A82-4F8E-B3FF-F64F9170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643" cy="4351338"/>
          </a:xfrm>
        </p:spPr>
        <p:txBody>
          <a:bodyPr/>
          <a:lstStyle/>
          <a:p>
            <a:r>
              <a:rPr lang="en-US" dirty="0" err="1"/>
              <a:t>Boshqaruvchi</a:t>
            </a:r>
            <a:r>
              <a:rPr lang="en-US" dirty="0"/>
              <a:t> </a:t>
            </a:r>
            <a:r>
              <a:rPr lang="en-US" dirty="0" err="1"/>
              <a:t>motorni</a:t>
            </a:r>
            <a:r>
              <a:rPr lang="en-US" dirty="0"/>
              <a:t> 0 – 180 </a:t>
            </a:r>
            <a:r>
              <a:rPr lang="en-US" dirty="0" err="1"/>
              <a:t>daraja</a:t>
            </a:r>
            <a:r>
              <a:rPr lang="en-US" dirty="0"/>
              <a:t> </a:t>
            </a:r>
            <a:r>
              <a:rPr lang="en-US" dirty="0" err="1"/>
              <a:t>burchak</a:t>
            </a:r>
            <a:r>
              <a:rPr lang="en-US" dirty="0"/>
              <a:t> </a:t>
            </a:r>
            <a:r>
              <a:rPr lang="en-US" dirty="0" err="1"/>
              <a:t>ostida</a:t>
            </a:r>
            <a:r>
              <a:rPr lang="en-US" dirty="0"/>
              <a:t> </a:t>
            </a:r>
            <a:r>
              <a:rPr lang="en-US" dirty="0" err="1"/>
              <a:t>aylanishini</a:t>
            </a:r>
            <a:r>
              <a:rPr lang="en-US" dirty="0"/>
              <a:t> </a:t>
            </a:r>
            <a:r>
              <a:rPr lang="en-US" dirty="0" err="1"/>
              <a:t>o’zgaruvchan</a:t>
            </a:r>
            <a:r>
              <a:rPr lang="en-US" dirty="0"/>
              <a:t> </a:t>
            </a:r>
            <a:r>
              <a:rPr lang="en-US" dirty="0" err="1"/>
              <a:t>qarshilikdan</a:t>
            </a:r>
            <a:r>
              <a:rPr lang="en-US" dirty="0"/>
              <a:t> </a:t>
            </a:r>
            <a:r>
              <a:rPr lang="en-US" dirty="0" err="1"/>
              <a:t>olinadigan</a:t>
            </a:r>
            <a:r>
              <a:rPr lang="en-US" dirty="0"/>
              <a:t> analog signal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aniqlab</a:t>
            </a:r>
            <a:r>
              <a:rPr lang="en-US" dirty="0"/>
              <a:t> DC </a:t>
            </a:r>
            <a:r>
              <a:rPr lang="en-US" dirty="0" err="1"/>
              <a:t>motorni</a:t>
            </a:r>
            <a:r>
              <a:rPr lang="en-US" dirty="0"/>
              <a:t> </a:t>
            </a:r>
            <a:r>
              <a:rPr lang="en-US" dirty="0" err="1"/>
              <a:t>oldinga</a:t>
            </a:r>
            <a:r>
              <a:rPr lang="en-US" dirty="0"/>
              <a:t> – </a:t>
            </a:r>
            <a:r>
              <a:rPr lang="en-US" dirty="0" err="1"/>
              <a:t>orqaga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to’xtatib</a:t>
            </a:r>
            <a:r>
              <a:rPr lang="en-US" dirty="0"/>
              <a:t> </a:t>
            </a:r>
            <a:r>
              <a:rPr lang="en-US" dirty="0" err="1"/>
              <a:t>boshqaradi</a:t>
            </a:r>
            <a:r>
              <a:rPr lang="en-US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E90043-7EF2-456C-88D8-D13826996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7" t="15175" r="44674" b="9770"/>
          <a:stretch/>
        </p:blipFill>
        <p:spPr>
          <a:xfrm>
            <a:off x="6785113" y="1562893"/>
            <a:ext cx="4890053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BF163-CBBB-45EA-8CB5-563D4A14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servo motor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E21AB-3AF3-4E17-BAA9-E1BE07A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4299" cy="4351338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Qora</a:t>
            </a:r>
            <a:r>
              <a:rPr lang="en-US" dirty="0"/>
              <a:t>) sim – GND;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Qizil</a:t>
            </a:r>
            <a:r>
              <a:rPr lang="en-US" dirty="0">
                <a:solidFill>
                  <a:srgbClr val="FF0000"/>
                </a:solidFill>
              </a:rPr>
              <a:t>) sim – 5V;</a:t>
            </a:r>
          </a:p>
          <a:p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 err="1">
                <a:solidFill>
                  <a:schemeClr val="accent4"/>
                </a:solidFill>
              </a:rPr>
              <a:t>Sariq</a:t>
            </a:r>
            <a:r>
              <a:rPr lang="en-US" dirty="0">
                <a:solidFill>
                  <a:schemeClr val="accent4"/>
                </a:solidFill>
              </a:rPr>
              <a:t>) sim – D9;</a:t>
            </a:r>
          </a:p>
        </p:txBody>
      </p:sp>
      <p:pic>
        <p:nvPicPr>
          <p:cNvPr id="3076" name="Picture 4" descr="Image result for servo arduino tutorial">
            <a:extLst>
              <a:ext uri="{FF2B5EF4-FFF2-40B4-BE49-F238E27FC236}">
                <a16:creationId xmlns:a16="http://schemas.microsoft.com/office/drawing/2014/main" id="{5335AF21-54AB-478C-9FFD-093E678BB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 b="7242"/>
          <a:stretch/>
        </p:blipFill>
        <p:spPr bwMode="auto">
          <a:xfrm>
            <a:off x="4658935" y="1801605"/>
            <a:ext cx="7344221" cy="46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4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5C2C0-9998-408D-9567-B4EC484F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BCD5C-B8F4-4693-8511-EDF83FD4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4A2320-7826-49B8-8E12-26A86B45B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4" r="43646" b="20096"/>
          <a:stretch/>
        </p:blipFill>
        <p:spPr>
          <a:xfrm>
            <a:off x="838200" y="221839"/>
            <a:ext cx="10515600" cy="64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9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Servo motor</vt:lpstr>
      <vt:lpstr>Servo kutubxonasi </vt:lpstr>
      <vt:lpstr>Servo boshqaruvining signal ko’rinishi</vt:lpstr>
      <vt:lpstr>Boshqaruv signali</vt:lpstr>
      <vt:lpstr>Motorning ichki ko’rinishi</vt:lpstr>
      <vt:lpstr>Boshqaruvchi qurilma</vt:lpstr>
      <vt:lpstr>Arduino uno va servo motor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motor</dc:title>
  <dc:creator>Abulqosim Muhiddinov</dc:creator>
  <cp:lastModifiedBy>Abulqosim Muhiddinov</cp:lastModifiedBy>
  <cp:revision>5</cp:revision>
  <dcterms:created xsi:type="dcterms:W3CDTF">2018-11-09T11:54:24Z</dcterms:created>
  <dcterms:modified xsi:type="dcterms:W3CDTF">2018-11-09T12:35:30Z</dcterms:modified>
</cp:coreProperties>
</file>