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DDA1D-D026-4ACF-BE09-1399C43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0CE0B-9D76-4884-97D0-978363B9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33529-BD35-4F76-8AEC-57244989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AA9B4-5E9B-45AD-BD5E-14B17633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404B6A-26A0-4FF6-9703-ACDA62BC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2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FB660-6382-4772-9534-1EE4C8D2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348039-DACA-497F-A4D9-CF04AEB4A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09F45-730F-47DF-8ADC-CB9DD6BB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4F952F-A683-4A00-AB7B-9BE9B5B8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CB4CD-DACD-4FCA-8219-39DFE678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086BD-73BA-4DC0-A9AF-58645E07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DA20C-15CB-4E8E-960E-9581B832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CB80B-D0AC-42AD-AF0D-133B79D8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590F4-0C35-4C05-9CDF-F5AB4BD4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23A1E-04EE-4CA2-B347-F24EA817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5BE73-BD40-4057-895B-3563201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87446-32F0-4C26-B16C-C019754E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239B4-5C81-4494-B5D5-661FB8A6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3995D-7CEC-4613-92A6-0829362B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5204FC-440C-4CAA-A3F3-3C540CC3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BB0F1-99E1-4199-BBE6-0320440E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2B372-7171-48BF-A40F-2ED2A6D8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3E937-937C-41CF-A7D0-6CE57A60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D10BB-3FE2-4365-9617-03E6694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F3970F-62F3-4842-9378-E0D05118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EB436-9D33-4C97-8C74-06CEBAC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5D00F-6C6A-4EC7-AE61-DC676378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A2FF7F-6A4F-4A42-83CB-4F3EF406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12A1EC-2039-4D3E-9CF6-83412B82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4AEE2B-891C-4233-992D-4E294C6A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2FC41-2026-44D2-B226-CD512555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535B5-6927-4592-BE94-C51D69D0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F09E75-FDA3-49C1-8C5C-0FBC199F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262784-540F-4760-8BFA-5D8B4506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39E8E3-80CB-4F7F-B128-3FE635E16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03DA12-9292-41FB-A25F-17911E498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45CF86-FF4E-4412-B893-20E77478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8FE640-3ED9-4AC0-B6FB-710B5713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F92C43-1160-46A2-A28B-357FE083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0D159-D83A-46AC-8CA4-5E2F15F4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65D1EF-E96F-41CD-9297-D8102FF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8E0D12-B24A-482C-BD66-72FE8E90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B7C1AD-785A-40CC-879B-A69CDC7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47D499-B81C-49BE-AB23-A86F571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BF9E4B-6595-4AF4-9BA1-DED933A5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791C6-8717-4CDA-9FA9-0E9B013F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CF549-22C3-4A34-8847-9A073B24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2AC47-F2C5-4EB9-B483-2D054D79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5F6273-2A50-4703-89CD-825FC993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154E2D-9C83-46A2-8CF7-E3DB9A3B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59C0FC-B550-4E8A-8039-A8627DE7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96BCCB-1532-4AC6-B8BA-573175B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F6DD4-7788-4C89-88D5-139BE920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BEFA14-144C-485A-8546-20BB94F74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B2E75E-0344-4EFF-8A32-544B4DF73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4F5131-0C8B-4D4D-8841-F17A77B2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56EB9D-FC7E-49BB-81EF-8070A88E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51902B-48C8-4E07-B70D-842395DC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53E64-D118-452F-BC6D-122DAC06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04A88-1FA3-4127-ABF0-465927C6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2A45B-9C78-425C-AD7A-8E3F83B2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94FA-7318-41A5-AFE2-5CA44F3DFABF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FBBD7-558D-45E9-B74B-06E2932F1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BBA42-8201-4B6F-89F5-147C0A053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DAF9-7AAD-4EE6-857F-45C682CF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191CB-12B8-47EF-805A-3F30BE0A0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5304"/>
          </a:xfrm>
        </p:spPr>
        <p:txBody>
          <a:bodyPr/>
          <a:lstStyle/>
          <a:p>
            <a:r>
              <a:rPr lang="en-US" dirty="0"/>
              <a:t>Port </a:t>
            </a:r>
            <a:r>
              <a:rPr lang="en-US" dirty="0" err="1"/>
              <a:t>Registerlari</a:t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CA47D-9070-46C1-AE83-887706C3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5" t="33338" r="30652" b="24267"/>
          <a:stretch/>
        </p:blipFill>
        <p:spPr>
          <a:xfrm>
            <a:off x="1888434" y="1275902"/>
            <a:ext cx="8415132" cy="51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0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317F8-8ADC-463D-B430-6967BB0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18D72FB-D60D-4F08-8390-2756AF96B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9" t="14401" r="31504" b="28606"/>
          <a:stretch/>
        </p:blipFill>
        <p:spPr>
          <a:xfrm>
            <a:off x="838200" y="1399308"/>
            <a:ext cx="10932393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3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1385F-8366-48FC-87A5-95E4BAA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misol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34F733-D933-48D0-B4E9-2FA05E31F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1" t="17266" r="43382" b="21920"/>
          <a:stretch/>
        </p:blipFill>
        <p:spPr>
          <a:xfrm>
            <a:off x="838200" y="1260396"/>
            <a:ext cx="9067800" cy="523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B0B3C-A3E4-47F1-A545-2517734A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5215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Arduino </a:t>
            </a:r>
            <a:r>
              <a:rPr lang="en-US" dirty="0" err="1"/>
              <a:t>kodi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Atmega</a:t>
            </a:r>
            <a:r>
              <a:rPr lang="en-US" dirty="0"/>
              <a:t> assembler </a:t>
            </a:r>
            <a:r>
              <a:rPr lang="en-US" dirty="0" err="1"/>
              <a:t>farqi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411B20-66FF-45F5-BF35-10C6D6C4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27" y="788555"/>
            <a:ext cx="10515600" cy="59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CF6A67-1A78-411F-928B-2B95DC9A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84" t="16498" r="32946" b="2165"/>
          <a:stretch/>
        </p:blipFill>
        <p:spPr>
          <a:xfrm>
            <a:off x="3516216" y="0"/>
            <a:ext cx="5159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43B31-1140-46A8-914E-B1AB0ECE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I/O port </a:t>
            </a:r>
            <a:r>
              <a:rPr lang="en-US" dirty="0" err="1"/>
              <a:t>pinlari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funksiyalari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10E89-E367-46A6-9AEF-95455841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3470" cy="4351338"/>
          </a:xfrm>
        </p:spPr>
        <p:txBody>
          <a:bodyPr/>
          <a:lstStyle/>
          <a:p>
            <a:r>
              <a:rPr lang="en-US" dirty="0"/>
              <a:t>Atmega328P da 23 </a:t>
            </a:r>
            <a:r>
              <a:rPr lang="en-US" dirty="0" err="1"/>
              <a:t>dona</a:t>
            </a:r>
            <a:r>
              <a:rPr lang="en-US" dirty="0"/>
              <a:t> (3 GPIO </a:t>
            </a:r>
            <a:r>
              <a:rPr lang="en-US" dirty="0" err="1"/>
              <a:t>portlar</a:t>
            </a:r>
            <a:r>
              <a:rPr lang="en-US" dirty="0"/>
              <a:t> – 8bit </a:t>
            </a:r>
            <a:r>
              <a:rPr lang="en-US" dirty="0" err="1"/>
              <a:t>portlar</a:t>
            </a:r>
            <a:r>
              <a:rPr lang="en-US" dirty="0"/>
              <a:t> B, D </a:t>
            </a:r>
            <a:r>
              <a:rPr lang="en-US" dirty="0" err="1"/>
              <a:t>va</a:t>
            </a:r>
            <a:r>
              <a:rPr lang="en-US" dirty="0"/>
              <a:t> 7bit port C)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maqsadda</a:t>
            </a:r>
            <a:r>
              <a:rPr lang="en-US" dirty="0"/>
              <a:t> </a:t>
            </a:r>
            <a:r>
              <a:rPr lang="en-US" dirty="0" err="1"/>
              <a:t>foydalaniladigan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portlari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;</a:t>
            </a:r>
          </a:p>
          <a:p>
            <a:r>
              <a:rPr lang="en-US" dirty="0"/>
              <a:t>Har </a:t>
            </a:r>
            <a:r>
              <a:rPr lang="en-US" dirty="0" err="1"/>
              <a:t>bir</a:t>
            </a:r>
            <a:r>
              <a:rPr lang="en-US" dirty="0"/>
              <a:t> I / O </a:t>
            </a:r>
            <a:r>
              <a:rPr lang="en-US" dirty="0" err="1"/>
              <a:t>ulanish</a:t>
            </a:r>
            <a:r>
              <a:rPr lang="en-US" dirty="0"/>
              <a:t> </a:t>
            </a:r>
            <a:r>
              <a:rPr lang="en-US" dirty="0" err="1"/>
              <a:t>pinlari</a:t>
            </a:r>
            <a:r>
              <a:rPr lang="en-US" dirty="0"/>
              <a:t> </a:t>
            </a:r>
            <a:r>
              <a:rPr lang="en-US" dirty="0" err="1"/>
              <a:t>nosimmetrik</a:t>
            </a:r>
            <a:r>
              <a:rPr lang="en-US" dirty="0"/>
              <a:t> </a:t>
            </a:r>
            <a:r>
              <a:rPr lang="en-US" dirty="0" err="1"/>
              <a:t>boshqariluvchi</a:t>
            </a:r>
            <a:r>
              <a:rPr lang="en-US" dirty="0"/>
              <a:t> </a:t>
            </a:r>
            <a:r>
              <a:rPr lang="en-US" dirty="0" err="1"/>
              <a:t>xarakteristikalari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chiqarilgan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</a:p>
          <a:p>
            <a:r>
              <a:rPr lang="en-US" dirty="0"/>
              <a:t>Har </a:t>
            </a:r>
            <a:r>
              <a:rPr lang="en-US" dirty="0" err="1"/>
              <a:t>bir</a:t>
            </a:r>
            <a:r>
              <a:rPr lang="en-US" dirty="0"/>
              <a:t> pin LED </a:t>
            </a:r>
            <a:r>
              <a:rPr lang="en-US" dirty="0" err="1"/>
              <a:t>displeylarini</a:t>
            </a:r>
            <a:r>
              <a:rPr lang="en-US" dirty="0"/>
              <a:t> </a:t>
            </a:r>
            <a:r>
              <a:rPr lang="en-US" dirty="0" err="1"/>
              <a:t>to'g'ridan-to'g’ri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(20 mA) </a:t>
            </a:r>
            <a:r>
              <a:rPr lang="en-US" dirty="0" err="1"/>
              <a:t>etarlicha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23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F43D5-7B0A-46D1-9A87-77F76C3B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Atmega8, 168, 328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C1EF71-747D-4349-AEC0-C23FE1E0A531}"/>
              </a:ext>
            </a:extLst>
          </p:cNvPr>
          <p:cNvSpPr/>
          <p:nvPr/>
        </p:nvSpPr>
        <p:spPr>
          <a:xfrm>
            <a:off x="371061" y="319262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F4E4E"/>
                </a:solidFill>
                <a:effectLst/>
                <a:latin typeface="TyponineSans Regular 18"/>
              </a:rPr>
              <a:t>B (digital pin 8 - 13)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F4E4E"/>
                </a:solidFill>
                <a:effectLst/>
                <a:latin typeface="TyponineSans Regular 18"/>
              </a:rPr>
              <a:t>C (analog input pins)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F4E4E"/>
                </a:solidFill>
                <a:effectLst/>
                <a:latin typeface="TyponineSans Regular 18"/>
              </a:rPr>
              <a:t>D (digital pins 0 - 7)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192C45-4CBA-4404-81C3-E3D96AA1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65" t="33338" r="30652" b="24267"/>
          <a:stretch/>
        </p:blipFill>
        <p:spPr>
          <a:xfrm>
            <a:off x="4097367" y="1690688"/>
            <a:ext cx="7723572" cy="46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962C0-65D0-4881-844B-6BC753D4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</a:t>
            </a:r>
            <a:r>
              <a:rPr lang="en-US" dirty="0" err="1"/>
              <a:t>pinlari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69BBF-416D-4283-8228-1D9D82C2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PORTD </a:t>
            </a:r>
            <a:r>
              <a:rPr lang="en-US" dirty="0" err="1"/>
              <a:t>Arduinoda</a:t>
            </a:r>
            <a:r>
              <a:rPr lang="en-US" dirty="0"/>
              <a:t> digital </a:t>
            </a:r>
            <a:r>
              <a:rPr lang="en-US" dirty="0" err="1"/>
              <a:t>pinlarining</a:t>
            </a:r>
            <a:r>
              <a:rPr lang="en-US" dirty="0"/>
              <a:t> 0 – 7 </a:t>
            </a:r>
            <a:r>
              <a:rPr lang="en-US" dirty="0" err="1"/>
              <a:t>gacha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DDRD - Port (Data Direction Register D) – </a:t>
            </a:r>
            <a:r>
              <a:rPr lang="en-US" dirty="0" err="1"/>
              <a:t>kirish</a:t>
            </a:r>
            <a:r>
              <a:rPr lang="en-US" dirty="0"/>
              <a:t>/</a:t>
            </a:r>
            <a:r>
              <a:rPr lang="en-US" dirty="0" err="1"/>
              <a:t>chiqish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PORTD – (Port D) Data Register – </a:t>
            </a:r>
            <a:r>
              <a:rPr lang="en-US" dirty="0" err="1"/>
              <a:t>kirish</a:t>
            </a:r>
            <a:r>
              <a:rPr lang="en-US" dirty="0"/>
              <a:t>/</a:t>
            </a:r>
            <a:r>
              <a:rPr lang="en-US" dirty="0" err="1"/>
              <a:t>chiqish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PIND – (Port Input D) Pins Register –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;</a:t>
            </a:r>
          </a:p>
          <a:p>
            <a:r>
              <a:rPr lang="en-US" dirty="0"/>
              <a:t>PORTB </a:t>
            </a:r>
            <a:r>
              <a:rPr lang="en-US" dirty="0" err="1"/>
              <a:t>Arduinoda</a:t>
            </a:r>
            <a:r>
              <a:rPr lang="en-US" dirty="0"/>
              <a:t> digital </a:t>
            </a:r>
            <a:r>
              <a:rPr lang="en-US" dirty="0" err="1"/>
              <a:t>pinlarning</a:t>
            </a:r>
            <a:r>
              <a:rPr lang="en-US" dirty="0"/>
              <a:t> 6 – 13 </a:t>
            </a:r>
            <a:r>
              <a:rPr lang="en-US" dirty="0" err="1"/>
              <a:t>gacha</a:t>
            </a:r>
            <a:r>
              <a:rPr lang="en-US" dirty="0"/>
              <a:t> </a:t>
            </a:r>
            <a:r>
              <a:rPr lang="en-US" dirty="0" err="1"/>
              <a:t>to’gri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6 </a:t>
            </a:r>
            <a:r>
              <a:rPr lang="en-US" dirty="0" err="1"/>
              <a:t>va</a:t>
            </a:r>
            <a:r>
              <a:rPr lang="en-US" dirty="0"/>
              <a:t> 7 </a:t>
            </a:r>
            <a:r>
              <a:rPr lang="en-US" dirty="0" err="1"/>
              <a:t>pinlari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generatori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ajratilgan</a:t>
            </a:r>
            <a:r>
              <a:rPr lang="en-US" dirty="0"/>
              <a:t>. </a:t>
            </a:r>
            <a:r>
              <a:rPr lang="en-US" dirty="0" err="1"/>
              <a:t>Shunda</a:t>
            </a:r>
            <a:r>
              <a:rPr lang="en-US" dirty="0"/>
              <a:t> </a:t>
            </a:r>
            <a:r>
              <a:rPr lang="en-US" dirty="0" err="1"/>
              <a:t>asosan</a:t>
            </a:r>
            <a:r>
              <a:rPr lang="en-US" dirty="0"/>
              <a:t> 8 – 13 </a:t>
            </a:r>
            <a:r>
              <a:rPr lang="en-US" dirty="0" err="1"/>
              <a:t>gacha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pinlardan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;</a:t>
            </a:r>
          </a:p>
          <a:p>
            <a:r>
              <a:rPr lang="en-US" dirty="0"/>
              <a:t>PORTC </a:t>
            </a:r>
            <a:r>
              <a:rPr lang="en-US" dirty="0" err="1"/>
              <a:t>Arduinoda</a:t>
            </a:r>
            <a:r>
              <a:rPr lang="en-US" dirty="0"/>
              <a:t> analog </a:t>
            </a:r>
            <a:r>
              <a:rPr lang="en-US" dirty="0" err="1"/>
              <a:t>pinlarning</a:t>
            </a:r>
            <a:r>
              <a:rPr lang="en-US" dirty="0"/>
              <a:t> 0 – 5 </a:t>
            </a:r>
            <a:r>
              <a:rPr lang="en-US" dirty="0" err="1"/>
              <a:t>gacha</a:t>
            </a:r>
            <a:r>
              <a:rPr lang="en-US" dirty="0"/>
              <a:t> </a:t>
            </a:r>
            <a:r>
              <a:rPr lang="en-US" dirty="0" err="1"/>
              <a:t>to’gri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, Arduino pro mini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mini </a:t>
            </a:r>
            <a:r>
              <a:rPr lang="en-US" dirty="0" err="1"/>
              <a:t>turlarida</a:t>
            </a:r>
            <a:r>
              <a:rPr lang="en-US" dirty="0"/>
              <a:t> 0 – 7 </a:t>
            </a:r>
            <a:r>
              <a:rPr lang="en-US" dirty="0" err="1"/>
              <a:t>gacha</a:t>
            </a:r>
            <a:r>
              <a:rPr lang="en-US" dirty="0"/>
              <a:t> ham </a:t>
            </a:r>
            <a:r>
              <a:rPr lang="en-US" dirty="0" err="1"/>
              <a:t>bo’lishi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DEBCD-5296-4545-9DB8-AAE55633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Arduinoda</a:t>
            </a:r>
            <a:r>
              <a:rPr lang="en-US" dirty="0"/>
              <a:t> PORT </a:t>
            </a:r>
            <a:r>
              <a:rPr lang="en-US" dirty="0" err="1"/>
              <a:t>pinlaridan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A61A6-A2E7-4551-B210-D31D12B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7" y="1690688"/>
            <a:ext cx="114681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DDRD = 0b00000000; 		-&gt; D port </a:t>
            </a:r>
            <a:r>
              <a:rPr lang="en-US" dirty="0" err="1"/>
              <a:t>pinlarini</a:t>
            </a:r>
            <a:r>
              <a:rPr lang="en-US" dirty="0"/>
              <a:t> INPUT </a:t>
            </a:r>
            <a:r>
              <a:rPr lang="en-US" dirty="0" err="1"/>
              <a:t>qilish</a:t>
            </a:r>
            <a:r>
              <a:rPr lang="en-US" dirty="0"/>
              <a:t>;</a:t>
            </a:r>
          </a:p>
          <a:p>
            <a:r>
              <a:rPr lang="en-US" dirty="0"/>
              <a:t>  DDRD |= 0b11111100;		-&gt; D port </a:t>
            </a:r>
            <a:r>
              <a:rPr lang="en-US" dirty="0" err="1"/>
              <a:t>pinlarini</a:t>
            </a:r>
            <a:r>
              <a:rPr lang="en-US" dirty="0"/>
              <a:t> [2 – 7] OUTPUT </a:t>
            </a:r>
            <a:r>
              <a:rPr lang="en-US" dirty="0" err="1"/>
              <a:t>qilish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PORTD = 0b00000000;		-&gt; D port </a:t>
            </a:r>
            <a:r>
              <a:rPr lang="en-US" dirty="0" err="1"/>
              <a:t>pinlarini</a:t>
            </a:r>
            <a:r>
              <a:rPr lang="en-US" dirty="0"/>
              <a:t> </a:t>
            </a:r>
            <a:r>
              <a:rPr lang="en-US" dirty="0" err="1"/>
              <a:t>barchasini</a:t>
            </a:r>
            <a:r>
              <a:rPr lang="en-US" dirty="0"/>
              <a:t> </a:t>
            </a:r>
            <a:r>
              <a:rPr lang="en-US" dirty="0" err="1"/>
              <a:t>o’chirish</a:t>
            </a:r>
            <a:r>
              <a:rPr lang="en-US" dirty="0"/>
              <a:t>;</a:t>
            </a:r>
          </a:p>
          <a:p>
            <a:r>
              <a:rPr lang="en-US" dirty="0"/>
              <a:t>PORTD |= 0b11110000		-&gt; D port </a:t>
            </a:r>
            <a:r>
              <a:rPr lang="en-US" dirty="0" err="1"/>
              <a:t>pinlarini</a:t>
            </a:r>
            <a:r>
              <a:rPr lang="en-US" dirty="0"/>
              <a:t> [0-3] </a:t>
            </a:r>
            <a:r>
              <a:rPr lang="en-US" dirty="0" err="1"/>
              <a:t>o’cherish</a:t>
            </a:r>
            <a:r>
              <a:rPr lang="en-US" dirty="0"/>
              <a:t> [4-7] </a:t>
            </a:r>
            <a:r>
              <a:rPr lang="en-US" dirty="0" err="1"/>
              <a:t>yoqish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985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A06EE2A8-EAFE-4BEB-8C0F-1A879AF7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82" t="27223" r="51087" b="21006"/>
          <a:stretch/>
        </p:blipFill>
        <p:spPr>
          <a:xfrm>
            <a:off x="3049010" y="679864"/>
            <a:ext cx="6797355" cy="59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9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460B1-5367-43D1-935B-DD589193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Millis </a:t>
            </a:r>
            <a:r>
              <a:rPr lang="en-US" dirty="0" err="1"/>
              <a:t>funksiyasi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908FA47-5709-4430-8E73-441880FBE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82" t="37196" r="60806" b="31422"/>
          <a:stretch/>
        </p:blipFill>
        <p:spPr>
          <a:xfrm>
            <a:off x="4017301" y="1690688"/>
            <a:ext cx="5558971" cy="43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0AA73-A1F1-46AA-8877-B0AAD4A9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Micros </a:t>
            </a:r>
            <a:r>
              <a:rPr lang="en-US" dirty="0" err="1"/>
              <a:t>funksiyasi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C1ED88-6B23-4A97-B08F-425D8FA5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7" t="36103" r="47501" b="22821"/>
          <a:stretch/>
        </p:blipFill>
        <p:spPr>
          <a:xfrm>
            <a:off x="3076397" y="1690688"/>
            <a:ext cx="7794172" cy="49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95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237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TyponineSans Regular 18</vt:lpstr>
      <vt:lpstr>Тема Office</vt:lpstr>
      <vt:lpstr>Port Registerlari </vt:lpstr>
      <vt:lpstr>Презентация PowerPoint</vt:lpstr>
      <vt:lpstr>I/O port pinlari va ularning funksiyalari</vt:lpstr>
      <vt:lpstr>Atmega8, 168, 328 </vt:lpstr>
      <vt:lpstr>PORT pinlari bilan ishlash</vt:lpstr>
      <vt:lpstr>Arduinoda PORT pinlaridan foydalanish</vt:lpstr>
      <vt:lpstr>Презентация PowerPoint</vt:lpstr>
      <vt:lpstr>Millis funksiyasi</vt:lpstr>
      <vt:lpstr>Micros funksiyasi:</vt:lpstr>
      <vt:lpstr>OUTPUT ga misol:</vt:lpstr>
      <vt:lpstr>INPUT ga misol:</vt:lpstr>
      <vt:lpstr>Arduino kodi va Atmega assembler farqi: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Registerlari</dc:title>
  <dc:creator>Abulqosim Muhiddinov</dc:creator>
  <cp:lastModifiedBy>Abulqosim Muhiddinov</cp:lastModifiedBy>
  <cp:revision>9</cp:revision>
  <dcterms:created xsi:type="dcterms:W3CDTF">2018-11-13T06:46:26Z</dcterms:created>
  <dcterms:modified xsi:type="dcterms:W3CDTF">2018-11-19T09:05:46Z</dcterms:modified>
</cp:coreProperties>
</file>