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8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8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7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54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88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65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92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7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8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4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0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7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895351"/>
            <a:ext cx="12192000" cy="8953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ilovasini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762000" y="2303992"/>
            <a:ext cx="11430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Arduino ide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ilovasini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yuklab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ch340g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yuklab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Arduino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interface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bog’lanish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4546599"/>
            <a:ext cx="7524750" cy="23114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Kompyuterdan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ilovasini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tushuring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810250" y="469899"/>
            <a:ext cx="6229350" cy="23114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Hammasi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bo’ldi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mikrokontrollerini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kompyuterga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ulashingiz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8" y="1672"/>
            <a:ext cx="12194978" cy="6856328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24650" y="1039282"/>
            <a:ext cx="5464372" cy="456141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mikrokontrollerining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ko’rsatiladi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4978" cy="6856328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727628" y="1673"/>
            <a:ext cx="5464372" cy="45614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mikrokontrollerining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port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ko’rsatiladi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0"/>
            <a:ext cx="5620553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65" y="980"/>
            <a:ext cx="5619750" cy="685702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8765" y="3162299"/>
            <a:ext cx="12192000" cy="16002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загрузка)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yuklash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tugmasi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ko’ring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2"/>
            <a:ext cx="12194977" cy="6856327"/>
          </a:xfrm>
          <a:prstGeom prst="rect">
            <a:avLst/>
          </a:prstGeom>
        </p:spPr>
      </p:pic>
      <p:sp>
        <p:nvSpPr>
          <p:cNvPr id="9" name="Стрелка вверх 8"/>
          <p:cNvSpPr/>
          <p:nvPr/>
        </p:nvSpPr>
        <p:spPr>
          <a:xfrm>
            <a:off x="2667000" y="2433107"/>
            <a:ext cx="895350" cy="2381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0527" y="791400"/>
            <a:ext cx="7006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https://www.Arduino.cc 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4978" cy="6856328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4951412" y="2171700"/>
            <a:ext cx="2419350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54881" y="625022"/>
            <a:ext cx="9052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yuklab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632"/>
            <a:ext cx="12192000" cy="15070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ilovasini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bosqichlari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536697"/>
            <a:ext cx="5775220" cy="39687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57" y="1536699"/>
            <a:ext cx="5775218" cy="39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9" y="1354136"/>
            <a:ext cx="5763667" cy="396081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428" y="1354136"/>
            <a:ext cx="5763667" cy="396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20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CH340G USB – INTERFACE UCHUN DRIVER O’RNATISH: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295401"/>
            <a:ext cx="9144000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4978" cy="685632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  <p:sp>
        <p:nvSpPr>
          <p:cNvPr id="4" name="Прямоугольник 3"/>
          <p:cNvSpPr/>
          <p:nvPr/>
        </p:nvSpPr>
        <p:spPr>
          <a:xfrm>
            <a:off x="1625437" y="5904806"/>
            <a:ext cx="8255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yuklab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08025" y="590697"/>
            <a:ext cx="4157164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www.arduined.eu</a:t>
            </a:r>
            <a:endParaRPr lang="ru-RU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56000" y="3028054"/>
            <a:ext cx="2311400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ru-RU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1742" t="23437" r="5198" b="6510"/>
          <a:stretch/>
        </p:blipFill>
        <p:spPr>
          <a:xfrm>
            <a:off x="-1" y="-1905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1449" t="23437" r="4905" b="5469"/>
          <a:stretch/>
        </p:blipFill>
        <p:spPr>
          <a:xfrm>
            <a:off x="-1" y="0"/>
            <a:ext cx="12214611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4212" y="2967335"/>
            <a:ext cx="11226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C:\Program Files (x86)\Arduino\drivers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6553200" y="4057650"/>
            <a:ext cx="800100" cy="1733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108</Words>
  <Application>Microsoft Office PowerPoint</Application>
  <PresentationFormat>Широкоэкранный</PresentationFormat>
  <Paragraphs>17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Сектор</vt:lpstr>
      <vt:lpstr>Arduino Ide ilovasini o’rnatish</vt:lpstr>
      <vt:lpstr>Презентация PowerPoint</vt:lpstr>
      <vt:lpstr>Презентация PowerPoint</vt:lpstr>
      <vt:lpstr>Arduino ide ilovasini o’rnatish bosqichlari:</vt:lpstr>
      <vt:lpstr>Презентация PowerPoint</vt:lpstr>
      <vt:lpstr>CH340G USB – INTERFACE UCHUN DRIVER O’RNATISH:</vt:lpstr>
      <vt:lpstr>Презентация PowerPoint</vt:lpstr>
      <vt:lpstr>Презентация PowerPoint</vt:lpstr>
      <vt:lpstr>Презентация PowerPoint</vt:lpstr>
      <vt:lpstr>Презентация PowerPoint</vt:lpstr>
      <vt:lpstr>Bu yerda Arduino mikrokontrollerining turi ko’rsatiladi: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Central Asia</dc:creator>
  <cp:lastModifiedBy>Central Asia</cp:lastModifiedBy>
  <cp:revision>14</cp:revision>
  <dcterms:created xsi:type="dcterms:W3CDTF">2017-03-10T12:07:23Z</dcterms:created>
  <dcterms:modified xsi:type="dcterms:W3CDTF">2017-03-11T07:19:50Z</dcterms:modified>
</cp:coreProperties>
</file>