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tral Asia" initials="CA" lastIdx="3" clrIdx="0">
    <p:extLst>
      <p:ext uri="{19B8F6BF-5375-455C-9EA6-DF929625EA0E}">
        <p15:presenceInfo xmlns:p15="http://schemas.microsoft.com/office/powerpoint/2012/main" userId="Central As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56396-3E79-4DD7-AC5A-5D3DBD394F80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21E7-547E-4F63-8966-65C288C01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58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7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6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29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0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37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7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0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2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3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0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63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67D400-E9C5-4692-A9EC-C06DADDAA592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6FC1C8-8806-453C-919D-6296CD77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81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80190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/o)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6976" y="1801906"/>
            <a:ext cx="11297118" cy="485438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1. delay()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kechikish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kechikish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micros()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signallarning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(0-13) digital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1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06462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kechikish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bajarilayotgan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kechiktirish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taktlarini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delay()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kechikish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delay()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millisekund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mikrosekund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aniqligini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bajarayotgan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bajaroygan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taktining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oraliqlari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hisoblaydi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millisekund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(±0.001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micros()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mikrosekund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126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657318" y="858620"/>
            <a:ext cx="11337458" cy="2409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pins)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tanlanadi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chiqazuvchi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or INPUT)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chiqazuvchi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(8, OUTPUT);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INPUT);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" y="3413560"/>
            <a:ext cx="5383009" cy="2816911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19503"/>
          <a:stretch/>
        </p:blipFill>
        <p:spPr>
          <a:xfrm>
            <a:off x="6069758" y="3413560"/>
            <a:ext cx="5817441" cy="280548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840659" y="6206067"/>
            <a:ext cx="19767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– </a:t>
            </a:r>
            <a:r>
              <a:rPr lang="en-US" sz="24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rasm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192153" y="6222004"/>
            <a:ext cx="19767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24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rasm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474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50" y="1502584"/>
            <a:ext cx="5383009" cy="2816911"/>
          </a:xfrm>
          <a:prstGeom prst="rect">
            <a:avLst/>
          </a:prstGeom>
        </p:spPr>
      </p:pic>
      <p:sp>
        <p:nvSpPr>
          <p:cNvPr id="5" name="Подзаголовок 6"/>
          <p:cNvSpPr txBox="1">
            <a:spLocks/>
          </p:cNvSpPr>
          <p:nvPr/>
        </p:nvSpPr>
        <p:spPr>
          <a:xfrm>
            <a:off x="509401" y="842843"/>
            <a:ext cx="5954449" cy="219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tanlanadi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yoqish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 or LOW)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3600325"/>
            <a:ext cx="67525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 () {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OUTPUT);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8-pin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chiqazuvchi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HIGH);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8-pinni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yoqish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delay(1000);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sekund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kutish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(8,LOW);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8-pinni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o’chirish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delay(1000);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sekund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kutish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4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474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6"/>
          <p:cNvSpPr txBox="1">
            <a:spLocks/>
          </p:cNvSpPr>
          <p:nvPr/>
        </p:nvSpPr>
        <p:spPr>
          <a:xfrm>
            <a:off x="509401" y="414753"/>
            <a:ext cx="5586599" cy="354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tanlansa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o’lchami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(bool)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19503"/>
          <a:stretch/>
        </p:blipFill>
        <p:spPr>
          <a:xfrm>
            <a:off x="6096000" y="1150082"/>
            <a:ext cx="5817441" cy="28054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2" y="3651827"/>
            <a:ext cx="1202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 () {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INPUT);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2-pin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kirituvchi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tizimni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faollashtirish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“9600”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axborot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almashinish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tezligi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o’lchanadi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bool pin2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o’zlashtirildi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(pin2);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tizim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pin2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o’zgaruvchining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qiymatini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chiqarish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6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96" y="3769229"/>
            <a:ext cx="4278197" cy="2943271"/>
          </a:xfrm>
        </p:spPr>
      </p:pic>
      <p:sp>
        <p:nvSpPr>
          <p:cNvPr id="6" name="Овальная выноска 5"/>
          <p:cNvSpPr/>
          <p:nvPr/>
        </p:nvSpPr>
        <p:spPr>
          <a:xfrm>
            <a:off x="9218612" y="993859"/>
            <a:ext cx="2973388" cy="5977072"/>
          </a:xfrm>
          <a:prstGeom prst="wedgeEllipseCallout">
            <a:avLst>
              <a:gd name="adj1" fmla="val -143682"/>
              <a:gd name="adj2" fmla="val 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0"/>
            <a:ext cx="12192000" cy="9547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6"/>
          <p:cNvSpPr txBox="1">
            <a:spLocks/>
          </p:cNvSpPr>
          <p:nvPr/>
        </p:nvSpPr>
        <p:spPr>
          <a:xfrm>
            <a:off x="494186" y="993858"/>
            <a:ext cx="8223094" cy="3258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0-13 (digital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pins)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(~)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 – 13)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(3, 5, 6, 9, 10, 11)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uyachalar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42" y="1343970"/>
            <a:ext cx="1333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012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74454"/>
            <a:ext cx="12192000" cy="124260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Arduino Uno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qaytuvchi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(switch),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yorituvchi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qarshilik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yig’ish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taxtacha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(breadboard).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16118" r="21647" b="16588"/>
          <a:stretch/>
        </p:blipFill>
        <p:spPr>
          <a:xfrm>
            <a:off x="9794838" y="2178947"/>
            <a:ext cx="1909482" cy="1680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75" y="2178947"/>
            <a:ext cx="2256268" cy="16803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44616" y="2178947"/>
            <a:ext cx="2461512" cy="16922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00" y="2178947"/>
            <a:ext cx="2442467" cy="16803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78947"/>
            <a:ext cx="1681585" cy="168158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52400" y="4033124"/>
            <a:ext cx="12192000" cy="246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Arduino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qo’yib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yuborilganda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yonsin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qo’yib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yuborilganda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o’chsin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0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425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98" y="981635"/>
            <a:ext cx="7254603" cy="5563260"/>
          </a:xfrm>
        </p:spPr>
      </p:pic>
    </p:spTree>
    <p:extLst>
      <p:ext uri="{BB962C8B-B14F-4D97-AF65-F5344CB8AC3E}">
        <p14:creationId xmlns:p14="http://schemas.microsoft.com/office/powerpoint/2010/main" val="10713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9929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718" y="914400"/>
            <a:ext cx="5623906" cy="5580529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 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INPUT);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(8, OUTPUT);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 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 pin2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(pin2)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!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delay(200);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03577" y="1990165"/>
            <a:ext cx="5623906" cy="263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chiroq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(8, HIGH);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(8, LOW);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13503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331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Сектор</vt:lpstr>
      <vt:lpstr>Raqamli signallar bilan ishlash (digital i/o)</vt:lpstr>
      <vt:lpstr>Vaqt bilan ishlash</vt:lpstr>
      <vt:lpstr>pinmode() – tahrirlash.</vt:lpstr>
      <vt:lpstr>Digitalwrite() – yozish.</vt:lpstr>
      <vt:lpstr>DigitalRead() – o’qish.</vt:lpstr>
      <vt:lpstr>Презентация PowerPoint</vt:lpstr>
      <vt:lpstr>Digital i/o dan foydalanib tizim yaratish.</vt:lpstr>
      <vt:lpstr>Tizim sxemasi</vt:lpstr>
      <vt:lpstr>Tizim dasturi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Central Asia</dc:creator>
  <cp:lastModifiedBy>Central Asia</cp:lastModifiedBy>
  <cp:revision>29</cp:revision>
  <dcterms:created xsi:type="dcterms:W3CDTF">2017-03-10T12:30:33Z</dcterms:created>
  <dcterms:modified xsi:type="dcterms:W3CDTF">2017-03-11T08:11:50Z</dcterms:modified>
</cp:coreProperties>
</file>