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8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5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252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9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2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7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07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4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4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18B3E3-64F4-41EB-9F03-9999CCE0A7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0E702-9680-4DC6-A832-28881A1C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94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FF581-01D0-48F8-82B2-5C4E6FD9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755" y="811724"/>
            <a:ext cx="8825658" cy="1268896"/>
          </a:xfrm>
        </p:spPr>
        <p:txBody>
          <a:bodyPr/>
          <a:lstStyle/>
          <a:p>
            <a:r>
              <a:rPr lang="en-US" dirty="0"/>
              <a:t>Tone </a:t>
            </a:r>
            <a:r>
              <a:rPr lang="en-US" dirty="0" err="1"/>
              <a:t>funksiyasi</a:t>
            </a:r>
            <a:r>
              <a:rPr lang="en-US" dirty="0"/>
              <a:t>	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FA08AE-FF53-4820-8320-717AFF28D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755" y="2325728"/>
            <a:ext cx="8825658" cy="3889542"/>
          </a:xfrm>
        </p:spPr>
        <p:txBody>
          <a:bodyPr>
            <a:normAutofit/>
          </a:bodyPr>
          <a:lstStyle/>
          <a:p>
            <a:r>
              <a:rPr lang="en-US" dirty="0"/>
              <a:t>- Arduino </a:t>
            </a:r>
            <a:r>
              <a:rPr lang="en-US" dirty="0" err="1"/>
              <a:t>platformasida</a:t>
            </a:r>
            <a:r>
              <a:rPr lang="en-US" dirty="0"/>
              <a:t> </a:t>
            </a:r>
            <a:r>
              <a:rPr lang="en-US" dirty="0" err="1"/>
              <a:t>tovush</a:t>
            </a:r>
            <a:r>
              <a:rPr lang="en-US" dirty="0"/>
              <a:t> </a:t>
            </a:r>
            <a:r>
              <a:rPr lang="en-US" dirty="0" err="1"/>
              <a:t>chastotasini</a:t>
            </a:r>
            <a:r>
              <a:rPr lang="en-US" dirty="0"/>
              <a:t> </a:t>
            </a:r>
            <a:r>
              <a:rPr lang="en-US" dirty="0" err="1"/>
              <a:t>rivojlantirish</a:t>
            </a:r>
            <a:r>
              <a:rPr lang="en-US" dirty="0"/>
              <a:t>    </a:t>
            </a:r>
            <a:r>
              <a:rPr lang="en-US" dirty="0" err="1"/>
              <a:t>uchun</a:t>
            </a:r>
            <a:r>
              <a:rPr lang="en-US" dirty="0"/>
              <a:t> tone, </a:t>
            </a:r>
            <a:r>
              <a:rPr lang="en-US" dirty="0" err="1"/>
              <a:t>notone</a:t>
            </a:r>
            <a:r>
              <a:rPr lang="en-US" dirty="0"/>
              <a:t> </a:t>
            </a:r>
            <a:r>
              <a:rPr lang="en-US" dirty="0" err="1"/>
              <a:t>funksiyalaridan</a:t>
            </a:r>
            <a:r>
              <a:rPr lang="en-US" dirty="0"/>
              <a:t> </a:t>
            </a:r>
            <a:r>
              <a:rPr lang="en-US" dirty="0" err="1"/>
              <a:t>foydalaniladi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Bunda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bo’ladigan</a:t>
            </a:r>
            <a:r>
              <a:rPr lang="en-US" dirty="0"/>
              <a:t> </a:t>
            </a:r>
            <a:r>
              <a:rPr lang="en-US" dirty="0" err="1"/>
              <a:t>qurilmalar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sensorlar</a:t>
            </a:r>
            <a:r>
              <a:rPr lang="en-US" dirty="0"/>
              <a:t>: Arduino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platformasi</a:t>
            </a:r>
            <a:r>
              <a:rPr lang="en-US" dirty="0"/>
              <a:t>, (buzzer) </a:t>
            </a:r>
            <a:r>
              <a:rPr lang="en-US" dirty="0" err="1"/>
              <a:t>qo’ngiroqli</a:t>
            </a:r>
            <a:r>
              <a:rPr lang="en-US" dirty="0"/>
              <a:t> </a:t>
            </a:r>
            <a:r>
              <a:rPr lang="en-US" dirty="0" err="1"/>
              <a:t>tovush</a:t>
            </a:r>
            <a:r>
              <a:rPr lang="en-US" dirty="0"/>
              <a:t> </a:t>
            </a:r>
            <a:r>
              <a:rPr lang="en-US" dirty="0" err="1"/>
              <a:t>chiqargich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D12889-5FDB-4913-896C-BE1136D8E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91" y="3818548"/>
            <a:ext cx="4237087" cy="26418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9D1BCC-C66E-4F34-991C-15C6DDF9B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3" y="3818548"/>
            <a:ext cx="6540452" cy="26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5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DCC24-19AD-4BBD-9460-0115924C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17" y="387626"/>
            <a:ext cx="8625153" cy="765313"/>
          </a:xfrm>
        </p:spPr>
        <p:txBody>
          <a:bodyPr/>
          <a:lstStyle/>
          <a:p>
            <a:r>
              <a:rPr lang="en-US" sz="3600" dirty="0"/>
              <a:t>Tone() </a:t>
            </a:r>
            <a:r>
              <a:rPr lang="en-US" sz="3600" dirty="0" err="1"/>
              <a:t>funksiyasidan</a:t>
            </a:r>
            <a:r>
              <a:rPr lang="en-US" sz="3600" dirty="0"/>
              <a:t> </a:t>
            </a:r>
            <a:r>
              <a:rPr lang="en-US" sz="3600" dirty="0" err="1"/>
              <a:t>foydalanish</a:t>
            </a:r>
            <a:r>
              <a:rPr lang="en-US" sz="3600" dirty="0"/>
              <a:t>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B11CB6-5193-4730-B5A4-10103794A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38" y="1341490"/>
            <a:ext cx="5195888" cy="2922687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9527AAB0-F319-411D-9B65-BC787E1CD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0693" y="4452729"/>
            <a:ext cx="9910613" cy="2895599"/>
          </a:xfrm>
        </p:spPr>
        <p:txBody>
          <a:bodyPr>
            <a:normAutofit/>
          </a:bodyPr>
          <a:lstStyle/>
          <a:p>
            <a:r>
              <a:rPr lang="en-US" sz="2400" dirty="0"/>
              <a:t>Tone(int </a:t>
            </a:r>
            <a:r>
              <a:rPr lang="en-US" sz="2400" dirty="0" err="1"/>
              <a:t>arduinoPin</a:t>
            </a:r>
            <a:r>
              <a:rPr lang="en-US" sz="2400" dirty="0"/>
              <a:t>, int </a:t>
            </a:r>
            <a:r>
              <a:rPr lang="en-US" sz="2400" dirty="0" err="1"/>
              <a:t>chastota</a:t>
            </a:r>
            <a:r>
              <a:rPr lang="en-US" sz="2400" dirty="0"/>
              <a:t>, int </a:t>
            </a:r>
            <a:r>
              <a:rPr lang="en-US" sz="2400" dirty="0" err="1"/>
              <a:t>vaqt</a:t>
            </a:r>
            <a:r>
              <a:rPr lang="en-US" sz="2400" dirty="0"/>
              <a:t>) – </a:t>
            </a:r>
            <a:r>
              <a:rPr lang="en-US" sz="2400" dirty="0" err="1"/>
              <a:t>Bunda</a:t>
            </a:r>
            <a:r>
              <a:rPr lang="en-US" sz="2400" dirty="0"/>
              <a:t> tone </a:t>
            </a:r>
            <a:r>
              <a:rPr lang="en-US" sz="2400" dirty="0" err="1"/>
              <a:t>funksiyasining</a:t>
            </a:r>
            <a:r>
              <a:rPr lang="en-US" sz="2400" dirty="0"/>
              <a:t> </a:t>
            </a:r>
            <a:r>
              <a:rPr lang="en-US" sz="2400" dirty="0" err="1"/>
              <a:t>argumentlari</a:t>
            </a:r>
            <a:r>
              <a:rPr lang="en-US" sz="2400" dirty="0"/>
              <a:t> (</a:t>
            </a:r>
            <a:r>
              <a:rPr lang="en-US" sz="2400" dirty="0" err="1"/>
              <a:t>arduinoPin</a:t>
            </a:r>
            <a:r>
              <a:rPr lang="en-US" sz="2400" dirty="0"/>
              <a:t>, </a:t>
            </a:r>
            <a:r>
              <a:rPr lang="en-US" sz="2400" dirty="0" err="1"/>
              <a:t>chastota</a:t>
            </a:r>
            <a:r>
              <a:rPr lang="en-US" sz="2400" dirty="0"/>
              <a:t>, </a:t>
            </a:r>
            <a:r>
              <a:rPr lang="en-US" sz="2400" dirty="0" err="1"/>
              <a:t>vaqt</a:t>
            </a:r>
            <a:r>
              <a:rPr lang="en-US" sz="2400" dirty="0"/>
              <a:t>), </a:t>
            </a:r>
            <a:r>
              <a:rPr lang="en-US" sz="2400" dirty="0" err="1"/>
              <a:t>ya’ni</a:t>
            </a:r>
            <a:r>
              <a:rPr lang="en-US" sz="2400" dirty="0"/>
              <a:t> </a:t>
            </a:r>
            <a:r>
              <a:rPr lang="en-US" sz="2400" dirty="0" err="1"/>
              <a:t>belgilangan</a:t>
            </a:r>
            <a:r>
              <a:rPr lang="en-US" sz="2400" dirty="0"/>
              <a:t> Arduino </a:t>
            </a:r>
            <a:r>
              <a:rPr lang="en-US" sz="2400" dirty="0" err="1"/>
              <a:t>pinida</a:t>
            </a:r>
            <a:r>
              <a:rPr lang="en-US" sz="2400" dirty="0"/>
              <a:t> </a:t>
            </a:r>
            <a:r>
              <a:rPr lang="en-US" sz="2400" dirty="0" err="1"/>
              <a:t>qaysi</a:t>
            </a:r>
            <a:r>
              <a:rPr lang="en-US" sz="2400" dirty="0"/>
              <a:t> </a:t>
            </a:r>
            <a:r>
              <a:rPr lang="en-US" sz="2400" dirty="0" err="1"/>
              <a:t>chastotada</a:t>
            </a:r>
            <a:r>
              <a:rPr lang="en-US" sz="2400" dirty="0"/>
              <a:t> </a:t>
            </a:r>
            <a:r>
              <a:rPr lang="en-US" sz="2400" dirty="0" err="1"/>
              <a:t>qancha</a:t>
            </a:r>
            <a:r>
              <a:rPr lang="en-US" sz="2400" dirty="0"/>
              <a:t> </a:t>
            </a:r>
            <a:r>
              <a:rPr lang="en-US" sz="2400" dirty="0" err="1"/>
              <a:t>vaqt</a:t>
            </a:r>
            <a:r>
              <a:rPr lang="en-US" sz="2400" dirty="0"/>
              <a:t> </a:t>
            </a:r>
            <a:r>
              <a:rPr lang="en-US" sz="2400" dirty="0" err="1"/>
              <a:t>qo’ng’iroq</a:t>
            </a:r>
            <a:r>
              <a:rPr lang="en-US" sz="2400" dirty="0"/>
              <a:t> </a:t>
            </a:r>
            <a:r>
              <a:rPr lang="en-US" sz="2400" dirty="0" err="1"/>
              <a:t>chalinishini</a:t>
            </a:r>
            <a:r>
              <a:rPr lang="en-US" sz="2400" dirty="0"/>
              <a:t> </a:t>
            </a:r>
            <a:r>
              <a:rPr lang="en-US" sz="2400" dirty="0" err="1"/>
              <a:t>belgilaymiz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544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B07EEC2-8A84-43DF-9276-D3979F6F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17" y="387626"/>
            <a:ext cx="8625153" cy="765313"/>
          </a:xfrm>
        </p:spPr>
        <p:txBody>
          <a:bodyPr/>
          <a:lstStyle/>
          <a:p>
            <a:r>
              <a:rPr lang="en-US" sz="3600" dirty="0" err="1"/>
              <a:t>noTone</a:t>
            </a:r>
            <a:r>
              <a:rPr lang="en-US" sz="3600" dirty="0"/>
              <a:t>() </a:t>
            </a:r>
            <a:r>
              <a:rPr lang="en-US" sz="3600" dirty="0" err="1"/>
              <a:t>funksiyasidan</a:t>
            </a:r>
            <a:r>
              <a:rPr lang="en-US" sz="3600" dirty="0"/>
              <a:t> </a:t>
            </a:r>
            <a:r>
              <a:rPr lang="en-US" sz="3600" dirty="0" err="1"/>
              <a:t>foydalanish</a:t>
            </a:r>
            <a:r>
              <a:rPr lang="en-US" sz="3600" dirty="0"/>
              <a:t>: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A7BF3608-4DA1-4DBD-AE3F-E505B0D9F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7717" y="1603511"/>
            <a:ext cx="9910613" cy="4267202"/>
          </a:xfrm>
        </p:spPr>
        <p:txBody>
          <a:bodyPr>
            <a:normAutofit/>
          </a:bodyPr>
          <a:lstStyle/>
          <a:p>
            <a:r>
              <a:rPr lang="en-US" sz="2400" dirty="0" err="1"/>
              <a:t>noTone</a:t>
            </a:r>
            <a:r>
              <a:rPr lang="en-US" sz="2400" dirty="0"/>
              <a:t>() </a:t>
            </a:r>
            <a:r>
              <a:rPr lang="en-US" sz="2400" dirty="0" err="1"/>
              <a:t>funksiyasi</a:t>
            </a:r>
            <a:r>
              <a:rPr lang="en-US" sz="2400" dirty="0"/>
              <a:t> </a:t>
            </a:r>
            <a:r>
              <a:rPr lang="en-US" sz="2400" dirty="0" err="1"/>
              <a:t>chalinayotgan</a:t>
            </a:r>
            <a:r>
              <a:rPr lang="en-US" sz="2400" dirty="0"/>
              <a:t> </a:t>
            </a:r>
            <a:r>
              <a:rPr lang="en-US" sz="2400" dirty="0" err="1"/>
              <a:t>qo’ng’iroqni</a:t>
            </a:r>
            <a:r>
              <a:rPr lang="en-US" sz="2400" dirty="0"/>
              <a:t> </a:t>
            </a:r>
            <a:r>
              <a:rPr lang="en-US" sz="2400" dirty="0" err="1"/>
              <a:t>o’cherish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foydalaniladi</a:t>
            </a:r>
            <a:r>
              <a:rPr lang="en-US" sz="2400" dirty="0"/>
              <a:t>.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Misol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:</a:t>
            </a:r>
          </a:p>
          <a:p>
            <a:r>
              <a:rPr lang="en-US" sz="2400" dirty="0"/>
              <a:t>		tone(2, 4000, 2500);</a:t>
            </a:r>
          </a:p>
          <a:p>
            <a:r>
              <a:rPr lang="en-US" sz="2400" dirty="0"/>
              <a:t>		delay(1000);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noTone</a:t>
            </a:r>
            <a:r>
              <a:rPr lang="en-US" sz="2400" dirty="0"/>
              <a:t>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Bunda</a:t>
            </a:r>
            <a:r>
              <a:rPr lang="en-US" sz="2400" dirty="0"/>
              <a:t> </a:t>
            </a:r>
            <a:r>
              <a:rPr lang="en-US" sz="2400" dirty="0" err="1"/>
              <a:t>noTone</a:t>
            </a:r>
            <a:r>
              <a:rPr lang="en-US" sz="2400" dirty="0"/>
              <a:t>() </a:t>
            </a:r>
            <a:r>
              <a:rPr lang="en-US" sz="2400" dirty="0" err="1"/>
              <a:t>funksiyasi</a:t>
            </a:r>
            <a:r>
              <a:rPr lang="en-US" sz="2400" dirty="0"/>
              <a:t> </a:t>
            </a:r>
            <a:r>
              <a:rPr lang="en-US" sz="2400" dirty="0" err="1"/>
              <a:t>orqali</a:t>
            </a:r>
            <a:r>
              <a:rPr lang="en-US" sz="2400" dirty="0"/>
              <a:t> 2.5 </a:t>
            </a:r>
            <a:r>
              <a:rPr lang="en-US" sz="2400" dirty="0" err="1"/>
              <a:t>sekund</a:t>
            </a:r>
            <a:r>
              <a:rPr lang="en-US" sz="2400" dirty="0"/>
              <a:t> </a:t>
            </a:r>
            <a:r>
              <a:rPr lang="en-US" sz="2400" dirty="0" err="1"/>
              <a:t>chalinadigan</a:t>
            </a:r>
            <a:r>
              <a:rPr lang="en-US" sz="2400" dirty="0"/>
              <a:t> </a:t>
            </a:r>
            <a:r>
              <a:rPr lang="en-US" sz="2400" dirty="0" err="1"/>
              <a:t>qo’ng’iroqni</a:t>
            </a:r>
            <a:r>
              <a:rPr lang="en-US" sz="2400" dirty="0"/>
              <a:t> 1 </a:t>
            </a:r>
            <a:r>
              <a:rPr lang="en-US" sz="2400" dirty="0" err="1"/>
              <a:t>sekunddan</a:t>
            </a:r>
            <a:r>
              <a:rPr lang="en-US" sz="2400" dirty="0"/>
              <a:t> </a:t>
            </a:r>
            <a:r>
              <a:rPr lang="en-US" sz="2400" dirty="0" err="1"/>
              <a:t>keyin</a:t>
            </a:r>
            <a:r>
              <a:rPr lang="en-US" sz="2400" dirty="0"/>
              <a:t> </a:t>
            </a:r>
            <a:r>
              <a:rPr lang="en-US" sz="2400" dirty="0" err="1"/>
              <a:t>o’chiradi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83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6060B-7C9E-4A85-B700-3AC5C990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09221"/>
            <a:ext cx="3401064" cy="1447800"/>
          </a:xfrm>
        </p:spPr>
        <p:txBody>
          <a:bodyPr/>
          <a:lstStyle/>
          <a:p>
            <a:r>
              <a:rPr lang="en-US" dirty="0"/>
              <a:t>Dastur </a:t>
            </a:r>
            <a:r>
              <a:rPr lang="en-US" dirty="0" err="1"/>
              <a:t>kodi</a:t>
            </a:r>
            <a:r>
              <a:rPr lang="en-US" dirty="0"/>
              <a:t>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4C221-8117-49B8-A8B3-50DA3DA31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804062"/>
            <a:ext cx="4941046" cy="4795521"/>
          </a:xfrm>
        </p:spPr>
        <p:txBody>
          <a:bodyPr>
            <a:normAutofit/>
          </a:bodyPr>
          <a:lstStyle/>
          <a:p>
            <a:r>
              <a:rPr lang="en-US" sz="1800" dirty="0"/>
              <a:t>#define </a:t>
            </a:r>
            <a:r>
              <a:rPr lang="en-US" sz="1800" dirty="0" err="1"/>
              <a:t>arduinoPin</a:t>
            </a:r>
            <a:r>
              <a:rPr lang="en-US" sz="1800" dirty="0"/>
              <a:t>	8</a:t>
            </a:r>
          </a:p>
          <a:p>
            <a:endParaRPr lang="en-US" sz="1800" dirty="0"/>
          </a:p>
          <a:p>
            <a:r>
              <a:rPr lang="en-US" sz="1800" dirty="0"/>
              <a:t>void setup () {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pinMode</a:t>
            </a:r>
            <a:r>
              <a:rPr lang="en-US" sz="1800" dirty="0"/>
              <a:t>(</a:t>
            </a:r>
            <a:r>
              <a:rPr lang="en-US" sz="1800" dirty="0" err="1"/>
              <a:t>arduinoPin</a:t>
            </a:r>
            <a:r>
              <a:rPr lang="en-US" sz="1800" dirty="0"/>
              <a:t>, OUTPUT);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/>
              <a:t>void loop () {</a:t>
            </a:r>
          </a:p>
          <a:p>
            <a:r>
              <a:rPr lang="en-US" sz="1800" dirty="0"/>
              <a:t>	tone(</a:t>
            </a:r>
            <a:r>
              <a:rPr lang="en-US" sz="1800" dirty="0" err="1"/>
              <a:t>arduinoPin</a:t>
            </a:r>
            <a:r>
              <a:rPr lang="en-US" sz="1800" dirty="0"/>
              <a:t>, 2000, 100);</a:t>
            </a:r>
          </a:p>
          <a:p>
            <a:r>
              <a:rPr lang="en-US" sz="1800" dirty="0"/>
              <a:t>	delay(150);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noTone</a:t>
            </a:r>
            <a:r>
              <a:rPr lang="en-US" sz="1800" dirty="0"/>
              <a:t>();</a:t>
            </a:r>
          </a:p>
          <a:p>
            <a:r>
              <a:rPr lang="en-US" sz="1800" dirty="0"/>
              <a:t>}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AB4EAC-9A04-4D80-9B5F-0DDA3ACC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72" y="2171700"/>
            <a:ext cx="4237087" cy="26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2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CE81C04-2724-4DB4-A27C-1788F719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17" y="387626"/>
            <a:ext cx="8625153" cy="765313"/>
          </a:xfrm>
        </p:spPr>
        <p:txBody>
          <a:bodyPr/>
          <a:lstStyle/>
          <a:p>
            <a:r>
              <a:rPr lang="en-US" sz="3600" dirty="0" err="1"/>
              <a:t>O’rganish</a:t>
            </a:r>
            <a:r>
              <a:rPr lang="en-US" sz="3600" dirty="0"/>
              <a:t> </a:t>
            </a:r>
            <a:r>
              <a:rPr lang="en-US" sz="3600" dirty="0" err="1"/>
              <a:t>uchun</a:t>
            </a:r>
            <a:r>
              <a:rPr lang="en-US" sz="3600" dirty="0"/>
              <a:t>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3762CBA-AFA9-4E71-AFBF-2CA7E5A8B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00" y="2630258"/>
            <a:ext cx="6540452" cy="264182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3071DF-367A-4DF6-895F-A94C4838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07" y="2460555"/>
            <a:ext cx="3095625" cy="3686175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D169B2A-D398-4049-A0DA-B085A144CDDA}"/>
              </a:ext>
            </a:extLst>
          </p:cNvPr>
          <p:cNvSpPr/>
          <p:nvPr/>
        </p:nvSpPr>
        <p:spPr>
          <a:xfrm>
            <a:off x="1023107" y="2091223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Boshlanish</a:t>
            </a:r>
            <a:r>
              <a:rPr lang="en-US" dirty="0"/>
              <a:t> </a:t>
            </a:r>
            <a:r>
              <a:rPr lang="en-US" dirty="0" err="1"/>
              <a:t>qismi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096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CE81C04-2724-4DB4-A27C-1788F719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17" y="387626"/>
            <a:ext cx="8625153" cy="765313"/>
          </a:xfrm>
        </p:spPr>
        <p:txBody>
          <a:bodyPr/>
          <a:lstStyle/>
          <a:p>
            <a:r>
              <a:rPr lang="en-US" sz="3600" dirty="0" err="1"/>
              <a:t>O’rganish</a:t>
            </a:r>
            <a:r>
              <a:rPr lang="en-US" sz="3600" dirty="0"/>
              <a:t> </a:t>
            </a:r>
            <a:r>
              <a:rPr lang="en-US" sz="3600" dirty="0" err="1"/>
              <a:t>uchun</a:t>
            </a:r>
            <a:r>
              <a:rPr lang="en-US" sz="3600" dirty="0"/>
              <a:t>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3762CBA-AFA9-4E71-AFBF-2CA7E5A8B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313" y="2057399"/>
            <a:ext cx="6540452" cy="264182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D169B2A-D398-4049-A0DA-B085A144CDDA}"/>
              </a:ext>
            </a:extLst>
          </p:cNvPr>
          <p:cNvSpPr/>
          <p:nvPr/>
        </p:nvSpPr>
        <p:spPr>
          <a:xfrm>
            <a:off x="754369" y="1368378"/>
            <a:ext cx="1640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Davomi</a:t>
            </a:r>
            <a:r>
              <a:rPr lang="en-US" sz="2800" dirty="0"/>
              <a:t>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DEE6CC-F61D-4A0A-A726-9862F20C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4" y="2057399"/>
            <a:ext cx="4783206" cy="382656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D331A0-01D1-4890-90E8-C94A3720EBB6}"/>
              </a:ext>
            </a:extLst>
          </p:cNvPr>
          <p:cNvSpPr/>
          <p:nvPr/>
        </p:nvSpPr>
        <p:spPr>
          <a:xfrm>
            <a:off x="651205" y="6049765"/>
            <a:ext cx="4336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Dastur </a:t>
            </a:r>
            <a:r>
              <a:rPr lang="en-US" dirty="0" err="1">
                <a:solidFill>
                  <a:srgbClr val="FF0000"/>
                </a:solidFill>
              </a:rPr>
              <a:t>kodidagi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kamchilikni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to’ldiring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92498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110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Tone funksiyasi </vt:lpstr>
      <vt:lpstr>Tone() funksiyasidan foydalanish:</vt:lpstr>
      <vt:lpstr>noTone() funksiyasidan foydalanish:</vt:lpstr>
      <vt:lpstr>Dastur kodi:</vt:lpstr>
      <vt:lpstr>O’rganish uchun:</vt:lpstr>
      <vt:lpstr>O’rganish uchun: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Tone funksiyasi </dc:title>
  <dc:creator>Abulqosim Muhiddinov</dc:creator>
  <cp:lastModifiedBy>Abulqosim Muhiddinov</cp:lastModifiedBy>
  <cp:revision>9</cp:revision>
  <dcterms:created xsi:type="dcterms:W3CDTF">2018-10-16T11:46:32Z</dcterms:created>
  <dcterms:modified xsi:type="dcterms:W3CDTF">2018-10-16T12:14:58Z</dcterms:modified>
</cp:coreProperties>
</file>