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58CC7-3F08-4A2D-AAFD-AD37E0C8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03693" cy="1298448"/>
          </a:xfrm>
        </p:spPr>
        <p:txBody>
          <a:bodyPr/>
          <a:lstStyle/>
          <a:p>
            <a:r>
              <a:rPr lang="en-US" dirty="0"/>
              <a:t>Arduino I2C </a:t>
            </a:r>
            <a:r>
              <a:rPr lang="en-US" dirty="0" err="1"/>
              <a:t>interfeysi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8D401-9B75-4095-B7BF-9DD7E6111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2441713"/>
            <a:ext cx="9418320" cy="1691640"/>
          </a:xfrm>
        </p:spPr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darsda</a:t>
            </a:r>
            <a:r>
              <a:rPr lang="en-US" dirty="0"/>
              <a:t> biz I2C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protokolining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ishlashini</a:t>
            </a:r>
            <a:r>
              <a:rPr lang="en-US" dirty="0"/>
              <a:t> </a:t>
            </a:r>
            <a:r>
              <a:rPr lang="en-US" dirty="0" err="1"/>
              <a:t>bilib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Arduino Board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protokolni</a:t>
            </a:r>
            <a:r>
              <a:rPr lang="en-US" dirty="0"/>
              <a:t> </a:t>
            </a:r>
            <a:r>
              <a:rPr lang="en-US" dirty="0" err="1"/>
              <a:t>ishlatadigan</a:t>
            </a:r>
            <a:r>
              <a:rPr lang="en-US" dirty="0"/>
              <a:t> </a:t>
            </a:r>
            <a:r>
              <a:rPr lang="en-US" dirty="0" err="1"/>
              <a:t>sensorlar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amaliy</a:t>
            </a:r>
            <a:r>
              <a:rPr lang="en-US" dirty="0"/>
              <a:t> </a:t>
            </a:r>
            <a:r>
              <a:rPr lang="en-US" dirty="0" err="1"/>
              <a:t>namuna</a:t>
            </a:r>
            <a:r>
              <a:rPr lang="en-US" dirty="0"/>
              <a:t> </a:t>
            </a:r>
            <a:r>
              <a:rPr lang="en-US" dirty="0" err="1"/>
              <a:t>ko’ramiz</a:t>
            </a:r>
            <a:r>
              <a:rPr lang="en-US" dirty="0"/>
              <a:t>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0479E8-FD50-4593-B883-6FAF5BD57A3B}"/>
              </a:ext>
            </a:extLst>
          </p:cNvPr>
          <p:cNvSpPr/>
          <p:nvPr/>
        </p:nvSpPr>
        <p:spPr>
          <a:xfrm>
            <a:off x="6681440" y="3871743"/>
            <a:ext cx="458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I²C (Inter-Integrated Circuit)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E11C96-2B8D-4E3D-A8F1-CF73F069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3" y="3552577"/>
            <a:ext cx="6667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511F9-9AA1-4453-8D25-0C9F338D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F8FB-46C0-4C6F-8FD3-7D962C99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Ikkala</a:t>
            </a:r>
            <a:r>
              <a:rPr lang="en-US" dirty="0"/>
              <a:t> sim (</a:t>
            </a:r>
            <a:r>
              <a:rPr lang="en-US" dirty="0" err="1"/>
              <a:t>chiziqlar</a:t>
            </a:r>
            <a:r>
              <a:rPr lang="en-US" dirty="0"/>
              <a:t>) "Serial Clock" (</a:t>
            </a:r>
            <a:r>
              <a:rPr lang="en-US" dirty="0" err="1"/>
              <a:t>yoki</a:t>
            </a:r>
            <a:r>
              <a:rPr lang="en-US" dirty="0"/>
              <a:t> SCL) </a:t>
            </a:r>
            <a:r>
              <a:rPr lang="en-US" dirty="0" err="1"/>
              <a:t>va</a:t>
            </a:r>
            <a:r>
              <a:rPr lang="en-US" dirty="0"/>
              <a:t> "Serial Data" (</a:t>
            </a:r>
            <a:r>
              <a:rPr lang="en-US" dirty="0" err="1"/>
              <a:t>yoki</a:t>
            </a:r>
            <a:r>
              <a:rPr lang="en-US" dirty="0"/>
              <a:t> SDA) deb </a:t>
            </a:r>
            <a:r>
              <a:rPr lang="en-US" dirty="0" err="1"/>
              <a:t>ataladi</a:t>
            </a:r>
            <a:r>
              <a:rPr lang="en-US" dirty="0"/>
              <a:t>. SCL </a:t>
            </a:r>
            <a:r>
              <a:rPr lang="en-US" dirty="0" err="1"/>
              <a:t>liniyasi</a:t>
            </a:r>
            <a:r>
              <a:rPr lang="en-US" dirty="0"/>
              <a:t> I2C bus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uzatishni</a:t>
            </a:r>
            <a:r>
              <a:rPr lang="en-US" dirty="0"/>
              <a:t> </a:t>
            </a:r>
            <a:r>
              <a:rPr lang="en-US" dirty="0" err="1"/>
              <a:t>sinxronlashtiruvchi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chiqarilgan</a:t>
            </a:r>
            <a:r>
              <a:rPr lang="en-US" dirty="0"/>
              <a:t> </a:t>
            </a:r>
            <a:r>
              <a:rPr lang="en-US" dirty="0" err="1"/>
              <a:t>soat</a:t>
            </a:r>
            <a:r>
              <a:rPr lang="en-US" dirty="0"/>
              <a:t> </a:t>
            </a:r>
            <a:r>
              <a:rPr lang="en-US" dirty="0" err="1"/>
              <a:t>signalidir</a:t>
            </a:r>
            <a:r>
              <a:rPr lang="en-US" dirty="0"/>
              <a:t>.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ma'lumotni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yuradigan</a:t>
            </a:r>
            <a:r>
              <a:rPr lang="en-US" dirty="0"/>
              <a:t> SDA </a:t>
            </a:r>
            <a:r>
              <a:rPr lang="en-US" dirty="0" err="1"/>
              <a:t>liniyasi</a:t>
            </a:r>
            <a:r>
              <a:rPr lang="en-US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C7EE9C-E160-4577-B095-57AB87C9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32" y="3105150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3D32E-F6F0-4ACB-B2BB-C21E94FA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93197"/>
          </a:xfrm>
        </p:spPr>
        <p:txBody>
          <a:bodyPr/>
          <a:lstStyle/>
          <a:p>
            <a:pPr algn="ctr"/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ADBD4-08C0-482B-A9E7-A5910F23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51722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chiziq</a:t>
            </a:r>
            <a:r>
              <a:rPr lang="en-US" sz="2400" dirty="0"/>
              <a:t> "</a:t>
            </a:r>
            <a:r>
              <a:rPr lang="en-US" sz="2400" dirty="0" err="1"/>
              <a:t>ochiq</a:t>
            </a:r>
            <a:r>
              <a:rPr lang="en-US" sz="2400" dirty="0"/>
              <a:t> </a:t>
            </a:r>
            <a:r>
              <a:rPr lang="en-US" sz="2400" dirty="0" err="1"/>
              <a:t>drenaj</a:t>
            </a:r>
            <a:r>
              <a:rPr lang="en-US" sz="2400" dirty="0"/>
              <a:t>" </a:t>
            </a:r>
            <a:r>
              <a:rPr lang="en-US" sz="2400" dirty="0" err="1"/>
              <a:t>dir</a:t>
            </a:r>
            <a:r>
              <a:rPr lang="en-US" sz="2400" dirty="0"/>
              <a:t>,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degani</a:t>
            </a:r>
            <a:r>
              <a:rPr lang="en-US" sz="2400" dirty="0"/>
              <a:t> </a:t>
            </a:r>
            <a:r>
              <a:rPr lang="en-US" sz="2400" dirty="0" err="1"/>
              <a:t>qarshiliklar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kuchaytirilishi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, </a:t>
            </a:r>
            <a:r>
              <a:rPr lang="en-US" sz="2400" dirty="0" err="1"/>
              <a:t>chunki</a:t>
            </a:r>
            <a:r>
              <a:rPr lang="en-US" sz="2400" dirty="0"/>
              <a:t> I2C bus </a:t>
            </a:r>
            <a:r>
              <a:rPr lang="en-US" sz="2400" dirty="0" err="1"/>
              <a:t>qurilmalarida</a:t>
            </a:r>
            <a:r>
              <a:rPr lang="en-US" sz="2400" dirty="0"/>
              <a:t> signal </a:t>
            </a:r>
            <a:r>
              <a:rPr lang="en-US" sz="2400" dirty="0" err="1"/>
              <a:t>quvvati</a:t>
            </a:r>
            <a:r>
              <a:rPr lang="en-US" sz="2400" dirty="0"/>
              <a:t> past </a:t>
            </a:r>
            <a:r>
              <a:rPr lang="en-US" sz="2400" dirty="0" err="1"/>
              <a:t>darajada</a:t>
            </a:r>
            <a:r>
              <a:rPr lang="en-US" sz="2400" dirty="0"/>
              <a:t>. </a:t>
            </a:r>
            <a:r>
              <a:rPr lang="en-US" sz="2400" dirty="0" err="1"/>
              <a:t>Rezistorlar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tez-tez</a:t>
            </a:r>
            <a:r>
              <a:rPr lang="en-US" sz="2400" dirty="0"/>
              <a:t> </a:t>
            </a:r>
            <a:r>
              <a:rPr lang="en-US" sz="2400" dirty="0" err="1"/>
              <a:t>ishlatiladigan</a:t>
            </a:r>
            <a:r>
              <a:rPr lang="en-US" sz="2400" dirty="0"/>
              <a:t> </a:t>
            </a:r>
            <a:r>
              <a:rPr lang="en-US" sz="2400" dirty="0" err="1"/>
              <a:t>qiymatlar</a:t>
            </a:r>
            <a:r>
              <a:rPr lang="en-US" sz="2400" dirty="0"/>
              <a:t> 2K dan 10Kgacha.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3B97B5-4278-4F67-B7EA-329A263F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41" y="2898416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D8D24-1DC4-4613-81C3-72F0181A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Protokol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75D96-3B88-45C9-BDED-2EF958C5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Ma'lumot</a:t>
            </a:r>
            <a:r>
              <a:rPr lang="en-US" sz="2400" dirty="0"/>
              <a:t> </a:t>
            </a:r>
            <a:r>
              <a:rPr lang="en-US" sz="2400" dirty="0" err="1"/>
              <a:t>uzatish</a:t>
            </a:r>
            <a:r>
              <a:rPr lang="en-US" sz="2400" dirty="0"/>
              <a:t> 8 </a:t>
            </a:r>
            <a:r>
              <a:rPr lang="en-US" sz="2400" dirty="0" err="1"/>
              <a:t>bitli</a:t>
            </a:r>
            <a:r>
              <a:rPr lang="en-US" sz="2400" dirty="0"/>
              <a:t> </a:t>
            </a:r>
            <a:r>
              <a:rPr lang="en-US" sz="2400" dirty="0" err="1"/>
              <a:t>ketma-ketliklarga</a:t>
            </a:r>
            <a:r>
              <a:rPr lang="en-US" sz="2400" dirty="0"/>
              <a:t> </a:t>
            </a:r>
            <a:r>
              <a:rPr lang="en-US" sz="2400" dirty="0" err="1"/>
              <a:t>o'tkaziladi</a:t>
            </a:r>
            <a:r>
              <a:rPr lang="en-US" sz="2400" dirty="0"/>
              <a:t>. </a:t>
            </a:r>
            <a:r>
              <a:rPr lang="en-US" sz="2400" dirty="0" err="1"/>
              <a:t>Shunday</a:t>
            </a:r>
            <a:r>
              <a:rPr lang="en-US" sz="2400" dirty="0"/>
              <a:t> </a:t>
            </a:r>
            <a:r>
              <a:rPr lang="en-US" sz="2400" dirty="0" err="1"/>
              <a:t>qilib</a:t>
            </a:r>
            <a:r>
              <a:rPr lang="en-US" sz="2400" dirty="0"/>
              <a:t>, </a:t>
            </a:r>
            <a:r>
              <a:rPr lang="en-US" sz="2400" dirty="0" err="1"/>
              <a:t>maxsus</a:t>
            </a:r>
            <a:r>
              <a:rPr lang="en-US" sz="2400" dirty="0"/>
              <a:t> </a:t>
            </a:r>
            <a:r>
              <a:rPr lang="en-US" sz="2400" dirty="0" err="1"/>
              <a:t>boshlang'ich</a:t>
            </a:r>
            <a:r>
              <a:rPr lang="en-US" sz="2400" dirty="0"/>
              <a:t> </a:t>
            </a:r>
            <a:r>
              <a:rPr lang="en-US" sz="2400" dirty="0" err="1"/>
              <a:t>holatidan</a:t>
            </a:r>
            <a:r>
              <a:rPr lang="en-US" sz="2400" dirty="0"/>
              <a:t> </a:t>
            </a:r>
            <a:r>
              <a:rPr lang="en-US" sz="2400" dirty="0" err="1"/>
              <a:t>so'ng</a:t>
            </a:r>
            <a:r>
              <a:rPr lang="en-US" sz="2400" dirty="0"/>
              <a:t>,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yuborilgan</a:t>
            </a:r>
            <a:r>
              <a:rPr lang="en-US" sz="2400" dirty="0"/>
              <a:t> (slave)</a:t>
            </a:r>
            <a:r>
              <a:rPr lang="en-US" sz="2400" dirty="0" err="1"/>
              <a:t>ning</a:t>
            </a:r>
            <a:r>
              <a:rPr lang="en-US" sz="2400" dirty="0"/>
              <a:t> </a:t>
            </a:r>
            <a:r>
              <a:rPr lang="en-US" sz="2400" dirty="0" err="1"/>
              <a:t>manzilini</a:t>
            </a:r>
            <a:r>
              <a:rPr lang="en-US" sz="2400" dirty="0"/>
              <a:t> </a:t>
            </a:r>
            <a:r>
              <a:rPr lang="en-US" sz="2400" dirty="0" err="1"/>
              <a:t>ko'rsatadigan</a:t>
            </a:r>
            <a:r>
              <a:rPr lang="en-US" sz="2400" dirty="0"/>
              <a:t> </a:t>
            </a:r>
            <a:r>
              <a:rPr lang="en-US" sz="2400" dirty="0" err="1"/>
              <a:t>dastlabki</a:t>
            </a:r>
            <a:r>
              <a:rPr lang="en-US" sz="2400" dirty="0"/>
              <a:t> 8 </a:t>
            </a:r>
            <a:r>
              <a:rPr lang="en-US" sz="2400" dirty="0" err="1"/>
              <a:t>bitlik</a:t>
            </a:r>
            <a:r>
              <a:rPr lang="en-US" sz="2400" dirty="0"/>
              <a:t> </a:t>
            </a:r>
            <a:r>
              <a:rPr lang="en-US" sz="2400" dirty="0" err="1"/>
              <a:t>qator</a:t>
            </a:r>
            <a:r>
              <a:rPr lang="en-US" sz="2400" dirty="0"/>
              <a:t> </a:t>
            </a:r>
            <a:r>
              <a:rPr lang="en-US" sz="2400" dirty="0" err="1"/>
              <a:t>keladi</a:t>
            </a:r>
            <a:r>
              <a:rPr lang="en-US" sz="2400" dirty="0"/>
              <a:t>. Har 8 </a:t>
            </a:r>
            <a:r>
              <a:rPr lang="en-US" sz="2400" dirty="0" err="1"/>
              <a:t>bitlik</a:t>
            </a:r>
            <a:r>
              <a:rPr lang="en-US" sz="2400" dirty="0"/>
              <a:t> </a:t>
            </a:r>
            <a:r>
              <a:rPr lang="en-US" sz="2400" dirty="0" err="1"/>
              <a:t>ketma-ketlikdan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Acknowledge deb </a:t>
            </a:r>
            <a:r>
              <a:rPr lang="en-US" sz="2400" dirty="0" err="1"/>
              <a:t>ataladigan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bit </a:t>
            </a:r>
            <a:r>
              <a:rPr lang="en-US" sz="2400" dirty="0" err="1"/>
              <a:t>keladi</a:t>
            </a:r>
            <a:r>
              <a:rPr lang="en-US" sz="2400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659353-45FB-4B13-B0BB-D1BAC855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22" y="4699967"/>
            <a:ext cx="7620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9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A6BC-8CB0-4CD5-B5EA-DCAFEFC6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Protokol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25818-B182-486B-9B9D-17FEE161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Keyingi</a:t>
            </a:r>
            <a:r>
              <a:rPr lang="en-US" sz="3200" dirty="0"/>
              <a:t> bit AKC / NACK </a:t>
            </a:r>
            <a:r>
              <a:rPr lang="en-US" sz="3200" dirty="0" err="1"/>
              <a:t>qurilmasi</a:t>
            </a:r>
            <a:r>
              <a:rPr lang="en-US" sz="3200" dirty="0"/>
              <a:t> </a:t>
            </a:r>
            <a:r>
              <a:rPr lang="en-US" sz="3200" dirty="0" err="1"/>
              <a:t>tomonidan</a:t>
            </a:r>
            <a:r>
              <a:rPr lang="en-US" sz="3200" dirty="0"/>
              <a:t> </a:t>
            </a:r>
            <a:r>
              <a:rPr lang="en-US" sz="3200" dirty="0" err="1"/>
              <a:t>avvalgi</a:t>
            </a:r>
            <a:r>
              <a:rPr lang="en-US" sz="3200" dirty="0"/>
              <a:t> </a:t>
            </a:r>
            <a:r>
              <a:rPr lang="en-US" sz="3200" dirty="0" err="1"/>
              <a:t>ma’lumot</a:t>
            </a:r>
            <a:r>
              <a:rPr lang="en-US" sz="3200" dirty="0"/>
              <a:t> </a:t>
            </a:r>
            <a:r>
              <a:rPr lang="en-US" sz="3200" dirty="0" err="1"/>
              <a:t>bitlarini</a:t>
            </a:r>
            <a:r>
              <a:rPr lang="en-US" sz="3200" dirty="0"/>
              <a:t> </a:t>
            </a:r>
            <a:r>
              <a:rPr lang="en-US" sz="3200" dirty="0" err="1"/>
              <a:t>muvaffaqiyatli</a:t>
            </a:r>
            <a:r>
              <a:rPr lang="en-US" sz="3200" dirty="0"/>
              <a:t> </a:t>
            </a:r>
            <a:r>
              <a:rPr lang="en-US" sz="3200" dirty="0" err="1"/>
              <a:t>qabul</a:t>
            </a:r>
            <a:r>
              <a:rPr lang="en-US" sz="3200" dirty="0"/>
              <a:t> </a:t>
            </a:r>
            <a:r>
              <a:rPr lang="en-US" sz="3200" dirty="0" err="1"/>
              <a:t>qilganligini</a:t>
            </a:r>
            <a:r>
              <a:rPr lang="en-US" sz="3200" dirty="0"/>
              <a:t> </a:t>
            </a:r>
            <a:r>
              <a:rPr lang="en-US" sz="3200" dirty="0" err="1"/>
              <a:t>aniqlash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foydalaniladi</a:t>
            </a:r>
            <a:r>
              <a:rPr lang="en-US" sz="32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F0031A-27E5-4563-AC4F-7517F4EA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37" y="3990561"/>
            <a:ext cx="10174526" cy="19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617D0-5B2A-45BA-A804-1C09453E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9701"/>
          </a:xfrm>
        </p:spPr>
        <p:txBody>
          <a:bodyPr/>
          <a:lstStyle/>
          <a:p>
            <a:r>
              <a:rPr lang="en-US" dirty="0"/>
              <a:t>I2C </a:t>
            </a:r>
            <a:r>
              <a:rPr lang="en-US" dirty="0" err="1"/>
              <a:t>va</a:t>
            </a:r>
            <a:r>
              <a:rPr lang="en-US" dirty="0"/>
              <a:t> Arduino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BF436-D91C-4C08-B531-09EBA105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828800"/>
            <a:ext cx="4393493" cy="4351337"/>
          </a:xfrm>
        </p:spPr>
        <p:txBody>
          <a:bodyPr>
            <a:normAutofit/>
          </a:bodyPr>
          <a:lstStyle/>
          <a:p>
            <a:r>
              <a:rPr lang="en-US" sz="2400" dirty="0"/>
              <a:t>Arduino I2C (SCL, SDA) </a:t>
            </a:r>
            <a:r>
              <a:rPr lang="en-US" sz="2400" dirty="0" err="1"/>
              <a:t>pinlariga</a:t>
            </a:r>
            <a:r>
              <a:rPr lang="en-US" sz="2400" dirty="0"/>
              <a:t> parallel </a:t>
            </a:r>
            <a:r>
              <a:rPr lang="en-US" sz="2400" dirty="0" err="1"/>
              <a:t>ravishda</a:t>
            </a:r>
            <a:r>
              <a:rPr lang="en-US" sz="2400" dirty="0"/>
              <a:t> </a:t>
            </a:r>
            <a:r>
              <a:rPr lang="en-US" sz="2400" dirty="0" err="1"/>
              <a:t>qurilmalarning</a:t>
            </a:r>
            <a:r>
              <a:rPr lang="en-US" sz="2400" dirty="0"/>
              <a:t> </a:t>
            </a:r>
            <a:r>
              <a:rPr lang="en-US" sz="2400" dirty="0" err="1"/>
              <a:t>mos</a:t>
            </a:r>
            <a:r>
              <a:rPr lang="en-US" sz="2400" dirty="0"/>
              <a:t> </a:t>
            </a:r>
            <a:r>
              <a:rPr lang="en-US" sz="2400" dirty="0" err="1"/>
              <a:t>pinlari</a:t>
            </a:r>
            <a:r>
              <a:rPr lang="en-US" sz="2400" dirty="0"/>
              <a:t> (SCL, SDA) </a:t>
            </a:r>
            <a:r>
              <a:rPr lang="en-US" sz="2400" dirty="0" err="1"/>
              <a:t>ulanadi</a:t>
            </a:r>
            <a:r>
              <a:rPr lang="en-US" sz="2400" dirty="0"/>
              <a:t>. </a:t>
            </a:r>
            <a:r>
              <a:rPr lang="en-US" sz="2400" dirty="0" err="1"/>
              <a:t>Bunda</a:t>
            </a:r>
            <a:r>
              <a:rPr lang="en-US" sz="2400" dirty="0"/>
              <a:t> Arduino </a:t>
            </a:r>
            <a:r>
              <a:rPr lang="en-US" sz="2400" dirty="0" err="1"/>
              <a:t>qurilmamiz</a:t>
            </a:r>
            <a:r>
              <a:rPr lang="en-US" sz="2400" dirty="0"/>
              <a:t> </a:t>
            </a:r>
            <a:r>
              <a:rPr lang="en-US" sz="2400" dirty="0" err="1"/>
              <a:t>asosiy</a:t>
            </a:r>
            <a:r>
              <a:rPr lang="en-US" sz="2400" dirty="0"/>
              <a:t> (master)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unga</a:t>
            </a:r>
            <a:r>
              <a:rPr lang="en-US" sz="2400" dirty="0"/>
              <a:t> parallel </a:t>
            </a:r>
            <a:r>
              <a:rPr lang="en-US" sz="2400" dirty="0" err="1"/>
              <a:t>ulangan</a:t>
            </a:r>
            <a:r>
              <a:rPr lang="en-US" sz="2400" dirty="0"/>
              <a:t> </a:t>
            </a:r>
            <a:r>
              <a:rPr lang="en-US" sz="2400" dirty="0" err="1"/>
              <a:t>qolgan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qurilmalar</a:t>
            </a:r>
            <a:r>
              <a:rPr lang="en-US" sz="2400" dirty="0"/>
              <a:t> </a:t>
            </a:r>
            <a:r>
              <a:rPr lang="en-US" sz="2400" dirty="0" err="1"/>
              <a:t>yordamchi</a:t>
            </a:r>
            <a:r>
              <a:rPr lang="en-US" sz="2400" dirty="0"/>
              <a:t> (slave) </a:t>
            </a:r>
            <a:r>
              <a:rPr lang="en-US" sz="2400" dirty="0" err="1"/>
              <a:t>bo’ladi</a:t>
            </a:r>
            <a:r>
              <a:rPr lang="en-US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23A19E-D6E8-4BA2-86A2-EC1EC6FF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128" y="1408705"/>
            <a:ext cx="5715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CA96D-0155-4E0F-B06E-AECBCBB3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Yordamchi</a:t>
            </a:r>
            <a:r>
              <a:rPr lang="en-US" dirty="0"/>
              <a:t> (Slave)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manzillanishi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786263A-F8ED-472F-8A6C-1CCB71B88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32" y="2314816"/>
            <a:ext cx="9510919" cy="27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32099-8434-431D-B58A-BE829ED2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dastur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86605-E1CD-464B-A7C3-9BDCFE50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2236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1246</TotalTime>
  <Words>234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</vt:lpstr>
      <vt:lpstr>Century Schoolbook</vt:lpstr>
      <vt:lpstr>Wingdings 2</vt:lpstr>
      <vt:lpstr>Вид</vt:lpstr>
      <vt:lpstr>Arduino I2C interfeysi</vt:lpstr>
      <vt:lpstr>Qanday ishlaydi?</vt:lpstr>
      <vt:lpstr>Qanday ishlaydi?</vt:lpstr>
      <vt:lpstr>Protokol</vt:lpstr>
      <vt:lpstr>Protokol</vt:lpstr>
      <vt:lpstr>I2C va Arduino</vt:lpstr>
      <vt:lpstr>Yordamchi (Slave) qurilmalar manzillanishi</vt:lpstr>
      <vt:lpstr>Asosiy qurilma uchun dastur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I2C interfeysi</dc:title>
  <dc:creator>Abulqosim Muhiddinov</dc:creator>
  <cp:lastModifiedBy>Abulqosim Muhiddinov</cp:lastModifiedBy>
  <cp:revision>7</cp:revision>
  <dcterms:created xsi:type="dcterms:W3CDTF">2018-10-19T12:35:14Z</dcterms:created>
  <dcterms:modified xsi:type="dcterms:W3CDTF">2018-10-20T09:30:30Z</dcterms:modified>
</cp:coreProperties>
</file>