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1778E-2855-40D4-AAEE-93235E8FF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DCAFA9-EE0F-4497-972D-BF2186519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21A8C-E062-4664-BAC5-7F451B55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4F6-2EBD-4704-BBAE-DC514745287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0ECA75-F31A-4A66-886E-7ED5645C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8B33E3-7E9F-4344-815E-A717ADCD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DA0F-BB32-4587-B834-7671C1AC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F5354-3419-451F-B8D2-B678BF54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7CA9BF-E6BD-4A50-B53D-107BE6363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5B710-CD95-432B-95D1-7A3CCDE3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4F6-2EBD-4704-BBAE-DC514745287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12A33-4F6D-40DD-A35F-BCE01203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B4208-E4D3-4ED4-825A-A342CE21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DA0F-BB32-4587-B834-7671C1AC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D2651A-6743-4C20-B7E9-19EEAA2D9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0092EF-400D-4759-9879-89CB59961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4A0092-A324-451C-A250-E4A8A88C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4F6-2EBD-4704-BBAE-DC514745287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BF65B-0903-4866-A475-990A2C29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6E2A1-E1EF-4FCF-A2FB-B670CB4E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DA0F-BB32-4587-B834-7671C1AC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C805A-A9DE-4297-B978-EB796B46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8D41B-4ECB-41A3-83DE-73CD6404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459E4E-CDD7-4C92-BCAC-5F56C1E5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4F6-2EBD-4704-BBAE-DC514745287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B2F55-4441-4123-A0C0-B12587E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0FA021-F64B-47B0-ACE4-E56A8B21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DA0F-BB32-4587-B834-7671C1AC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3A0C1-EDBA-48D8-BC48-B79736C4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16ED68-736A-4A7F-AA40-EFD7C5B4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ED6779-33AC-40CD-8A56-67BC0A06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4F6-2EBD-4704-BBAE-DC514745287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7D264F-08C4-490B-AF95-81A46F5F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C729A9-DA04-4ACA-8710-46E64A3A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DA0F-BB32-4587-B834-7671C1AC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B6CD9-BF16-499D-8AF9-95478242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8721EE-525F-4A3A-B9CE-8A3612CA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9C1257-AED9-47CB-8E82-E10A903DE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5C22C4-A7D9-4D85-928E-8F0C6421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4F6-2EBD-4704-BBAE-DC514745287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13011-D3D2-4971-BEC9-63949A95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B0837A-8A86-4213-BB78-53CBBEE2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DA0F-BB32-4587-B834-7671C1AC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E7AA4-39F7-4F60-B9B1-10609869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221700-5822-4090-B1A0-ECE447F3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CE68E0-F9D3-4DCC-B38C-55C5CA4A5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490057-AEB5-4AF4-AC64-1A7F4A1F0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5CB38A-515D-4865-ACB1-32003EDE2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DC8733-8ECA-4B41-A95C-A481EEDC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4F6-2EBD-4704-BBAE-DC514745287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AC9729-FFE6-4E79-9952-5F6B89FA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16779F-01AC-4739-BC8A-78946C95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DA0F-BB32-4587-B834-7671C1AC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8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7E934-9621-42DB-9280-FE18705E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B0F2B8-E157-40C5-824C-2D597E49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4F6-2EBD-4704-BBAE-DC514745287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A0CFAB-0D9C-492F-8E75-584B0F73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CD88A7-50C9-4965-A1A2-7EC117C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DA0F-BB32-4587-B834-7671C1AC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9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D8EDBA-1F64-472A-889A-A5E45860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4F6-2EBD-4704-BBAE-DC514745287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BED680-0CCA-468F-BA15-39F3D9A6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F80D64-63FE-4372-86BF-2C489D18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DA0F-BB32-4587-B834-7671C1AC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3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19946-D68D-4954-9571-0564D772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FB932A-922E-4878-9FE2-46D1F5CE4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9374D4-EA62-4630-85E1-849B26F9F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3D1AD4-F257-4961-B7D8-1E7DC4DD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4F6-2EBD-4704-BBAE-DC514745287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1420C3-C720-49BB-B06B-45F5CBB5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12B324-66AD-457D-AC1A-4ABEBAF1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DA0F-BB32-4587-B834-7671C1AC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6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E773D-84B6-4436-AB5A-621C4B68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5980B8-8506-4C36-880B-E92AD54C3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606DF1-EC56-48BB-B4E4-1BD6281F5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B6B710-9324-4891-BDBA-7E7A544F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4F6-2EBD-4704-BBAE-DC514745287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62C305-E192-43A8-8A02-0BDBBD09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D97B30-9767-4819-999B-CDB472A7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DA0F-BB32-4587-B834-7671C1AC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6E1DD-8B11-40D0-949C-5BA093C7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0A6114-3C1E-4043-BCD1-53EFB742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5F0A1-21CB-4F71-AACC-6CB3D5735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B4F6-2EBD-4704-BBAE-DC514745287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8838FF-3609-49F9-95D4-9D52C16E7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20B443-FE70-41BE-BBC4-2653E72D5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DA0F-BB32-4587-B834-7671C1AC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E9D68-462E-428F-B10C-62D1308A4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83" y="526015"/>
            <a:ext cx="9144000" cy="11724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SPI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A844CC-A4D0-423A-B170-26505970E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3" y="1773238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– Serial Peripheral Interface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8A8713-C7DB-44CD-ACC7-10E8F11A2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40" y="3286055"/>
            <a:ext cx="6487147" cy="30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1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B4F57-DA54-4E1E-8A22-FE8916AA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signallari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3EFF7-4357-4FD8-A9DB-101C3129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1" y="1825625"/>
            <a:ext cx="110523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to'rtta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chizig'iga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Out, Slave In (MOSI)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In, Slave Out (MISO)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Clock (SCK)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 Select (SS)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73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38147-11B2-4AB8-99E2-C9AA744D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PI protocol showing 4 signals">
            <a:extLst>
              <a:ext uri="{FF2B5EF4-FFF2-40B4-BE49-F238E27FC236}">
                <a16:creationId xmlns:a16="http://schemas.microsoft.com/office/drawing/2014/main" id="{E6128200-37AC-404C-B302-51F27BFC20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61" y="1801752"/>
            <a:ext cx="4977318" cy="469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97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892E9-52BD-47B0-9997-F8A10263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qutubi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phase and polarity)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PI clock phase and polarity">
            <a:extLst>
              <a:ext uri="{FF2B5EF4-FFF2-40B4-BE49-F238E27FC236}">
                <a16:creationId xmlns:a16="http://schemas.microsoft.com/office/drawing/2014/main" id="{7D61F43D-6F9E-4DBB-B155-9C64FFE2C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3"/>
          <a:stretch/>
        </p:blipFill>
        <p:spPr bwMode="auto">
          <a:xfrm>
            <a:off x="1737335" y="1713879"/>
            <a:ext cx="4106839" cy="497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I clock phase and polarity">
            <a:extLst>
              <a:ext uri="{FF2B5EF4-FFF2-40B4-BE49-F238E27FC236}">
                <a16:creationId xmlns:a16="http://schemas.microsoft.com/office/drawing/2014/main" id="{C9FB075B-028D-43BC-8869-9BABED72D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3"/>
          <a:stretch/>
        </p:blipFill>
        <p:spPr bwMode="auto">
          <a:xfrm>
            <a:off x="6652627" y="1753636"/>
            <a:ext cx="4089777" cy="484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33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0D822-C7C6-4A67-A4F4-1041D1CC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728DCB7-699A-436F-9855-6EAEDC224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8957" y="2020922"/>
            <a:ext cx="7748381" cy="40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65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E602B-2C41-4C74-B746-9EB41261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SPI master and slave timing">
            <a:extLst>
              <a:ext uri="{FF2B5EF4-FFF2-40B4-BE49-F238E27FC236}">
                <a16:creationId xmlns:a16="http://schemas.microsoft.com/office/drawing/2014/main" id="{2EE25371-0B79-40D6-82F3-B6B6262534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438095" cy="36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834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96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Arduino SPI</vt:lpstr>
      <vt:lpstr>SPI signallari</vt:lpstr>
      <vt:lpstr>Masterdan ma’lumot yuborish</vt:lpstr>
      <vt:lpstr>Vaqt fazasi va qutubi (Clock phase and polarity)</vt:lpstr>
      <vt:lpstr>Master va slave ulanishlari:</vt:lpstr>
      <vt:lpstr>Mantiqiy analiz chiqishi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SPI</dc:title>
  <dc:creator>Abulqosim Muhiddinov</dc:creator>
  <cp:lastModifiedBy>Abulqosim Muhiddinov</cp:lastModifiedBy>
  <cp:revision>5</cp:revision>
  <dcterms:created xsi:type="dcterms:W3CDTF">2018-10-26T12:28:48Z</dcterms:created>
  <dcterms:modified xsi:type="dcterms:W3CDTF">2018-10-26T13:21:58Z</dcterms:modified>
</cp:coreProperties>
</file>