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ECE0A-DD0D-4CF5-A283-F653E0513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CD391-AC06-444E-8E4C-0C6D54A9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76593-A1BA-493E-BA18-BF7D103E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93701-29FC-4F6F-892E-96040E8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4C464-A4FF-46A0-B99F-05E1EE4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934A-548B-46ED-BED4-1B4EFA02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2B1648-A8C9-4831-BA61-917492324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AEA45-5771-466D-BC12-F57555F9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9B9AA-F0AF-49E2-8E3F-F9D860B7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80D0C-BB58-4E12-BD78-E9A38EA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E5937-8A14-4544-A3BF-A807BF38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586D0-CFE1-40FE-A879-D367E908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752BD-CDCB-4B2D-8BFD-D51240D0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42BFA-D0EE-4744-A4F5-918B6301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D5C4-70D9-4B4E-80C5-EC33FC0A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D36E5-2137-4327-B47E-B3386F3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328CF-3653-469E-9DE5-322D1697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E64F2-F78D-4DD5-8527-56069359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6AD78-0486-49EA-94C8-248D2235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9ECC1-A13D-41CE-888E-0D5B4273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466CB-8DC7-4309-8B3C-6778941A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5076B-2B42-44DB-8D31-77B63B52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FAF76-E2E0-40A1-AA95-F0172EB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351E-709F-4295-865F-841AAD50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A87E9-5DA5-402B-8028-A10715FA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9CBC9-EFC9-455E-BA56-B8DD822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F2883-D3C8-4AB0-B84C-FC1A197F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6427E-FAC2-4C9A-92F2-5F306892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8ACD00-C958-4575-8FED-09B50339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7411ED-8721-4B32-B82C-BED37B6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6896BB-D8F3-4C6E-BB32-F4DCF207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5F1D8-F283-476D-B321-F27868DE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055E2-7D90-4938-9F35-13A6AC90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1C335D-7202-4A7E-BAC1-8F07977C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BBE0A6-D98F-4F0A-AE34-542A10A0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BF32A-F098-4271-9A23-89B3FC8B3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D192C7-9845-4F52-9A76-5EA3B4D5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8C6833-3C31-47D5-A4A0-F15BDCFD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5C08A2-430C-4814-B984-033FC770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D3462-E658-4DF5-8592-26B4692E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53CFB8-1D5A-4620-BF83-E9E06D14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88DFE4-55B0-4C7D-A428-BCBA369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2846F8-4548-48A5-8740-19B150A5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66BEA9-B851-475D-A969-AFD34C35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140132-ED90-4FFD-B6D7-D48B734A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D437FF-89F5-42FF-94C0-26052CA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00FD8-A35B-4AD4-818D-58D94725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B1B4A-C153-409B-85E5-45970985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58ABD4-95B8-4383-81ED-E8E4EE58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1D433-C576-4F3A-85A3-094AC314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DB1BD4-0692-4984-9860-EE0916A9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C1748-17B2-4CB1-8452-4358FC5F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39036-2DAB-4643-9637-C1E7B78D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B8D875-F698-49AE-87CB-682BC08E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EB093A-F459-474F-B364-0BE7393A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F988D-715A-4D2F-B4BB-F119ED4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70AFB-7C5D-4A8B-B838-CCCA41AA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03FA47-E258-476E-8C83-E5EFB336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ADB1D-0787-46D3-B2C0-1167CFD7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62218-97EF-4802-853D-5C3914B7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8BFFF-555E-4737-A9E6-15E15F1FD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DE21-63DC-42D7-8D73-519530CBAF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76A93-6315-44EF-8BDA-E64740CD2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BAF0F-30E3-45DD-9EF7-77A69179C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1103-BFCE-4AD6-93C6-FC00CDE7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710A-1766-4593-8BA9-76760646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1964"/>
          </a:xfrm>
        </p:spPr>
        <p:txBody>
          <a:bodyPr/>
          <a:lstStyle/>
          <a:p>
            <a:r>
              <a:rPr lang="en-US" dirty="0"/>
              <a:t>ISR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A35DE3-D969-4BD9-8FC7-36C36A2D7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5" y="2299710"/>
            <a:ext cx="9144000" cy="1655762"/>
          </a:xfrm>
        </p:spPr>
        <p:txBody>
          <a:bodyPr/>
          <a:lstStyle/>
          <a:p>
            <a:r>
              <a:rPr lang="en-US" dirty="0"/>
              <a:t>Interrupt Service Routine </a:t>
            </a:r>
          </a:p>
          <a:p>
            <a:r>
              <a:rPr lang="en-US" dirty="0"/>
              <a:t>(</a:t>
            </a:r>
            <a:r>
              <a:rPr lang="en-US" dirty="0" err="1"/>
              <a:t>Uzulishlar</a:t>
            </a:r>
            <a:r>
              <a:rPr lang="en-US" dirty="0"/>
              <a:t> </a:t>
            </a:r>
            <a:r>
              <a:rPr lang="en-US" dirty="0" err="1"/>
              <a:t>xizmatining</a:t>
            </a:r>
            <a:r>
              <a:rPr lang="en-US" dirty="0"/>
              <a:t> </a:t>
            </a:r>
            <a:r>
              <a:rPr lang="en-US" dirty="0" err="1"/>
              <a:t>muntazamligi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68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3151-48F6-4919-B00E-A4044103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ISR	</a:t>
            </a:r>
            <a:r>
              <a:rPr lang="en-US" dirty="0" err="1"/>
              <a:t>nima</a:t>
            </a:r>
            <a:r>
              <a:rPr lang="en-US" dirty="0"/>
              <a:t>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C7295A-A7B8-4E82-80F3-4167724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Interrupt </a:t>
            </a:r>
            <a:r>
              <a:rPr lang="en-US" dirty="0" err="1"/>
              <a:t>mikrokontrollerda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bajarilishini</a:t>
            </a:r>
            <a:r>
              <a:rPr lang="en-US" dirty="0"/>
              <a:t> </a:t>
            </a:r>
            <a:r>
              <a:rPr lang="en-US" dirty="0" err="1"/>
              <a:t>to'xtatib</a:t>
            </a:r>
            <a:r>
              <a:rPr lang="en-US" dirty="0"/>
              <a:t> </a:t>
            </a:r>
            <a:r>
              <a:rPr lang="en-US" dirty="0" err="1"/>
              <a:t>turishiga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interrupt </a:t>
            </a:r>
            <a:r>
              <a:rPr lang="en-US" dirty="0" err="1"/>
              <a:t>xizmatini</a:t>
            </a:r>
            <a:r>
              <a:rPr lang="en-US" dirty="0"/>
              <a:t> </a:t>
            </a:r>
            <a:r>
              <a:rPr lang="en-US" dirty="0" err="1"/>
              <a:t>bajaradigan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Interrupt Service Routine (ISR) deb </a:t>
            </a:r>
            <a:r>
              <a:rPr lang="en-US" dirty="0" err="1"/>
              <a:t>nomlanadigan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oshiradigan</a:t>
            </a:r>
            <a:r>
              <a:rPr lang="en-US" dirty="0"/>
              <a:t> </a:t>
            </a:r>
            <a:r>
              <a:rPr lang="en-US" dirty="0" err="1"/>
              <a:t>signaldir</a:t>
            </a:r>
            <a:r>
              <a:rPr lang="en-US" dirty="0"/>
              <a:t>. </a:t>
            </a:r>
            <a:r>
              <a:rPr lang="en-US" dirty="0" err="1"/>
              <a:t>ISRdan</a:t>
            </a:r>
            <a:r>
              <a:rPr lang="en-US" dirty="0"/>
              <a:t> </a:t>
            </a:r>
            <a:r>
              <a:rPr lang="en-US" dirty="0" err="1"/>
              <a:t>so'ng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 Bu </a:t>
            </a:r>
            <a:r>
              <a:rPr lang="en-US" dirty="0" err="1"/>
              <a:t>mikrokontrollerni</a:t>
            </a:r>
            <a:r>
              <a:rPr lang="en-US" dirty="0"/>
              <a:t> </a:t>
            </a:r>
            <a:r>
              <a:rPr lang="en-US" dirty="0" err="1"/>
              <a:t>buyruqni</a:t>
            </a:r>
            <a:r>
              <a:rPr lang="en-US" dirty="0"/>
              <a:t> </a:t>
            </a:r>
            <a:r>
              <a:rPr lang="en-US" dirty="0" err="1"/>
              <a:t>kutishga</a:t>
            </a:r>
            <a:r>
              <a:rPr lang="en-US" dirty="0"/>
              <a:t> </a:t>
            </a:r>
            <a:r>
              <a:rPr lang="en-US" dirty="0" err="1"/>
              <a:t>majburlamasdan</a:t>
            </a:r>
            <a:r>
              <a:rPr lang="en-US" dirty="0"/>
              <a:t>,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pinlaridan</a:t>
            </a:r>
            <a:r>
              <a:rPr lang="en-US" dirty="0"/>
              <a:t> </a:t>
            </a:r>
            <a:r>
              <a:rPr lang="en-US" dirty="0" err="1"/>
              <a:t>biridagi</a:t>
            </a:r>
            <a:r>
              <a:rPr lang="en-US" dirty="0"/>
              <a:t> </a:t>
            </a:r>
            <a:r>
              <a:rPr lang="en-US" dirty="0" err="1"/>
              <a:t>o’zgarish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</a:t>
            </a:r>
            <a:r>
              <a:rPr lang="en-US" dirty="0" err="1"/>
              <a:t>sezgir</a:t>
            </a:r>
            <a:r>
              <a:rPr lang="en-US" dirty="0"/>
              <a:t> </a:t>
            </a:r>
            <a:r>
              <a:rPr lang="en-US" dirty="0" err="1"/>
              <a:t>vazifani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bajarishga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Microkontroller</a:t>
            </a:r>
            <a:r>
              <a:rPr lang="en-US" dirty="0"/>
              <a:t> </a:t>
            </a:r>
            <a:r>
              <a:rPr lang="en-US" dirty="0" err="1"/>
              <a:t>prosessori</a:t>
            </a:r>
            <a:r>
              <a:rPr lang="en-US" dirty="0"/>
              <a:t> ISR </a:t>
            </a:r>
            <a:r>
              <a:rPr lang="en-US" dirty="0" err="1"/>
              <a:t>buyruq</a:t>
            </a:r>
            <a:r>
              <a:rPr lang="en-US" dirty="0"/>
              <a:t> </a:t>
            </a:r>
            <a:r>
              <a:rPr lang="en-US" dirty="0" err="1"/>
              <a:t>Intervalini</a:t>
            </a:r>
            <a:r>
              <a:rPr lang="en-US" dirty="0"/>
              <a:t> </a:t>
            </a:r>
            <a:r>
              <a:rPr lang="en-US" dirty="0" err="1"/>
              <a:t>chaqirguncha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vazifalarni</a:t>
            </a:r>
            <a:r>
              <a:rPr lang="en-US" dirty="0"/>
              <a:t> </a:t>
            </a:r>
            <a:r>
              <a:rPr lang="en-US" dirty="0" err="1"/>
              <a:t>bajarishi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53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C184C-5739-425A-A881-E21E1B4B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Interrupt Service Routine (ISR)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4F3EC-9686-4B0B-BC4F-CD40A830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825625"/>
            <a:ext cx="10633364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Yordamchi</a:t>
            </a:r>
            <a:r>
              <a:rPr lang="en-US" sz="3600" dirty="0"/>
              <a:t> </a:t>
            </a:r>
            <a:r>
              <a:rPr lang="en-US" sz="3600" dirty="0" err="1"/>
              <a:t>kalit</a:t>
            </a:r>
            <a:r>
              <a:rPr lang="en-US" sz="3600" dirty="0"/>
              <a:t> </a:t>
            </a:r>
            <a:r>
              <a:rPr lang="en-US" sz="3600" dirty="0" err="1"/>
              <a:t>so’zlar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PCMSK – (Pin Change Mask Register 0, 1 </a:t>
            </a:r>
            <a:r>
              <a:rPr lang="en-US" sz="3200" dirty="0" err="1"/>
              <a:t>va</a:t>
            </a:r>
            <a:r>
              <a:rPr lang="en-US" sz="3200" dirty="0"/>
              <a:t> 2) </a:t>
            </a:r>
          </a:p>
          <a:p>
            <a:pPr lvl="1"/>
            <a:r>
              <a:rPr lang="en-US" sz="3200" dirty="0"/>
              <a:t>PCICR – (PCI Control Register) </a:t>
            </a:r>
            <a:r>
              <a:rPr lang="en-US" sz="3200" dirty="0" err="1"/>
              <a:t>boshqaruv</a:t>
            </a:r>
            <a:r>
              <a:rPr lang="en-US" sz="3200" dirty="0"/>
              <a:t> </a:t>
            </a:r>
            <a:r>
              <a:rPr lang="en-US" sz="3200" dirty="0" err="1"/>
              <a:t>registeri</a:t>
            </a:r>
            <a:endParaRPr lang="en-US" sz="3200" dirty="0"/>
          </a:p>
          <a:p>
            <a:pPr lvl="1"/>
            <a:r>
              <a:rPr lang="en-US" sz="3200" dirty="0"/>
              <a:t>PCIE –  (PCI Enable – PCI </a:t>
            </a:r>
            <a:r>
              <a:rPr lang="en-US" sz="3200" dirty="0" err="1"/>
              <a:t>yoqish</a:t>
            </a:r>
            <a:r>
              <a:rPr lang="en-US" sz="3200" dirty="0"/>
              <a:t>) </a:t>
            </a:r>
            <a:r>
              <a:rPr lang="en-US" sz="3200" dirty="0" err="1"/>
              <a:t>yoqish</a:t>
            </a:r>
            <a:r>
              <a:rPr lang="en-US" sz="3200" dirty="0"/>
              <a:t> </a:t>
            </a:r>
            <a:r>
              <a:rPr lang="en-US" sz="3200" dirty="0" err="1"/>
              <a:t>buyrug’i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PCI – (Pin Change </a:t>
            </a:r>
            <a:r>
              <a:rPr lang="en-US" sz="3200" dirty="0" err="1"/>
              <a:t>Iterrupt</a:t>
            </a:r>
            <a:r>
              <a:rPr lang="en-US" sz="3200" dirty="0"/>
              <a:t>) </a:t>
            </a:r>
            <a:r>
              <a:rPr lang="en-US" sz="3200" dirty="0" err="1"/>
              <a:t>uzulish</a:t>
            </a:r>
            <a:r>
              <a:rPr lang="en-US" sz="3200" dirty="0"/>
              <a:t> </a:t>
            </a:r>
            <a:r>
              <a:rPr lang="en-US" sz="3200" dirty="0" err="1"/>
              <a:t>vaqtida</a:t>
            </a:r>
            <a:r>
              <a:rPr lang="en-US" sz="3200" dirty="0"/>
              <a:t> pin </a:t>
            </a:r>
            <a:r>
              <a:rPr lang="en-US" sz="3200" dirty="0" err="1"/>
              <a:t>o’zgarishi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33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A1907-9C8C-4E3D-8D55-B998427A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Atmega328 da </a:t>
            </a:r>
            <a:r>
              <a:rPr lang="en-US" dirty="0" err="1"/>
              <a:t>kechikish</a:t>
            </a:r>
            <a:r>
              <a:rPr lang="en-US" dirty="0"/>
              <a:t> (Interrupt) </a:t>
            </a:r>
            <a:r>
              <a:rPr lang="en-US" dirty="0" err="1"/>
              <a:t>vektorlari</a:t>
            </a:r>
            <a:endParaRPr lang="en-US" dirty="0"/>
          </a:p>
        </p:txBody>
      </p:sp>
      <p:pic>
        <p:nvPicPr>
          <p:cNvPr id="4" name="Picture 2" descr="Image result for ISR atmega what is">
            <a:extLst>
              <a:ext uri="{FF2B5EF4-FFF2-40B4-BE49-F238E27FC236}">
                <a16:creationId xmlns:a16="http://schemas.microsoft.com/office/drawing/2014/main" id="{4FAE79C5-BE1C-4F0F-BA2E-41E4FA87D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/>
          <a:stretch/>
        </p:blipFill>
        <p:spPr bwMode="auto">
          <a:xfrm>
            <a:off x="1363570" y="1898300"/>
            <a:ext cx="9464860" cy="420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648F2-A50C-4198-A9AE-6C7932AE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ISR dan </a:t>
            </a:r>
            <a:r>
              <a:rPr lang="en-US" dirty="0" err="1"/>
              <a:t>foydalanish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F582133-EF9F-4724-9808-7D329CED2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7" b="17487"/>
          <a:stretch/>
        </p:blipFill>
        <p:spPr bwMode="auto">
          <a:xfrm>
            <a:off x="2366864" y="1690688"/>
            <a:ext cx="8763964" cy="35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13E87-DE6B-48C0-AE39-117806F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Misol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6836E-36C2-4603-897A-15F53E88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pulseIn</a:t>
            </a:r>
            <a:r>
              <a:rPr lang="en-US" dirty="0"/>
              <a:t>()” - </a:t>
            </a:r>
            <a:r>
              <a:rPr lang="en-US" dirty="0" err="1"/>
              <a:t>funksiyasini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tuzilishini</a:t>
            </a:r>
            <a:r>
              <a:rPr lang="en-US" dirty="0"/>
              <a:t> Interrupt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foydalash</a:t>
            </a:r>
            <a:r>
              <a:rPr lang="en-US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9BA2B-C62F-433A-99DD-95758639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97" b="36142"/>
          <a:stretch/>
        </p:blipFill>
        <p:spPr>
          <a:xfrm>
            <a:off x="2465676" y="2308964"/>
            <a:ext cx="7260648" cy="3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ISR</vt:lpstr>
      <vt:lpstr>ISR nima?</vt:lpstr>
      <vt:lpstr>Interrupt Service Routine (ISR)</vt:lpstr>
      <vt:lpstr>Atmega328 da kechikish (Interrupt) vektorlari</vt:lpstr>
      <vt:lpstr>ISR dan foydalanish</vt:lpstr>
      <vt:lpstr>Misol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ISR</dc:title>
  <dc:creator>Abulqosim Muhiddinov</dc:creator>
  <cp:lastModifiedBy>Abulqosim Muhiddinov</cp:lastModifiedBy>
  <cp:revision>8</cp:revision>
  <dcterms:created xsi:type="dcterms:W3CDTF">2018-11-23T12:20:11Z</dcterms:created>
  <dcterms:modified xsi:type="dcterms:W3CDTF">2018-11-23T12:59:03Z</dcterms:modified>
</cp:coreProperties>
</file>