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6BC27-B825-4F90-9C06-52BD41F9C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18BA64-26C9-4DEC-B7B8-938CFCF28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C0673F-E8E1-4D86-94D3-BF39D328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C52FA-1F76-4901-BA65-80B4368D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C01D1F-5277-418A-A935-1C297147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B89AB-1AC6-4DB5-82D7-3950A766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38BF96-FEA0-4A54-A16F-F4198BD8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BA548-A6D1-4E35-BE5C-B7FD164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A6A45-6AD2-4A33-98D3-40738394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4F1A1-15B0-420A-B138-059E5E87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D8C575-8950-4CDC-869C-0B9FA8965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BF8FE-3326-47FC-9778-0D502E7A8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64CA6-6213-4AB5-95C0-CE5B2057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A3E8E-ADD7-4479-AA14-7BB10B96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A76E5F-272F-4619-81E7-79DCF46A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C270B-DB5B-40A2-8E5B-19F9D560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C1F38-5251-49A8-B158-BA8EBDFC0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AF102D-E1C8-4B11-8E49-9C1763F9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21E96F-B368-4A74-A782-D7F5EBBC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FB4B6-3252-42F1-9368-F49CC7A2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CF94B-99D1-41BE-B26B-81540E64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6826BE-0FD4-427C-822F-53450847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7355E-DDAE-4235-BC73-2F969405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93CFC-5DD1-47D1-91BA-4E61BB69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ECF61-4CC3-40CC-86DE-26870CA8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DF378-B99A-46E0-AC0C-F647AC7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63384-FB99-4F65-94D9-9E24E6D18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AB8E42-7D85-49F7-99CB-F01C4E94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298960-3694-4C9C-A980-36D95ED4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FD2C0A-D167-4479-ABFE-E622A5DE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854BAD-C1FB-44C4-B366-D3592723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24F5B-C79B-4A17-92D3-B616236C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2EF1BB-F192-43E1-A0F7-85771FA6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839BA3-830A-4B11-A546-A20FC5B85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9BFBB1-F794-48AA-A73A-16E64DB60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EE689-4EC9-4C60-9776-31B8A2DC2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257BC4-46A1-4C38-8855-748EA34B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A6C297-A6A2-49DC-9850-766DEB41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605263-7E44-4B6E-A4AD-6E81E31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EB425-AEAD-4574-823A-7D4F6158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A1A38B-F7C2-46D6-9144-035BC86F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B4C44B-17D2-450E-B629-12760B98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21FE9D-F967-473A-A2C4-1D7B87DB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E4A00F-5260-4A7D-9105-E4D6898C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68E31E-B82C-4945-8E9B-289474E9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DC7B1B-206B-4E6C-A703-48B380A3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2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81F26-0FAD-4BB1-AF29-6174994C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59313-678D-4B72-B41D-986D1CC0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652DF7-3CFF-48A9-9684-F0EA6FB7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A8B7BB-A5C8-48B0-9199-0C972C41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EEEB75-D73F-4B41-A071-4C70237C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7B7DB-86FE-4547-9A7C-2074044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9CDAA-26C6-46F3-830A-2619A8D7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DA8181-97A8-496D-A0D4-071B392DD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DF4F0A-50EC-45B7-B033-E0122A48B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B0A69B-514C-4A7E-85D1-E6838AD9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4B8C18-5038-4B94-9660-53765650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A6E240-DF3E-4A9D-BD1F-548AF172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6463F-D538-4116-A679-62E31623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CDCAE8-7587-4C5A-820A-E8BC4FE3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9EE6B5-C66B-4A22-A254-FCE82CB0E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4E2E-519F-4581-BC4C-6FA53F145900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19A574-ED8C-46AF-A0AF-FC86DFE34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EAF55-52F1-4EA6-A44D-C597BCA6A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B060-C7F1-4009-8958-B1148B3D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3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00744-04B0-4A1B-8CB1-5A8D831E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8313"/>
            <a:ext cx="9144000" cy="2387600"/>
          </a:xfrm>
        </p:spPr>
        <p:txBody>
          <a:bodyPr/>
          <a:lstStyle/>
          <a:p>
            <a:r>
              <a:rPr lang="en-US" dirty="0" err="1"/>
              <a:t>Masofadan</a:t>
            </a:r>
            <a:r>
              <a:rPr lang="en-US" dirty="0"/>
              <a:t> </a:t>
            </a:r>
            <a:r>
              <a:rPr lang="en-US" dirty="0" err="1"/>
              <a:t>boshqariluvchi</a:t>
            </a:r>
            <a:r>
              <a:rPr lang="en-US" dirty="0"/>
              <a:t> </a:t>
            </a:r>
            <a:r>
              <a:rPr lang="en-US" dirty="0" err="1"/>
              <a:t>uchish</a:t>
            </a:r>
            <a:r>
              <a:rPr lang="en-US" dirty="0"/>
              <a:t> </a:t>
            </a:r>
            <a:r>
              <a:rPr lang="en-US" dirty="0" err="1"/>
              <a:t>apparatlari</a:t>
            </a:r>
            <a:endParaRPr lang="en-US" dirty="0"/>
          </a:p>
        </p:txBody>
      </p:sp>
      <p:pic>
        <p:nvPicPr>
          <p:cNvPr id="1026" name="Picture 2" descr="Image result for arduino uno drone">
            <a:extLst>
              <a:ext uri="{FF2B5EF4-FFF2-40B4-BE49-F238E27FC236}">
                <a16:creationId xmlns:a16="http://schemas.microsoft.com/office/drawing/2014/main" id="{36940A39-65F4-45AA-AE26-A36891E0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479" y="386736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rduino uno drone">
            <a:extLst>
              <a:ext uri="{FF2B5EF4-FFF2-40B4-BE49-F238E27FC236}">
                <a16:creationId xmlns:a16="http://schemas.microsoft.com/office/drawing/2014/main" id="{B3D3BF4F-8219-441E-9C7E-0B3624E8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96" y="3889915"/>
            <a:ext cx="3285067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234D48ED-2796-4C78-9D02-6EFA0D79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" y="3889915"/>
            <a:ext cx="3471430" cy="182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AAEBE-A797-4CB6-9C99-A6D30470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FF71A2-2775-4BCD-9ABE-FD5E6444A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" y="0"/>
            <a:ext cx="12062563" cy="6785192"/>
          </a:xfrm>
        </p:spPr>
      </p:pic>
    </p:spTree>
    <p:extLst>
      <p:ext uri="{BB962C8B-B14F-4D97-AF65-F5344CB8AC3E}">
        <p14:creationId xmlns:p14="http://schemas.microsoft.com/office/powerpoint/2010/main" val="266059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99256-CF21-4ECC-8FE7-7AC410ED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autopilot drone">
            <a:extLst>
              <a:ext uri="{FF2B5EF4-FFF2-40B4-BE49-F238E27FC236}">
                <a16:creationId xmlns:a16="http://schemas.microsoft.com/office/drawing/2014/main" id="{ACAEA504-3B0F-408B-9387-E0CE19970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35" y="0"/>
            <a:ext cx="116237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281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Masofadan boshqariluvchi uchish apparatlari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Masofadan boshqariluvchi uchish apparatlari</dc:title>
  <dc:creator>Abulqosim Muhiddinov</dc:creator>
  <cp:lastModifiedBy>Abulqosim Muhiddinov</cp:lastModifiedBy>
  <cp:revision>4</cp:revision>
  <dcterms:created xsi:type="dcterms:W3CDTF">2018-12-07T12:23:26Z</dcterms:created>
  <dcterms:modified xsi:type="dcterms:W3CDTF">2018-12-07T13:23:28Z</dcterms:modified>
</cp:coreProperties>
</file>