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02D17-33A9-4A2C-98EE-3135B5AEA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6A9374-CDC9-4C64-B350-FBF29201F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2B564E-D976-4D6C-A2BF-75B1792A1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2502-24BC-4FDB-BD10-55BAD905283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BCE54B-0534-4E07-96C4-63B5A5C7B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C3F5CA-1009-4767-A3F2-4DB2EF16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73B9-1009-4438-955A-F1E6F1FF1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41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F09B5-DE2B-42AA-8B99-1BBCB0F0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742D30-13D7-4C76-830C-8B787BF4A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55AB80-EE7D-4198-BE75-01757FAA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2502-24BC-4FDB-BD10-55BAD905283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7F3711-F9CA-4412-ADC8-B46E476E6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5D0B94-BBD6-437D-8808-47A1832B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73B9-1009-4438-955A-F1E6F1FF1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0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86A093-14A4-47A9-A202-C72AD6EA0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321F9C-A8B0-4197-A50C-D6BFC36FF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58E03D-26CA-495F-B376-CDAC2CEB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2502-24BC-4FDB-BD10-55BAD905283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50B55D-1F72-4EAA-8A3B-7331C9E5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3F883E-5DC8-43CA-A780-72958A74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73B9-1009-4438-955A-F1E6F1FF1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4C575E-40F3-4318-9C31-039E6FFB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9D9423-635C-45DF-874D-D40F510B4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A0782E-0C3C-4086-ABD7-F14CB5DD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2502-24BC-4FDB-BD10-55BAD905283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5CB458-67BC-471F-A8E4-94A6A630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2C0300-9694-4BA3-8962-DB29200B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73B9-1009-4438-955A-F1E6F1FF1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09E58D-9B32-44C6-B52C-978447589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479481-646C-45C9-BE44-878BB3E1F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67D872-030E-44BF-BBA6-4C6C48AE5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2502-24BC-4FDB-BD10-55BAD905283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84B314-3A59-4B1A-9AA6-00BB8280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EBE421-FCC2-4F5B-A691-E8628DB2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73B9-1009-4438-955A-F1E6F1FF1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3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5865C3-030A-4C52-A8C4-BC412943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894AAA-441F-4B14-881F-D8D872544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00FDB7A-E87C-488F-BC68-B5C997A91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60DE99-3186-4FAC-BB10-00FC4C50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2502-24BC-4FDB-BD10-55BAD905283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F7B909-D11B-4A56-A8E5-B6C2640F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4C118A-5401-4DE4-BFDF-0CA6A4B7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73B9-1009-4438-955A-F1E6F1FF1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4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3CEF2-0BFF-41C7-89BD-FC201921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1D2216-0E70-445B-ABFA-22B692B8A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80E2F0-FC9D-4CF5-A6F7-EF3B7CD9C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BCD9A0B-0571-4B23-92B3-589983FD4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05997FA-7B7B-47F5-8066-3C412C803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F5A388-7F33-41F3-82D9-F311664F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2502-24BC-4FDB-BD10-55BAD905283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640B9CB-3755-4DA2-BEE7-20CF70FA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28F24CC-CDCE-4A58-8248-C62BDA0F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73B9-1009-4438-955A-F1E6F1FF1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4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FD66E-310A-4548-AC53-C8EB5187B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48A9207-F242-4054-B6E0-392A13A3C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2502-24BC-4FDB-BD10-55BAD905283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3DC6C6-0AF2-4C8B-80BE-00EA054A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6C84EE-F9CA-4AE5-92CB-F35491F7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73B9-1009-4438-955A-F1E6F1FF1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9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71FB49-8B72-479C-B551-CAF37BEE1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2502-24BC-4FDB-BD10-55BAD905283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8D027BC-9CF7-487D-94DB-E5D3727A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8DA65B-91B4-470B-B603-0A248F35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73B9-1009-4438-955A-F1E6F1FF1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7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6D6270-5F89-477D-A5D0-0CA53A00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6F974C-3E48-455A-B4C1-96CCA4174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36CDD07-3F16-44AB-97A8-7321027C2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56D454-52CA-4310-9228-516F8B319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2502-24BC-4FDB-BD10-55BAD905283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3DB6C0-DD8A-4965-8359-E3192AEF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4DB10D-C51E-4A81-A8A6-1B1B35C0A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73B9-1009-4438-955A-F1E6F1FF1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9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85A47-E5A3-4566-92BF-65B06E72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4B61DC9-AEA3-48A3-849E-C60AC0F9F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5BC7F4-87DD-4A37-8BDE-C0B40335A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94D0A8-FF72-4144-A572-F4C0CF15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2502-24BC-4FDB-BD10-55BAD905283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4A8B0B-4723-45E7-82EF-ED952850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9B3934-86F2-4F95-B851-2B446CE7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73B9-1009-4438-955A-F1E6F1FF1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1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9E58F7-50E3-4498-9646-64DF59A2E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79DCE3-DB8D-4A44-A67F-D050BA7A5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FAB0D8-D0B7-40C5-9B32-8838FF912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D2502-24BC-4FDB-BD10-55BAD905283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CF025D-13E1-4382-99DE-5CA179968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FA43AA-68AF-49D4-83CA-C065823BA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373B9-1009-4438-955A-F1E6F1FF1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9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9F792D-0E8C-49BE-B496-F67C507FF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46503"/>
            <a:ext cx="9144000" cy="1104002"/>
          </a:xfrm>
        </p:spPr>
        <p:txBody>
          <a:bodyPr/>
          <a:lstStyle/>
          <a:p>
            <a:r>
              <a:rPr lang="en-US" dirty="0"/>
              <a:t>PID </a:t>
            </a:r>
            <a:r>
              <a:rPr lang="en-US" dirty="0" err="1"/>
              <a:t>boshqaruv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0630C3-559D-48BF-A68B-3B0C6BDCFA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91" t="31692" r="5761" b="8392"/>
          <a:stretch/>
        </p:blipFill>
        <p:spPr>
          <a:xfrm>
            <a:off x="3240155" y="1550505"/>
            <a:ext cx="5711687" cy="393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3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05FC3-EAFB-4F23-98A4-E559939E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PID </a:t>
            </a:r>
            <a:r>
              <a:rPr lang="en-US" dirty="0" err="1"/>
              <a:t>boshqaruv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C5B759-1CEB-439B-B6AC-7382CEB5B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234950" indent="-234950">
              <a:buNone/>
            </a:pPr>
            <a:r>
              <a:rPr lang="en-US" dirty="0"/>
              <a:t>• Proportional-Integral-Derivative </a:t>
            </a:r>
          </a:p>
          <a:p>
            <a:pPr marL="234950" indent="-234950">
              <a:buNone/>
            </a:pPr>
            <a:r>
              <a:rPr lang="en-US" dirty="0"/>
              <a:t>• </a:t>
            </a:r>
            <a:r>
              <a:rPr lang="en-US" dirty="0" err="1"/>
              <a:t>Xatoga</a:t>
            </a:r>
            <a:r>
              <a:rPr lang="en-US" dirty="0"/>
              <a:t> </a:t>
            </a:r>
            <a:r>
              <a:rPr lang="en-US" dirty="0" err="1"/>
              <a:t>turli</a:t>
            </a:r>
            <a:r>
              <a:rPr lang="en-US" dirty="0"/>
              <a:t> </a:t>
            </a:r>
            <a:r>
              <a:rPr lang="en-US" dirty="0" err="1"/>
              <a:t>xil</a:t>
            </a:r>
            <a:r>
              <a:rPr lang="en-US" dirty="0"/>
              <a:t> </a:t>
            </a:r>
            <a:r>
              <a:rPr lang="en-US" dirty="0" err="1"/>
              <a:t>javoblar</a:t>
            </a:r>
            <a:r>
              <a:rPr lang="en-US" dirty="0"/>
              <a:t> (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kelayotgan</a:t>
            </a:r>
            <a:r>
              <a:rPr lang="en-US" dirty="0"/>
              <a:t> </a:t>
            </a:r>
            <a:r>
              <a:rPr lang="en-US" dirty="0" err="1"/>
              <a:t>ma’lumotlar</a:t>
            </a:r>
            <a:r>
              <a:rPr lang="en-US" dirty="0"/>
              <a:t>) </a:t>
            </a:r>
            <a:r>
              <a:rPr lang="en-US" dirty="0" err="1"/>
              <a:t>yig'indisi</a:t>
            </a:r>
            <a:endParaRPr lang="en-US" dirty="0"/>
          </a:p>
          <a:p>
            <a:pPr marL="234950" indent="-234950">
              <a:buNone/>
            </a:pPr>
            <a:r>
              <a:rPr lang="en-US" dirty="0"/>
              <a:t>• </a:t>
            </a:r>
            <a:r>
              <a:rPr lang="en-US" dirty="0" err="1"/>
              <a:t>Ommaviy</a:t>
            </a:r>
            <a:r>
              <a:rPr lang="en-US" dirty="0"/>
              <a:t> spring </a:t>
            </a:r>
            <a:r>
              <a:rPr lang="en-US" dirty="0" err="1"/>
              <a:t>va</a:t>
            </a:r>
            <a:r>
              <a:rPr lang="en-US" dirty="0"/>
              <a:t> damping </a:t>
            </a:r>
            <a:r>
              <a:rPr lang="en-US" dirty="0" err="1"/>
              <a:t>tizimiga</a:t>
            </a:r>
            <a:r>
              <a:rPr lang="en-US" dirty="0"/>
              <a:t> </a:t>
            </a:r>
            <a:r>
              <a:rPr lang="en-US" dirty="0" err="1"/>
              <a:t>asoslangan</a:t>
            </a:r>
            <a:endParaRPr lang="en-US" dirty="0"/>
          </a:p>
          <a:p>
            <a:pPr marL="234950" indent="-234950">
              <a:buNone/>
            </a:pPr>
            <a:r>
              <a:rPr lang="en-US" dirty="0"/>
              <a:t>• </a:t>
            </a:r>
            <a:r>
              <a:rPr lang="en-US" dirty="0" err="1"/>
              <a:t>Joriy</a:t>
            </a:r>
            <a:r>
              <a:rPr lang="en-US" dirty="0"/>
              <a:t> </a:t>
            </a:r>
            <a:r>
              <a:rPr lang="en-US" dirty="0" err="1"/>
              <a:t>xatolik</a:t>
            </a:r>
            <a:r>
              <a:rPr lang="en-US" dirty="0"/>
              <a:t>, </a:t>
            </a:r>
            <a:r>
              <a:rPr lang="en-US" dirty="0" err="1"/>
              <a:t>o'tgan</a:t>
            </a:r>
            <a:r>
              <a:rPr lang="en-US" dirty="0"/>
              <a:t> </a:t>
            </a:r>
            <a:r>
              <a:rPr lang="en-US" dirty="0" err="1"/>
              <a:t>xato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kelajakdagi</a:t>
            </a:r>
            <a:r>
              <a:rPr lang="en-US" dirty="0"/>
              <a:t> </a:t>
            </a:r>
            <a:r>
              <a:rPr lang="en-US" dirty="0" err="1"/>
              <a:t>kutilayotgan</a:t>
            </a:r>
            <a:r>
              <a:rPr lang="en-US" dirty="0"/>
              <a:t> </a:t>
            </a:r>
            <a:r>
              <a:rPr lang="en-US" dirty="0" err="1"/>
              <a:t>xatolarga</a:t>
            </a:r>
            <a:r>
              <a:rPr lang="en-US" dirty="0"/>
              <a:t> </a:t>
            </a:r>
            <a:r>
              <a:rPr lang="en-US" dirty="0" err="1"/>
              <a:t>asosan</a:t>
            </a:r>
            <a:r>
              <a:rPr lang="en-US" dirty="0"/>
              <a:t> </a:t>
            </a:r>
            <a:r>
              <a:rPr lang="en-US" dirty="0" err="1"/>
              <a:t>qarorlar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qilish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2B0B81-5676-41DD-BF8F-FE26420172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91" t="31692" r="5761" b="8392"/>
          <a:stretch/>
        </p:blipFill>
        <p:spPr>
          <a:xfrm>
            <a:off x="6261650" y="1674123"/>
            <a:ext cx="5711687" cy="393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5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D1835-9CF3-4750-AB9E-DB12195EA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PID </a:t>
            </a:r>
            <a:r>
              <a:rPr lang="en-US" dirty="0" err="1"/>
              <a:t>boshqaruv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F9E90FA-7C8F-4705-88E1-44FE08A6C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459" t="34778" r="57205" b="45800"/>
          <a:stretch/>
        </p:blipFill>
        <p:spPr>
          <a:xfrm>
            <a:off x="838200" y="2013382"/>
            <a:ext cx="3456709" cy="123309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679E7A-8010-4B6A-8968-C801FE3727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0" t="57487" r="45000" b="18048"/>
          <a:stretch/>
        </p:blipFill>
        <p:spPr>
          <a:xfrm>
            <a:off x="677067" y="3611523"/>
            <a:ext cx="5029200" cy="160712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6ECFC8-26E1-46CB-A59A-0AD0A320B0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91" t="31692" r="5761" b="8392"/>
          <a:stretch/>
        </p:blipFill>
        <p:spPr>
          <a:xfrm>
            <a:off x="5900228" y="1282755"/>
            <a:ext cx="5711687" cy="393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3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0C803-7E25-4E69-B474-17A4A873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10B8786-7E38-4A35-AB3C-F87591053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751" t="27137" r="22209" b="13641"/>
          <a:stretch/>
        </p:blipFill>
        <p:spPr>
          <a:xfrm>
            <a:off x="574964" y="473691"/>
            <a:ext cx="10009909" cy="591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39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40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PID boshqaruv</vt:lpstr>
      <vt:lpstr>PID boshqaruv</vt:lpstr>
      <vt:lpstr>PID boshqaruv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PID boshqaruv</dc:title>
  <dc:creator>Abulqosim Muhiddinov</dc:creator>
  <cp:lastModifiedBy>Abulqosim Muhiddinov</cp:lastModifiedBy>
  <cp:revision>4</cp:revision>
  <dcterms:created xsi:type="dcterms:W3CDTF">2018-11-14T12:39:17Z</dcterms:created>
  <dcterms:modified xsi:type="dcterms:W3CDTF">2018-11-14T15:42:24Z</dcterms:modified>
</cp:coreProperties>
</file>