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233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Eastwood" userId="fb56db46aa16be00" providerId="LiveId" clId="{2D4C38A7-409B-4B4C-BF14-D12DC26122AE}"/>
    <pc:docChg chg="modSld">
      <pc:chgData name="Michael Eastwood" userId="fb56db46aa16be00" providerId="LiveId" clId="{2D4C38A7-409B-4B4C-BF14-D12DC26122AE}" dt="2025-08-02T18:47:52.627" v="3" actId="1076"/>
      <pc:docMkLst>
        <pc:docMk/>
      </pc:docMkLst>
      <pc:sldChg chg="modSp mod">
        <pc:chgData name="Michael Eastwood" userId="fb56db46aa16be00" providerId="LiveId" clId="{2D4C38A7-409B-4B4C-BF14-D12DC26122AE}" dt="2025-08-02T18:47:52.627" v="3" actId="1076"/>
        <pc:sldMkLst>
          <pc:docMk/>
          <pc:sldMk cId="0" sldId="256"/>
        </pc:sldMkLst>
        <pc:picChg chg="mod">
          <ac:chgData name="Michael Eastwood" userId="fb56db46aa16be00" providerId="LiveId" clId="{2D4C38A7-409B-4B4C-BF14-D12DC26122AE}" dt="2025-08-02T18:47:52.627" v="3" actId="1076"/>
          <ac:picMkLst>
            <pc:docMk/>
            <pc:sldMk cId="0" sldId="256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_gan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1"/>
            <a:ext cx="8994370" cy="2497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Eastwood</cp:lastModifiedBy>
  <cp:revision>1</cp:revision>
  <dcterms:created xsi:type="dcterms:W3CDTF">2013-01-27T09:14:16Z</dcterms:created>
  <dcterms:modified xsi:type="dcterms:W3CDTF">2025-08-02T18:47:58Z</dcterms:modified>
  <cp:category/>
</cp:coreProperties>
</file>